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317" r:id="rId3"/>
    <p:sldId id="359" r:id="rId4"/>
    <p:sldId id="368" r:id="rId5"/>
    <p:sldId id="370" r:id="rId6"/>
    <p:sldId id="258" r:id="rId7"/>
    <p:sldId id="259" r:id="rId8"/>
    <p:sldId id="318" r:id="rId9"/>
    <p:sldId id="320" r:id="rId10"/>
    <p:sldId id="321" r:id="rId11"/>
    <p:sldId id="360" r:id="rId12"/>
    <p:sldId id="261" r:id="rId13"/>
    <p:sldId id="500" r:id="rId14"/>
    <p:sldId id="262" r:id="rId15"/>
    <p:sldId id="501" r:id="rId16"/>
    <p:sldId id="448" r:id="rId17"/>
    <p:sldId id="449" r:id="rId18"/>
    <p:sldId id="450" r:id="rId19"/>
    <p:sldId id="451" r:id="rId20"/>
    <p:sldId id="452" r:id="rId21"/>
    <p:sldId id="453" r:id="rId22"/>
    <p:sldId id="437" r:id="rId23"/>
    <p:sldId id="454" r:id="rId24"/>
    <p:sldId id="393" r:id="rId25"/>
    <p:sldId id="455" r:id="rId26"/>
    <p:sldId id="456" r:id="rId27"/>
    <p:sldId id="439" r:id="rId28"/>
    <p:sldId id="361" r:id="rId29"/>
    <p:sldId id="431" r:id="rId30"/>
    <p:sldId id="302" r:id="rId31"/>
    <p:sldId id="390" r:id="rId32"/>
    <p:sldId id="389" r:id="rId33"/>
    <p:sldId id="395" r:id="rId34"/>
    <p:sldId id="394" r:id="rId35"/>
    <p:sldId id="396" r:id="rId36"/>
    <p:sldId id="397" r:id="rId37"/>
    <p:sldId id="398" r:id="rId38"/>
    <p:sldId id="400" r:id="rId39"/>
    <p:sldId id="401" r:id="rId40"/>
    <p:sldId id="444" r:id="rId41"/>
    <p:sldId id="443" r:id="rId42"/>
    <p:sldId id="445" r:id="rId43"/>
    <p:sldId id="362" r:id="rId44"/>
    <p:sldId id="316" r:id="rId45"/>
    <p:sldId id="402" r:id="rId46"/>
    <p:sldId id="403" r:id="rId47"/>
    <p:sldId id="404" r:id="rId48"/>
    <p:sldId id="405" r:id="rId49"/>
    <p:sldId id="406" r:id="rId50"/>
    <p:sldId id="409" r:id="rId51"/>
    <p:sldId id="306" r:id="rId52"/>
    <p:sldId id="278" r:id="rId53"/>
    <p:sldId id="462" r:id="rId54"/>
    <p:sldId id="323" r:id="rId55"/>
    <p:sldId id="325" r:id="rId56"/>
    <p:sldId id="416" r:id="rId57"/>
    <p:sldId id="414" r:id="rId58"/>
    <p:sldId id="309" r:id="rId59"/>
    <p:sldId id="308" r:id="rId60"/>
    <p:sldId id="328" r:id="rId61"/>
    <p:sldId id="329" r:id="rId62"/>
    <p:sldId id="363" r:id="rId63"/>
    <p:sldId id="477" r:id="rId64"/>
    <p:sldId id="478" r:id="rId65"/>
    <p:sldId id="479" r:id="rId66"/>
    <p:sldId id="472" r:id="rId67"/>
    <p:sldId id="480" r:id="rId68"/>
    <p:sldId id="481" r:id="rId69"/>
    <p:sldId id="482" r:id="rId70"/>
    <p:sldId id="483" r:id="rId71"/>
    <p:sldId id="484" r:id="rId72"/>
    <p:sldId id="485" r:id="rId73"/>
    <p:sldId id="486" r:id="rId74"/>
    <p:sldId id="487" r:id="rId75"/>
    <p:sldId id="267" r:id="rId76"/>
    <p:sldId id="488" r:id="rId77"/>
    <p:sldId id="489" r:id="rId78"/>
    <p:sldId id="494" r:id="rId79"/>
    <p:sldId id="260" r:id="rId80"/>
    <p:sldId id="496" r:id="rId81"/>
    <p:sldId id="366" r:id="rId82"/>
    <p:sldId id="458" r:id="rId83"/>
    <p:sldId id="459" r:id="rId84"/>
    <p:sldId id="292" r:id="rId85"/>
    <p:sldId id="461" r:id="rId86"/>
    <p:sldId id="290" r:id="rId8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庭豪 張" initials="庭豪" lastIdx="1" clrIdx="0">
    <p:extLst>
      <p:ext uri="{19B8F6BF-5375-455C-9EA6-DF929625EA0E}">
        <p15:presenceInfo xmlns:p15="http://schemas.microsoft.com/office/powerpoint/2012/main" userId="9577eefa8ff16e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5D72"/>
    <a:srgbClr val="FFD967"/>
    <a:srgbClr val="FFDDDD"/>
    <a:srgbClr val="FFF2CC"/>
    <a:srgbClr val="FF6549"/>
    <a:srgbClr val="FCEEE4"/>
    <a:srgbClr val="D9D9D9"/>
    <a:srgbClr val="000000"/>
    <a:srgbClr val="F7CAAB"/>
    <a:srgbClr val="FFFFCC"/>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6" autoAdjust="0"/>
    <p:restoredTop sz="84428" autoAdjust="0"/>
  </p:normalViewPr>
  <p:slideViewPr>
    <p:cSldViewPr snapToGrid="0">
      <p:cViewPr varScale="1">
        <p:scale>
          <a:sx n="107" d="100"/>
          <a:sy n="107" d="100"/>
        </p:scale>
        <p:origin x="127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3:07:39.8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66,'966'0,"-522"-32,-91 2,303 27,-348 5,464-2,-743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3:10:05.7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1 118,'2015'0,"-1854"-11,-8-1,457 13,-463-14,-3 1,-60 11,90-12,61-11,-214 22,105-14,128 1,255 16,-488-1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3:10:23.0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24,'22'1,"34"5,1 1,1212 27,-61-34,-1185-2,0 0,-1-2,41-11,-33 7,34-5,19 7,120 6,-84 2,48-14,2 0,2717 13,-2867 0,1 1,28 6,-26-3,30 1,90-6,30 1,-134 8,-23-4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3:10:25.3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49,'53'1,"-17"0,0-2,0-1,39-7,-10 0,0 3,0 3,75 5,-30 0,-67-2,1-2,59-10,-53 6,1 1,93 6,-60 0,-64-1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30T03:10:53.8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1,'25'0,"-1"2,0 1,29 6,-6-2,1-2,-1-3,67-4,-24 0,1096 2,-1153 1,48 10,-48-6,46 1,-16-5,129-3,-129-9,-46 7,34-3,322 5,-190 4,167-2,-329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6D2B1-3A68-447C-9ABA-0FC5D4F1D8A5}" type="datetimeFigureOut">
              <a:rPr lang="zh-TW" altLang="en-US" smtClean="0"/>
              <a:t>2023/5/5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C00F6-0315-4F77-BF4C-893BD9ACF48A}" type="slidenum">
              <a:rPr lang="zh-TW" altLang="en-US" smtClean="0"/>
              <a:t>‹#›</a:t>
            </a:fld>
            <a:endParaRPr lang="zh-TW" altLang="en-US"/>
          </a:p>
        </p:txBody>
      </p:sp>
    </p:spTree>
    <p:extLst>
      <p:ext uri="{BB962C8B-B14F-4D97-AF65-F5344CB8AC3E}">
        <p14:creationId xmlns:p14="http://schemas.microsoft.com/office/powerpoint/2010/main" val="3990358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1</a:t>
            </a:fld>
            <a:endParaRPr lang="zh-TW" altLang="en-US"/>
          </a:p>
        </p:txBody>
      </p:sp>
    </p:spTree>
    <p:extLst>
      <p:ext uri="{BB962C8B-B14F-4D97-AF65-F5344CB8AC3E}">
        <p14:creationId xmlns:p14="http://schemas.microsoft.com/office/powerpoint/2010/main" val="357141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i="0" dirty="0">
                <a:effectLst/>
                <a:latin typeface="Arial" panose="020B0604020202020204" pitchFamily="34" charset="0"/>
              </a:rPr>
              <a:t>這頁說明了我們整個專案架構的進行流程，首先對需要的</a:t>
            </a:r>
            <a:r>
              <a:rPr lang="en-US" altLang="zh-TW" sz="1800" i="0" dirty="0">
                <a:effectLst/>
                <a:latin typeface="Arial" panose="020B0604020202020204" pitchFamily="34" charset="0"/>
              </a:rPr>
              <a:t>data</a:t>
            </a:r>
            <a:r>
              <a:rPr lang="zh-TW" altLang="en-US" sz="1800" i="0" dirty="0">
                <a:effectLst/>
                <a:latin typeface="Arial" panose="020B0604020202020204" pitchFamily="34" charset="0"/>
              </a:rPr>
              <a:t>進行爬蟲，接下來同步進行清整 </a:t>
            </a:r>
            <a:r>
              <a:rPr lang="en-US" altLang="zh-TW" sz="1800" i="0" dirty="0">
                <a:effectLst/>
                <a:latin typeface="Arial" panose="020B0604020202020204" pitchFamily="34" charset="0"/>
              </a:rPr>
              <a:t>&amp; </a:t>
            </a:r>
            <a:r>
              <a:rPr lang="zh-TW" altLang="en-US" sz="1800" i="0" dirty="0">
                <a:effectLst/>
                <a:latin typeface="Arial" panose="020B0604020202020204" pitchFamily="34" charset="0"/>
              </a:rPr>
              <a:t>環境建置。 </a:t>
            </a:r>
            <a:br>
              <a:rPr lang="zh-TW" altLang="en-US" sz="1800" i="0" dirty="0">
                <a:effectLst/>
                <a:latin typeface="Arial" panose="020B0604020202020204" pitchFamily="34" charset="0"/>
              </a:rPr>
            </a:br>
            <a:r>
              <a:rPr lang="zh-TW" altLang="en-US" sz="1800" i="0" dirty="0">
                <a:effectLst/>
                <a:latin typeface="Arial" panose="020B0604020202020204" pitchFamily="34" charset="0"/>
              </a:rPr>
              <a:t>資料與平台備齊以後，先對資料做初步視覺化圖表分析。由於我們會對票房及喜好度進行預測，換言之我們有兩個</a:t>
            </a:r>
            <a:r>
              <a:rPr lang="en-US" altLang="zh-TW" sz="1800" i="0" dirty="0">
                <a:effectLst/>
                <a:latin typeface="Arial" panose="020B0604020202020204" pitchFamily="34" charset="0"/>
              </a:rPr>
              <a:t>y </a:t>
            </a:r>
            <a:br>
              <a:rPr lang="en-US" altLang="zh-TW" sz="1800" i="0" dirty="0">
                <a:effectLst/>
                <a:latin typeface="Arial" panose="020B0604020202020204" pitchFamily="34" charset="0"/>
              </a:rPr>
            </a:br>
            <a:r>
              <a:rPr lang="zh-TW" altLang="en-US" sz="1800" i="0" dirty="0">
                <a:effectLst/>
                <a:latin typeface="Arial" panose="020B0604020202020204" pitchFamily="34" charset="0"/>
              </a:rPr>
              <a:t>所以會利用有興趣或有關聯的特徵，</a:t>
            </a:r>
            <a:r>
              <a:rPr lang="en-US" altLang="zh-TW" sz="1800" i="0" dirty="0">
                <a:effectLst/>
                <a:latin typeface="Arial" panose="020B0604020202020204" pitchFamily="34" charset="0"/>
              </a:rPr>
              <a:t>train</a:t>
            </a:r>
            <a:r>
              <a:rPr lang="zh-TW" altLang="en-US" sz="1800" i="0" dirty="0">
                <a:effectLst/>
                <a:latin typeface="Arial" panose="020B0604020202020204" pitchFamily="34" charset="0"/>
              </a:rPr>
              <a:t>出</a:t>
            </a:r>
            <a:r>
              <a:rPr lang="en-US" altLang="zh-TW" sz="1800" i="0" dirty="0">
                <a:effectLst/>
                <a:latin typeface="Arial" panose="020B0604020202020204" pitchFamily="34" charset="0"/>
              </a:rPr>
              <a:t>2</a:t>
            </a:r>
            <a:r>
              <a:rPr lang="zh-TW" altLang="en-US" sz="1800" i="0" dirty="0">
                <a:effectLst/>
                <a:latin typeface="Arial" panose="020B0604020202020204" pitchFamily="34" charset="0"/>
              </a:rPr>
              <a:t>個模型，最終將成果呈現在網頁 </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10</a:t>
            </a:fld>
            <a:endParaRPr lang="zh-TW" altLang="en-US"/>
          </a:p>
        </p:txBody>
      </p:sp>
    </p:spTree>
    <p:extLst>
      <p:ext uri="{BB962C8B-B14F-4D97-AF65-F5344CB8AC3E}">
        <p14:creationId xmlns:p14="http://schemas.microsoft.com/office/powerpoint/2010/main" val="10472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接下來由我跟各位貴賓說明我們這一組的資料獲取與請整環節</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11</a:t>
            </a:fld>
            <a:endParaRPr lang="zh-TW" altLang="en-US"/>
          </a:p>
        </p:txBody>
      </p:sp>
    </p:spTree>
    <p:extLst>
      <p:ext uri="{BB962C8B-B14F-4D97-AF65-F5344CB8AC3E}">
        <p14:creationId xmlns:p14="http://schemas.microsoft.com/office/powerpoint/2010/main" val="2966921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在資料獲取方面</a:t>
            </a:r>
            <a:r>
              <a:rPr lang="en-US" altLang="zh-TW" dirty="0"/>
              <a:t>,</a:t>
            </a:r>
            <a:r>
              <a:rPr lang="zh-TW" altLang="en-US" dirty="0"/>
              <a:t>我們從</a:t>
            </a:r>
            <a:r>
              <a:rPr lang="en-US" altLang="zh-TW" dirty="0" err="1"/>
              <a:t>tmdb</a:t>
            </a:r>
            <a:r>
              <a:rPr lang="zh-TW" altLang="en-US" dirty="0"/>
              <a:t> 這一個電影資料庫</a:t>
            </a:r>
            <a:r>
              <a:rPr lang="en-US" altLang="zh-TW" dirty="0"/>
              <a:t>,</a:t>
            </a:r>
            <a:r>
              <a:rPr lang="zh-TW" altLang="en-US" dirty="0"/>
              <a:t>爬取了我們所需要的特徵欄位</a:t>
            </a:r>
            <a:r>
              <a:rPr lang="en-US" altLang="zh-TW" dirty="0"/>
              <a:t>,</a:t>
            </a:r>
            <a:r>
              <a:rPr lang="zh-TW" altLang="en-US" dirty="0"/>
              <a:t>比如像是電影類型 上映時間 續集 及演員名單</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12</a:t>
            </a:fld>
            <a:endParaRPr lang="zh-TW" altLang="en-US"/>
          </a:p>
        </p:txBody>
      </p:sp>
    </p:spTree>
    <p:extLst>
      <p:ext uri="{BB962C8B-B14F-4D97-AF65-F5344CB8AC3E}">
        <p14:creationId xmlns:p14="http://schemas.microsoft.com/office/powerpoint/2010/main" val="1026196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接著我們從</a:t>
            </a:r>
            <a:r>
              <a:rPr lang="en-US" altLang="zh-TW" dirty="0"/>
              <a:t>the numbers </a:t>
            </a:r>
            <a:r>
              <a:rPr lang="zh-TW" altLang="en-US" dirty="0"/>
              <a:t>和</a:t>
            </a:r>
            <a:r>
              <a:rPr lang="en-US" altLang="zh-TW" dirty="0"/>
              <a:t>box office mojo </a:t>
            </a:r>
            <a:r>
              <a:rPr lang="zh-TW" altLang="en-US" dirty="0"/>
              <a:t>爬取了像是電影預算</a:t>
            </a:r>
            <a:r>
              <a:rPr lang="en-US" altLang="zh-TW" dirty="0"/>
              <a:t>,</a:t>
            </a:r>
            <a:r>
              <a:rPr lang="zh-TW" altLang="en-US" dirty="0"/>
              <a:t>票房及製片商排行等特徵欄位</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13</a:t>
            </a:fld>
            <a:endParaRPr lang="zh-TW" altLang="en-US"/>
          </a:p>
        </p:txBody>
      </p:sp>
    </p:spTree>
    <p:extLst>
      <p:ext uri="{BB962C8B-B14F-4D97-AF65-F5344CB8AC3E}">
        <p14:creationId xmlns:p14="http://schemas.microsoft.com/office/powerpoint/2010/main" val="286208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我們也認為參與演出的演員或導演是否優得過獎項</a:t>
            </a:r>
            <a:r>
              <a:rPr lang="en-US" altLang="zh-TW" dirty="0"/>
              <a:t>,</a:t>
            </a:r>
            <a:r>
              <a:rPr lang="zh-TW" altLang="en-US" dirty="0"/>
              <a:t>可能也會影響票房的收益</a:t>
            </a:r>
            <a:r>
              <a:rPr lang="en-US" altLang="zh-TW" dirty="0"/>
              <a:t>,</a:t>
            </a:r>
            <a:r>
              <a:rPr lang="zh-TW" altLang="en-US" dirty="0"/>
              <a:t>因此我們從</a:t>
            </a:r>
            <a:r>
              <a:rPr lang="en-US" altLang="zh-TW" dirty="0" err="1"/>
              <a:t>oscar</a:t>
            </a:r>
            <a:r>
              <a:rPr lang="zh-TW" altLang="en-US" dirty="0"/>
              <a:t>得獎表爬取了歷年得獎的人員</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14</a:t>
            </a:fld>
            <a:endParaRPr lang="zh-TW" altLang="en-US"/>
          </a:p>
        </p:txBody>
      </p:sp>
    </p:spTree>
    <p:extLst>
      <p:ext uri="{BB962C8B-B14F-4D97-AF65-F5344CB8AC3E}">
        <p14:creationId xmlns:p14="http://schemas.microsoft.com/office/powerpoint/2010/main" val="80890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最後像是電影評論及電影評分我們則從評分茲更多的</a:t>
            </a:r>
            <a:r>
              <a:rPr lang="en-US" altLang="zh-TW" dirty="0" err="1"/>
              <a:t>imdb</a:t>
            </a:r>
            <a:r>
              <a:rPr lang="zh-TW" altLang="en-US" dirty="0"/>
              <a:t>這個網站爬去</a:t>
            </a:r>
            <a:r>
              <a:rPr lang="en-US" altLang="zh-TW" dirty="0"/>
              <a:t>,</a:t>
            </a:r>
            <a:r>
              <a:rPr lang="zh-TW" altLang="en-US" dirty="0"/>
              <a:t>以上幾個網站就是我們爬取資料的來源</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15</a:t>
            </a:fld>
            <a:endParaRPr lang="zh-TW" altLang="en-US"/>
          </a:p>
        </p:txBody>
      </p:sp>
    </p:spTree>
    <p:extLst>
      <p:ext uri="{BB962C8B-B14F-4D97-AF65-F5344CB8AC3E}">
        <p14:creationId xmlns:p14="http://schemas.microsoft.com/office/powerpoint/2010/main" val="1250407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接下來到清整個環節</a:t>
            </a:r>
            <a:r>
              <a:rPr lang="en-US" altLang="zh-TW" dirty="0"/>
              <a:t>,</a:t>
            </a:r>
            <a:r>
              <a:rPr lang="zh-TW" altLang="en-US" dirty="0"/>
              <a:t>首先我們爬取</a:t>
            </a:r>
            <a:r>
              <a:rPr lang="en-US" altLang="zh-TW" dirty="0" err="1"/>
              <a:t>tmdb</a:t>
            </a:r>
            <a:r>
              <a:rPr lang="zh-TW" altLang="en-US" dirty="0"/>
              <a:t>的資料庫或的需要的資料欄位後</a:t>
            </a:r>
            <a:r>
              <a:rPr lang="en-US" altLang="zh-TW" dirty="0"/>
              <a:t>,</a:t>
            </a:r>
            <a:r>
              <a:rPr lang="zh-TW" altLang="en-US" dirty="0"/>
              <a:t>發現</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16</a:t>
            </a:fld>
            <a:endParaRPr lang="zh-TW" altLang="en-US"/>
          </a:p>
        </p:txBody>
      </p:sp>
    </p:spTree>
    <p:extLst>
      <p:ext uri="{BB962C8B-B14F-4D97-AF65-F5344CB8AC3E}">
        <p14:creationId xmlns:p14="http://schemas.microsoft.com/office/powerpoint/2010/main" val="3144812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發現在的預算和票房的這個欄位有許多的空值</a:t>
            </a:r>
            <a:r>
              <a:rPr lang="en-US" altLang="zh-TW" dirty="0"/>
              <a:t>,</a:t>
            </a:r>
            <a:r>
              <a:rPr lang="zh-TW" altLang="en-US" dirty="0"/>
              <a:t>因此</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17</a:t>
            </a:fld>
            <a:endParaRPr lang="zh-TW" altLang="en-US"/>
          </a:p>
        </p:txBody>
      </p:sp>
    </p:spTree>
    <p:extLst>
      <p:ext uri="{BB962C8B-B14F-4D97-AF65-F5344CB8AC3E}">
        <p14:creationId xmlns:p14="http://schemas.microsoft.com/office/powerpoint/2010/main" val="1062885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我們從</a:t>
            </a:r>
            <a:r>
              <a:rPr lang="en-US" altLang="zh-TW" dirty="0" err="1"/>
              <a:t>imdb</a:t>
            </a:r>
            <a:r>
              <a:rPr lang="zh-TW" altLang="en-US" dirty="0"/>
              <a:t>所提供的電影編號及透過正則表達式清整后的電影名稱</a:t>
            </a:r>
            <a:r>
              <a:rPr lang="en-US" altLang="zh-TW" dirty="0"/>
              <a:t>,</a:t>
            </a:r>
            <a:r>
              <a:rPr lang="zh-TW" altLang="en-US" dirty="0"/>
              <a:t>合併我們從</a:t>
            </a:r>
            <a:r>
              <a:rPr lang="en-US" altLang="zh-TW" dirty="0"/>
              <a:t>the numbers</a:t>
            </a:r>
            <a:r>
              <a:rPr lang="zh-TW" altLang="en-US" dirty="0"/>
              <a:t>及</a:t>
            </a:r>
            <a:r>
              <a:rPr lang="en-US" altLang="zh-TW" dirty="0" err="1"/>
              <a:t>imdb</a:t>
            </a:r>
            <a:r>
              <a:rPr lang="zh-TW" altLang="en-US" dirty="0"/>
              <a:t>兩個網站</a:t>
            </a:r>
            <a:r>
              <a:rPr lang="en-US" altLang="zh-TW" dirty="0"/>
              <a:t>,</a:t>
            </a:r>
            <a:r>
              <a:rPr lang="zh-TW" altLang="en-US" dirty="0"/>
              <a:t>爬下來的資訊做</a:t>
            </a:r>
            <a:r>
              <a:rPr lang="en-US" altLang="zh-TW" dirty="0"/>
              <a:t>,</a:t>
            </a:r>
            <a:r>
              <a:rPr lang="zh-TW" altLang="en-US" dirty="0"/>
              <a:t>並將預算及票房的部分進行補值</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18</a:t>
            </a:fld>
            <a:endParaRPr lang="zh-TW" altLang="en-US"/>
          </a:p>
        </p:txBody>
      </p:sp>
    </p:spTree>
    <p:extLst>
      <p:ext uri="{BB962C8B-B14F-4D97-AF65-F5344CB8AC3E}">
        <p14:creationId xmlns:p14="http://schemas.microsoft.com/office/powerpoint/2010/main" val="2188750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但因為年代的不同</a:t>
            </a:r>
            <a:r>
              <a:rPr lang="en-US" altLang="zh-TW" dirty="0"/>
              <a:t>,</a:t>
            </a:r>
            <a:r>
              <a:rPr lang="zh-TW" altLang="en-US" dirty="0"/>
              <a:t> 貨幣有不同的價值</a:t>
            </a:r>
            <a:r>
              <a:rPr lang="en-US" altLang="zh-TW" dirty="0"/>
              <a:t>,</a:t>
            </a:r>
            <a:r>
              <a:rPr lang="zh-TW" altLang="en-US" dirty="0"/>
              <a:t>爬取下來的數字無法真正的反應真實的票房與預算</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19</a:t>
            </a:fld>
            <a:endParaRPr lang="zh-TW" altLang="en-US"/>
          </a:p>
        </p:txBody>
      </p:sp>
    </p:spTree>
    <p:extLst>
      <p:ext uri="{BB962C8B-B14F-4D97-AF65-F5344CB8AC3E}">
        <p14:creationId xmlns:p14="http://schemas.microsoft.com/office/powerpoint/2010/main" val="265194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我們的報告將依循這個流程進行，將我們的專題過程與成果報告給各位來賓與長官。</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2</a:t>
            </a:fld>
            <a:endParaRPr lang="zh-TW" altLang="en-US"/>
          </a:p>
        </p:txBody>
      </p:sp>
    </p:spTree>
    <p:extLst>
      <p:ext uri="{BB962C8B-B14F-4D97-AF65-F5344CB8AC3E}">
        <p14:creationId xmlns:p14="http://schemas.microsoft.com/office/powerpoint/2010/main" val="3044318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所以我們依照每一年的通膨率</a:t>
            </a:r>
            <a:r>
              <a:rPr lang="en-US" altLang="zh-TW" dirty="0"/>
              <a:t>,</a:t>
            </a:r>
            <a:r>
              <a:rPr lang="zh-TW" altLang="en-US" dirty="0"/>
              <a:t>將預算與票房還原成為今日相對應的金額</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20</a:t>
            </a:fld>
            <a:endParaRPr lang="zh-TW" altLang="en-US"/>
          </a:p>
        </p:txBody>
      </p:sp>
    </p:spTree>
    <p:extLst>
      <p:ext uri="{BB962C8B-B14F-4D97-AF65-F5344CB8AC3E}">
        <p14:creationId xmlns:p14="http://schemas.microsoft.com/office/powerpoint/2010/main" val="2748102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我們根據電影發行的日期</a:t>
            </a:r>
            <a:r>
              <a:rPr lang="en-US" altLang="zh-TW" dirty="0"/>
              <a:t>,</a:t>
            </a:r>
            <a:r>
              <a:rPr lang="zh-TW" altLang="en-US" dirty="0"/>
              <a:t>新增了兩個假日欄位</a:t>
            </a:r>
            <a:r>
              <a:rPr lang="en-US" altLang="zh-TW" dirty="0"/>
              <a:t>,</a:t>
            </a:r>
            <a:r>
              <a:rPr lang="zh-TW" altLang="en-US" dirty="0"/>
              <a:t>來記錄電影發行的時候時否為特定假日的期間</a:t>
            </a:r>
            <a:r>
              <a:rPr lang="en-US" altLang="zh-TW" dirty="0"/>
              <a:t>,</a:t>
            </a:r>
            <a:r>
              <a:rPr lang="zh-TW" altLang="en-US" dirty="0"/>
              <a:t>其中一個我們定義為團聚假日 像是聖誕節，感恩節，大部分的美國人都習慣在家聚餐，不太會外出，另一個是非團聚假日，就如同我們連假，會跟朋友約出去看逛街看電影</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21</a:t>
            </a:fld>
            <a:endParaRPr lang="zh-TW" altLang="en-US"/>
          </a:p>
        </p:txBody>
      </p:sp>
    </p:spTree>
    <p:extLst>
      <p:ext uri="{BB962C8B-B14F-4D97-AF65-F5344CB8AC3E}">
        <p14:creationId xmlns:p14="http://schemas.microsoft.com/office/powerpoint/2010/main" val="1525942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然後我們合併奧斯卡得獎表</a:t>
            </a:r>
            <a:r>
              <a:rPr lang="en-US" altLang="zh-TW" dirty="0"/>
              <a:t>,</a:t>
            </a:r>
            <a:r>
              <a:rPr lang="zh-TW" altLang="en-US" dirty="0"/>
              <a:t>新增了演員及導演的得獎資訊</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22</a:t>
            </a:fld>
            <a:endParaRPr lang="zh-TW" altLang="en-US"/>
          </a:p>
        </p:txBody>
      </p:sp>
    </p:spTree>
    <p:extLst>
      <p:ext uri="{BB962C8B-B14F-4D97-AF65-F5344CB8AC3E}">
        <p14:creationId xmlns:p14="http://schemas.microsoft.com/office/powerpoint/2010/main" val="2534761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同時我們也去計算演員在主演該部電影時</a:t>
            </a:r>
            <a:r>
              <a:rPr lang="en-US" altLang="zh-TW" dirty="0"/>
              <a:t>,</a:t>
            </a:r>
            <a:r>
              <a:rPr lang="zh-TW" altLang="en-US" dirty="0"/>
              <a:t>獲得奧斯卡的次數 </a:t>
            </a:r>
            <a:endParaRPr lang="en-US" altLang="zh-TW" dirty="0"/>
          </a:p>
          <a:p>
            <a:r>
              <a:rPr lang="zh-TW" altLang="en-US" dirty="0"/>
              <a:t>而這個部分也是在清整時比較花費比較多時間的</a:t>
            </a:r>
            <a:r>
              <a:rPr lang="en-US" altLang="zh-TW" dirty="0"/>
              <a:t>,</a:t>
            </a:r>
            <a:r>
              <a:rPr lang="zh-TW" altLang="en-US" dirty="0"/>
              <a:t>因為演員在每個年份所獲獎的次數都又所不同</a:t>
            </a:r>
            <a:endParaRPr lang="en-US" altLang="zh-TW" dirty="0"/>
          </a:p>
          <a:p>
            <a:r>
              <a:rPr lang="zh-TW" altLang="en-US" dirty="0"/>
              <a:t>以梅莉史翠普為例</a:t>
            </a:r>
            <a:r>
              <a:rPr lang="en-US" altLang="zh-TW" dirty="0"/>
              <a:t>,</a:t>
            </a:r>
            <a:r>
              <a:rPr lang="zh-TW" altLang="en-US" dirty="0"/>
              <a:t>當他在主演</a:t>
            </a:r>
            <a:r>
              <a:rPr lang="en-US" altLang="zh-TW" dirty="0"/>
              <a:t>1980</a:t>
            </a:r>
            <a:r>
              <a:rPr lang="zh-TW" altLang="en-US" dirty="0"/>
              <a:t>獲得第一次奧斯卡獎</a:t>
            </a:r>
            <a:r>
              <a:rPr lang="en-US" altLang="zh-TW" dirty="0"/>
              <a:t>,</a:t>
            </a:r>
            <a:r>
              <a:rPr lang="zh-TW" altLang="en-US" dirty="0"/>
              <a:t>所以</a:t>
            </a:r>
            <a:r>
              <a:rPr lang="en-US" altLang="zh-TW" dirty="0"/>
              <a:t>1980</a:t>
            </a:r>
            <a:r>
              <a:rPr lang="zh-TW" altLang="en-US" dirty="0"/>
              <a:t>前的電影</a:t>
            </a:r>
            <a:r>
              <a:rPr lang="en-US" altLang="zh-TW" dirty="0"/>
              <a:t>,</a:t>
            </a:r>
            <a:r>
              <a:rPr lang="zh-TW" altLang="en-US" dirty="0"/>
              <a:t>她得獎的紀錄我們給予</a:t>
            </a:r>
            <a:r>
              <a:rPr lang="en-US" altLang="zh-TW" dirty="0"/>
              <a:t>0</a:t>
            </a:r>
            <a:r>
              <a:rPr lang="zh-TW" altLang="en-US" dirty="0"/>
              <a:t>的值</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23</a:t>
            </a:fld>
            <a:endParaRPr lang="zh-TW" altLang="en-US"/>
          </a:p>
        </p:txBody>
      </p:sp>
    </p:spTree>
    <p:extLst>
      <p:ext uri="{BB962C8B-B14F-4D97-AF65-F5344CB8AC3E}">
        <p14:creationId xmlns:p14="http://schemas.microsoft.com/office/powerpoint/2010/main" val="1274833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當梅姨主演</a:t>
            </a:r>
            <a:r>
              <a:rPr lang="en-US" altLang="zh-TW" dirty="0"/>
              <a:t>1983</a:t>
            </a:r>
            <a:r>
              <a:rPr lang="zh-TW" altLang="en-US" dirty="0"/>
              <a:t> 時獲得第二次的提名</a:t>
            </a:r>
            <a:r>
              <a:rPr lang="en-US" altLang="zh-TW" dirty="0"/>
              <a:t>,</a:t>
            </a:r>
            <a:r>
              <a:rPr lang="zh-TW" altLang="en-US" dirty="0"/>
              <a:t>因此</a:t>
            </a:r>
            <a:r>
              <a:rPr lang="en-US" altLang="zh-TW" dirty="0"/>
              <a:t>1980 </a:t>
            </a:r>
            <a:r>
              <a:rPr lang="zh-TW" altLang="en-US" dirty="0"/>
              <a:t>到</a:t>
            </a:r>
            <a:r>
              <a:rPr lang="en-US" altLang="zh-TW" dirty="0"/>
              <a:t>1983</a:t>
            </a:r>
            <a:r>
              <a:rPr lang="zh-TW" altLang="en-US" dirty="0"/>
              <a:t>年這段期間所演的電影</a:t>
            </a:r>
            <a:r>
              <a:rPr lang="en-US" altLang="zh-TW" dirty="0"/>
              <a:t>,</a:t>
            </a:r>
            <a:r>
              <a:rPr lang="zh-TW" altLang="en-US" dirty="0"/>
              <a:t>我們給予得獎次數為</a:t>
            </a:r>
            <a:r>
              <a:rPr lang="en-US" altLang="zh-TW" dirty="0"/>
              <a:t>1</a:t>
            </a:r>
            <a:r>
              <a:rPr lang="zh-TW" altLang="en-US" dirty="0"/>
              <a:t>的值</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24</a:t>
            </a:fld>
            <a:endParaRPr lang="zh-TW" altLang="en-US"/>
          </a:p>
        </p:txBody>
      </p:sp>
    </p:spTree>
    <p:extLst>
      <p:ext uri="{BB962C8B-B14F-4D97-AF65-F5344CB8AC3E}">
        <p14:creationId xmlns:p14="http://schemas.microsoft.com/office/powerpoint/2010/main" val="2085298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他在</a:t>
            </a:r>
            <a:r>
              <a:rPr lang="en-US" altLang="zh-TW" dirty="0"/>
              <a:t>2011</a:t>
            </a:r>
            <a:r>
              <a:rPr lang="zh-TW" altLang="en-US" dirty="0"/>
              <a:t>年第三次獲獎</a:t>
            </a:r>
            <a:r>
              <a:rPr lang="en-US" altLang="zh-TW" dirty="0"/>
              <a:t>,</a:t>
            </a:r>
            <a:r>
              <a:rPr lang="zh-TW" altLang="en-US" dirty="0"/>
              <a:t>所以在</a:t>
            </a:r>
            <a:r>
              <a:rPr lang="en-US" altLang="zh-TW" dirty="0"/>
              <a:t>1983</a:t>
            </a:r>
            <a:r>
              <a:rPr lang="zh-TW" altLang="en-US" dirty="0"/>
              <a:t>到</a:t>
            </a:r>
            <a:r>
              <a:rPr lang="en-US" altLang="zh-TW" dirty="0"/>
              <a:t>2011</a:t>
            </a:r>
            <a:r>
              <a:rPr lang="zh-TW" altLang="en-US" dirty="0"/>
              <a:t>這段期間主演的電影給予獲獎次數我</a:t>
            </a:r>
            <a:r>
              <a:rPr lang="en-US" altLang="zh-TW" dirty="0"/>
              <a:t>2</a:t>
            </a:r>
            <a:r>
              <a:rPr lang="zh-TW" altLang="en-US" dirty="0"/>
              <a:t>的值</a:t>
            </a:r>
            <a:r>
              <a:rPr lang="en-US" altLang="zh-TW" dirty="0"/>
              <a:t>,</a:t>
            </a:r>
            <a:r>
              <a:rPr lang="zh-TW" altLang="en-US" dirty="0"/>
              <a:t>而</a:t>
            </a:r>
            <a:r>
              <a:rPr lang="en-US" altLang="zh-TW" dirty="0"/>
              <a:t>2011</a:t>
            </a:r>
            <a:r>
              <a:rPr lang="zh-TW" altLang="en-US" dirty="0"/>
              <a:t>之後的電影都給予獲獎次數為三的值</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25</a:t>
            </a:fld>
            <a:endParaRPr lang="zh-TW" altLang="en-US"/>
          </a:p>
        </p:txBody>
      </p:sp>
    </p:spTree>
    <p:extLst>
      <p:ext uri="{BB962C8B-B14F-4D97-AF65-F5344CB8AC3E}">
        <p14:creationId xmlns:p14="http://schemas.microsoft.com/office/powerpoint/2010/main" val="3209254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因次我們就新增出了演員得獎次數的欄位</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26</a:t>
            </a:fld>
            <a:endParaRPr lang="zh-TW" altLang="en-US"/>
          </a:p>
        </p:txBody>
      </p:sp>
    </p:spTree>
    <p:extLst>
      <p:ext uri="{BB962C8B-B14F-4D97-AF65-F5344CB8AC3E}">
        <p14:creationId xmlns:p14="http://schemas.microsoft.com/office/powerpoint/2010/main" val="3199865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最後合併所有的表格成為最終的資料集</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27</a:t>
            </a:fld>
            <a:endParaRPr lang="zh-TW" altLang="en-US"/>
          </a:p>
        </p:txBody>
      </p:sp>
    </p:spTree>
    <p:extLst>
      <p:ext uri="{BB962C8B-B14F-4D97-AF65-F5344CB8AC3E}">
        <p14:creationId xmlns:p14="http://schemas.microsoft.com/office/powerpoint/2010/main" val="2790911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大家好我是黃彥文，接下來由我介紹本組數據平台的架設以及他的架構，首先我們會在</a:t>
            </a:r>
            <a:r>
              <a:rPr lang="en-US" altLang="zh-TW" dirty="0"/>
              <a:t>windows10</a:t>
            </a:r>
            <a:r>
              <a:rPr lang="zh-TW" altLang="en-US" dirty="0"/>
              <a:t>系統下使用</a:t>
            </a:r>
            <a:r>
              <a:rPr lang="en-US" altLang="zh-TW" dirty="0" err="1"/>
              <a:t>vmware</a:t>
            </a:r>
            <a:r>
              <a:rPr lang="zh-TW" altLang="en-US" dirty="0"/>
              <a:t>來建置</a:t>
            </a:r>
            <a:r>
              <a:rPr lang="en-US" altLang="zh-TW" dirty="0" err="1"/>
              <a:t>ubuntu</a:t>
            </a:r>
            <a:r>
              <a:rPr lang="zh-TW" altLang="en-US" dirty="0"/>
              <a:t>的虛擬機。接下來依序建置</a:t>
            </a:r>
            <a:r>
              <a:rPr lang="en-US" altLang="zh-TW" dirty="0" err="1"/>
              <a:t>hdfs</a:t>
            </a:r>
            <a:r>
              <a:rPr lang="zh-TW" altLang="en-US" dirty="0"/>
              <a:t>分散式檔案資料系統，</a:t>
            </a:r>
            <a:r>
              <a:rPr lang="en-US" altLang="zh-TW" dirty="0"/>
              <a:t>yarn</a:t>
            </a:r>
            <a:r>
              <a:rPr lang="zh-TW" altLang="en-US" sz="1200" b="1" kern="1200" dirty="0">
                <a:solidFill>
                  <a:schemeClr val="tx1"/>
                </a:solidFill>
                <a:effectLst/>
                <a:latin typeface="+mn-lt"/>
                <a:ea typeface="+mn-ea"/>
                <a:cs typeface="+mn-cs"/>
              </a:rPr>
              <a:t>分散式運算系統，然後我們有</a:t>
            </a:r>
            <a:r>
              <a:rPr lang="en-US" altLang="zh-TW" sz="1200" b="1" kern="1200" dirty="0" err="1">
                <a:solidFill>
                  <a:schemeClr val="tx1"/>
                </a:solidFill>
                <a:effectLst/>
                <a:latin typeface="+mn-lt"/>
                <a:ea typeface="+mn-ea"/>
                <a:cs typeface="+mn-cs"/>
              </a:rPr>
              <a:t>mapreduce</a:t>
            </a:r>
            <a:r>
              <a:rPr lang="zh-TW" altLang="en-US" sz="1200" b="1" kern="1200" dirty="0">
                <a:solidFill>
                  <a:schemeClr val="tx1"/>
                </a:solidFill>
                <a:effectLst/>
                <a:latin typeface="+mn-lt"/>
                <a:ea typeface="+mn-ea"/>
                <a:cs typeface="+mn-cs"/>
              </a:rPr>
              <a:t>與</a:t>
            </a:r>
            <a:r>
              <a:rPr lang="en-US" altLang="zh-TW" sz="1200" b="1" kern="1200" dirty="0">
                <a:solidFill>
                  <a:schemeClr val="tx1"/>
                </a:solidFill>
                <a:effectLst/>
                <a:latin typeface="+mn-lt"/>
                <a:ea typeface="+mn-ea"/>
                <a:cs typeface="+mn-cs"/>
              </a:rPr>
              <a:t>spark</a:t>
            </a:r>
            <a:r>
              <a:rPr lang="zh-TW" altLang="en-US" sz="1200" b="1" kern="1200" dirty="0">
                <a:solidFill>
                  <a:schemeClr val="tx1"/>
                </a:solidFill>
                <a:effectLst/>
                <a:latin typeface="+mn-lt"/>
                <a:ea typeface="+mn-ea"/>
                <a:cs typeface="+mn-cs"/>
              </a:rPr>
              <a:t>兩種運算引擎，且導入</a:t>
            </a:r>
            <a:r>
              <a:rPr lang="en-US" altLang="zh-TW" sz="1200" b="1" kern="1200" dirty="0">
                <a:solidFill>
                  <a:schemeClr val="tx1"/>
                </a:solidFill>
                <a:effectLst/>
                <a:latin typeface="+mn-lt"/>
                <a:ea typeface="+mn-ea"/>
                <a:cs typeface="+mn-cs"/>
              </a:rPr>
              <a:t>zookeeper</a:t>
            </a:r>
            <a:r>
              <a:rPr lang="zh-TW" altLang="en-US" sz="1200" b="1" kern="1200" dirty="0">
                <a:solidFill>
                  <a:schemeClr val="tx1"/>
                </a:solidFill>
                <a:effectLst/>
                <a:latin typeface="+mn-lt"/>
                <a:ea typeface="+mn-ea"/>
                <a:cs typeface="+mn-cs"/>
              </a:rPr>
              <a:t>來達到數據平台的高可用性，在撰寫程式分面我們使用了</a:t>
            </a:r>
            <a:r>
              <a:rPr lang="en-US" altLang="zh-TW" sz="1200" b="1" kern="1200" dirty="0">
                <a:solidFill>
                  <a:schemeClr val="tx1"/>
                </a:solidFill>
                <a:effectLst/>
                <a:latin typeface="+mn-lt"/>
                <a:ea typeface="+mn-ea"/>
                <a:cs typeface="+mn-cs"/>
              </a:rPr>
              <a:t>python</a:t>
            </a:r>
            <a:r>
              <a:rPr lang="zh-TW" altLang="en-US" sz="1200" b="1" kern="1200" dirty="0">
                <a:solidFill>
                  <a:schemeClr val="tx1"/>
                </a:solidFill>
                <a:effectLst/>
                <a:latin typeface="+mn-lt"/>
                <a:ea typeface="+mn-ea"/>
                <a:cs typeface="+mn-cs"/>
              </a:rPr>
              <a:t>，</a:t>
            </a:r>
            <a:r>
              <a:rPr lang="en-US" altLang="zh-TW" sz="1200" b="1" kern="1200" dirty="0" err="1">
                <a:solidFill>
                  <a:schemeClr val="tx1"/>
                </a:solidFill>
                <a:effectLst/>
                <a:latin typeface="+mn-lt"/>
                <a:ea typeface="+mn-ea"/>
                <a:cs typeface="+mn-cs"/>
              </a:rPr>
              <a:t>jupyternotebook</a:t>
            </a:r>
            <a:r>
              <a:rPr lang="zh-TW" altLang="en-US" sz="1200" b="1" kern="1200" dirty="0">
                <a:solidFill>
                  <a:schemeClr val="tx1"/>
                </a:solidFill>
                <a:effectLst/>
                <a:latin typeface="+mn-lt"/>
                <a:ea typeface="+mn-ea"/>
                <a:cs typeface="+mn-cs"/>
              </a:rPr>
              <a:t>，</a:t>
            </a:r>
            <a:r>
              <a:rPr lang="en-US" altLang="zh-TW" sz="1200" b="1" kern="1200" dirty="0" err="1">
                <a:solidFill>
                  <a:schemeClr val="tx1"/>
                </a:solidFill>
                <a:effectLst/>
                <a:latin typeface="+mn-lt"/>
                <a:ea typeface="+mn-ea"/>
                <a:cs typeface="+mn-cs"/>
              </a:rPr>
              <a:t>pyspark</a:t>
            </a:r>
            <a:r>
              <a:rPr lang="zh-TW" altLang="en-US" sz="1200" b="1" kern="1200" dirty="0">
                <a:solidFill>
                  <a:schemeClr val="tx1"/>
                </a:solidFill>
                <a:effectLst/>
                <a:latin typeface="+mn-lt"/>
                <a:ea typeface="+mn-ea"/>
                <a:cs typeface="+mn-cs"/>
              </a:rPr>
              <a:t>來分析我們的資料與模型。</a:t>
            </a:r>
          </a:p>
          <a:p>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29</a:t>
            </a:fld>
            <a:endParaRPr lang="zh-TW" altLang="en-US"/>
          </a:p>
        </p:txBody>
      </p:sp>
    </p:spTree>
    <p:extLst>
      <p:ext uri="{BB962C8B-B14F-4D97-AF65-F5344CB8AC3E}">
        <p14:creationId xmlns:p14="http://schemas.microsoft.com/office/powerpoint/2010/main" val="3994015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30</a:t>
            </a:fld>
            <a:endParaRPr lang="zh-TW" altLang="en-US"/>
          </a:p>
        </p:txBody>
      </p:sp>
    </p:spTree>
    <p:extLst>
      <p:ext uri="{BB962C8B-B14F-4D97-AF65-F5344CB8AC3E}">
        <p14:creationId xmlns:p14="http://schemas.microsoft.com/office/powerpoint/2010/main" val="3688063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接下來，將開始第一</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part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，專題介紹</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3</a:t>
            </a:fld>
            <a:endParaRPr lang="zh-TW" altLang="en-US"/>
          </a:p>
        </p:txBody>
      </p:sp>
    </p:spTree>
    <p:extLst>
      <p:ext uri="{BB962C8B-B14F-4D97-AF65-F5344CB8AC3E}">
        <p14:creationId xmlns:p14="http://schemas.microsoft.com/office/powerpoint/2010/main" val="2262472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31</a:t>
            </a:fld>
            <a:endParaRPr lang="zh-TW" altLang="en-US"/>
          </a:p>
        </p:txBody>
      </p:sp>
    </p:spTree>
    <p:extLst>
      <p:ext uri="{BB962C8B-B14F-4D97-AF65-F5344CB8AC3E}">
        <p14:creationId xmlns:p14="http://schemas.microsoft.com/office/powerpoint/2010/main" val="3352391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32</a:t>
            </a:fld>
            <a:endParaRPr lang="zh-TW" altLang="en-US"/>
          </a:p>
        </p:txBody>
      </p:sp>
    </p:spTree>
    <p:extLst>
      <p:ext uri="{BB962C8B-B14F-4D97-AF65-F5344CB8AC3E}">
        <p14:creationId xmlns:p14="http://schemas.microsoft.com/office/powerpoint/2010/main" val="1640546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33</a:t>
            </a:fld>
            <a:endParaRPr lang="zh-TW" altLang="en-US"/>
          </a:p>
        </p:txBody>
      </p:sp>
    </p:spTree>
    <p:extLst>
      <p:ext uri="{BB962C8B-B14F-4D97-AF65-F5344CB8AC3E}">
        <p14:creationId xmlns:p14="http://schemas.microsoft.com/office/powerpoint/2010/main" val="2945097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34</a:t>
            </a:fld>
            <a:endParaRPr lang="zh-TW" altLang="en-US"/>
          </a:p>
        </p:txBody>
      </p:sp>
    </p:spTree>
    <p:extLst>
      <p:ext uri="{BB962C8B-B14F-4D97-AF65-F5344CB8AC3E}">
        <p14:creationId xmlns:p14="http://schemas.microsoft.com/office/powerpoint/2010/main" val="3011202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35</a:t>
            </a:fld>
            <a:endParaRPr lang="zh-TW" altLang="en-US"/>
          </a:p>
        </p:txBody>
      </p:sp>
    </p:spTree>
    <p:extLst>
      <p:ext uri="{BB962C8B-B14F-4D97-AF65-F5344CB8AC3E}">
        <p14:creationId xmlns:p14="http://schemas.microsoft.com/office/powerpoint/2010/main" val="1216268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36</a:t>
            </a:fld>
            <a:endParaRPr lang="zh-TW" altLang="en-US"/>
          </a:p>
        </p:txBody>
      </p:sp>
    </p:spTree>
    <p:extLst>
      <p:ext uri="{BB962C8B-B14F-4D97-AF65-F5344CB8AC3E}">
        <p14:creationId xmlns:p14="http://schemas.microsoft.com/office/powerpoint/2010/main" val="655504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37</a:t>
            </a:fld>
            <a:endParaRPr lang="zh-TW" altLang="en-US"/>
          </a:p>
        </p:txBody>
      </p:sp>
    </p:spTree>
    <p:extLst>
      <p:ext uri="{BB962C8B-B14F-4D97-AF65-F5344CB8AC3E}">
        <p14:creationId xmlns:p14="http://schemas.microsoft.com/office/powerpoint/2010/main" val="2695258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r>
              <a:rPr lang="zh-TW" altLang="en-US" b="0" i="0" dirty="0">
                <a:solidFill>
                  <a:srgbClr val="0F0F0F"/>
                </a:solidFill>
                <a:effectLst/>
                <a:latin typeface="Times New Roman" panose="02020603050405020304" pitchFamily="18" charset="0"/>
                <a:cs typeface="Times New Roman" panose="02020603050405020304" pitchFamily="18" charset="0"/>
              </a:rPr>
              <a:t>它會透過</a:t>
            </a:r>
            <a:r>
              <a:rPr lang="en-US" altLang="zh-TW" b="0" i="0" dirty="0" err="1">
                <a:solidFill>
                  <a:srgbClr val="0F0F0F"/>
                </a:solidFill>
                <a:effectLst/>
                <a:latin typeface="Times New Roman" panose="02020603050405020304" pitchFamily="18" charset="0"/>
                <a:cs typeface="Times New Roman" panose="02020603050405020304" pitchFamily="18" charset="0"/>
              </a:rPr>
              <a:t>JournalNode</a:t>
            </a:r>
            <a:r>
              <a:rPr lang="zh-TW" altLang="en-US" b="0" i="0" dirty="0">
                <a:solidFill>
                  <a:srgbClr val="0F0F0F"/>
                </a:solidFill>
                <a:effectLst/>
                <a:latin typeface="Times New Roman" panose="02020603050405020304" pitchFamily="18" charset="0"/>
                <a:cs typeface="Times New Roman" panose="02020603050405020304" pitchFamily="18" charset="0"/>
              </a:rPr>
              <a:t>時刻同步</a:t>
            </a:r>
            <a:r>
              <a:rPr lang="en-US" altLang="zh-TW" dirty="0" err="1">
                <a:solidFill>
                  <a:srgbClr val="0F0F0F"/>
                </a:solidFill>
                <a:latin typeface="Times New Roman" panose="02020603050405020304" pitchFamily="18" charset="0"/>
                <a:cs typeface="Times New Roman" panose="02020603050405020304" pitchFamily="18" charset="0"/>
              </a:rPr>
              <a:t>ActiveNameNode</a:t>
            </a:r>
            <a:r>
              <a:rPr lang="zh-TW" altLang="en-US" b="0" i="0" dirty="0">
                <a:solidFill>
                  <a:srgbClr val="0F0F0F"/>
                </a:solidFill>
                <a:effectLst/>
                <a:latin typeface="Times New Roman" panose="02020603050405020304" pitchFamily="18" charset="0"/>
                <a:cs typeface="Times New Roman" panose="02020603050405020304" pitchFamily="18" charset="0"/>
              </a:rPr>
              <a:t>的元數據資料，</a:t>
            </a:r>
            <a:r>
              <a:rPr lang="en-US" altLang="zh-TW" dirty="0">
                <a:solidFill>
                  <a:srgbClr val="0F0F0F"/>
                </a:solidFill>
                <a:latin typeface="Times New Roman" panose="02020603050405020304" pitchFamily="18" charset="0"/>
                <a:cs typeface="Times New Roman" panose="02020603050405020304" pitchFamily="18" charset="0"/>
              </a:rPr>
              <a:t> Zookeeper</a:t>
            </a:r>
            <a:r>
              <a:rPr lang="zh-TW" altLang="en-US" dirty="0">
                <a:solidFill>
                  <a:srgbClr val="0F0F0F"/>
                </a:solidFill>
                <a:latin typeface="Times New Roman" panose="02020603050405020304" pitchFamily="18" charset="0"/>
                <a:cs typeface="Times New Roman" panose="02020603050405020304" pitchFamily="18" charset="0"/>
              </a:rPr>
              <a:t>會時時監控</a:t>
            </a:r>
            <a:r>
              <a:rPr lang="en-US" altLang="zh-TW" dirty="0" err="1">
                <a:solidFill>
                  <a:srgbClr val="0F0F0F"/>
                </a:solidFill>
                <a:latin typeface="Times New Roman" panose="02020603050405020304" pitchFamily="18" charset="0"/>
                <a:cs typeface="Times New Roman" panose="02020603050405020304" pitchFamily="18" charset="0"/>
              </a:rPr>
              <a:t>NameNode</a:t>
            </a:r>
            <a:r>
              <a:rPr lang="zh-TW" altLang="en-US" dirty="0">
                <a:solidFill>
                  <a:srgbClr val="0F0F0F"/>
                </a:solidFill>
                <a:latin typeface="Times New Roman" panose="02020603050405020304" pitchFamily="18" charset="0"/>
                <a:cs typeface="Times New Roman" panose="02020603050405020304" pitchFamily="18" charset="0"/>
              </a:rPr>
              <a:t>的狀態</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38</a:t>
            </a:fld>
            <a:endParaRPr lang="zh-TW" altLang="en-US"/>
          </a:p>
        </p:txBody>
      </p:sp>
    </p:spTree>
    <p:extLst>
      <p:ext uri="{BB962C8B-B14F-4D97-AF65-F5344CB8AC3E}">
        <p14:creationId xmlns:p14="http://schemas.microsoft.com/office/powerpoint/2010/main" val="1568240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r>
              <a:rPr lang="zh-TW" altLang="en-US" b="0" i="0" dirty="0">
                <a:solidFill>
                  <a:srgbClr val="0F0F0F"/>
                </a:solidFill>
                <a:effectLst/>
                <a:latin typeface="Times New Roman" panose="02020603050405020304" pitchFamily="18" charset="0"/>
                <a:cs typeface="Times New Roman" panose="02020603050405020304" pitchFamily="18" charset="0"/>
              </a:rPr>
              <a:t>當</a:t>
            </a:r>
            <a:r>
              <a:rPr lang="en-US" altLang="zh-TW" b="0" i="0" dirty="0" err="1">
                <a:solidFill>
                  <a:srgbClr val="0F0F0F"/>
                </a:solidFill>
                <a:effectLst/>
                <a:latin typeface="Times New Roman" panose="02020603050405020304" pitchFamily="18" charset="0"/>
                <a:cs typeface="Times New Roman" panose="02020603050405020304" pitchFamily="18" charset="0"/>
              </a:rPr>
              <a:t>A</a:t>
            </a:r>
            <a:r>
              <a:rPr lang="en-US" altLang="zh-TW" b="0" i="0" dirty="0" err="1">
                <a:solidFill>
                  <a:srgbClr val="374151"/>
                </a:solidFill>
                <a:effectLst/>
                <a:latin typeface="Times New Roman" panose="02020603050405020304" pitchFamily="18" charset="0"/>
                <a:ea typeface="Yu Gothic UI Semibold" panose="020B0700000000000000" pitchFamily="34" charset="-128"/>
                <a:cs typeface="Times New Roman" panose="02020603050405020304" pitchFamily="18" charset="0"/>
              </a:rPr>
              <a:t>ctive</a:t>
            </a:r>
            <a:r>
              <a:rPr lang="en-US" altLang="zh-TW" b="0" i="0" dirty="0" err="1">
                <a:solidFill>
                  <a:srgbClr val="0F0F0F"/>
                </a:solidFill>
                <a:effectLst/>
                <a:latin typeface="Times New Roman" panose="02020603050405020304" pitchFamily="18" charset="0"/>
                <a:cs typeface="Times New Roman" panose="02020603050405020304" pitchFamily="18" charset="0"/>
              </a:rPr>
              <a:t>NameNode</a:t>
            </a:r>
            <a:r>
              <a:rPr lang="zh-TW" altLang="en-US" b="0" i="0" dirty="0">
                <a:solidFill>
                  <a:srgbClr val="0F0F0F"/>
                </a:solidFill>
                <a:effectLst/>
                <a:latin typeface="Times New Roman" panose="02020603050405020304" pitchFamily="18" charset="0"/>
                <a:cs typeface="Times New Roman" panose="02020603050405020304" pitchFamily="18" charset="0"/>
              </a:rPr>
              <a:t>發生故障</a:t>
            </a:r>
            <a:r>
              <a:rPr lang="en-US" altLang="zh-TW" b="0" i="0" dirty="0">
                <a:solidFill>
                  <a:srgbClr val="0F0F0F"/>
                </a:solidFill>
                <a:effectLst/>
                <a:latin typeface="Times New Roman" panose="02020603050405020304" pitchFamily="18" charset="0"/>
                <a:cs typeface="Times New Roman" panose="02020603050405020304" pitchFamily="18" charset="0"/>
              </a:rPr>
              <a:t>Zookeeper</a:t>
            </a:r>
            <a:r>
              <a:rPr lang="zh-TW" altLang="en-US" b="0" i="0" dirty="0">
                <a:solidFill>
                  <a:srgbClr val="0F0F0F"/>
                </a:solidFill>
                <a:effectLst/>
                <a:latin typeface="Times New Roman" panose="02020603050405020304" pitchFamily="18" charset="0"/>
                <a:cs typeface="Times New Roman" panose="02020603050405020304" pitchFamily="18" charset="0"/>
              </a:rPr>
              <a:t>會及時發現問題，讓</a:t>
            </a:r>
            <a:r>
              <a:rPr lang="en-US" altLang="zh-TW" b="0" i="0" dirty="0" err="1">
                <a:solidFill>
                  <a:srgbClr val="0F0F0F"/>
                </a:solidFill>
                <a:effectLst/>
                <a:latin typeface="Times New Roman" panose="02020603050405020304" pitchFamily="18" charset="0"/>
                <a:cs typeface="Times New Roman" panose="02020603050405020304" pitchFamily="18" charset="0"/>
              </a:rPr>
              <a:t>StandybyNameNode</a:t>
            </a:r>
            <a:r>
              <a:rPr lang="zh-TW" altLang="en-US" b="0" i="0" dirty="0">
                <a:solidFill>
                  <a:srgbClr val="0F0F0F"/>
                </a:solidFill>
                <a:effectLst/>
                <a:latin typeface="Times New Roman" panose="02020603050405020304" pitchFamily="18" charset="0"/>
                <a:cs typeface="Times New Roman" panose="02020603050405020304" pitchFamily="18" charset="0"/>
              </a:rPr>
              <a:t>會變成</a:t>
            </a:r>
            <a:r>
              <a:rPr lang="en-US" altLang="zh-TW" dirty="0">
                <a:solidFill>
                  <a:srgbClr val="0F0F0F"/>
                </a:solidFill>
                <a:latin typeface="Times New Roman" panose="02020603050405020304" pitchFamily="18" charset="0"/>
                <a:cs typeface="Times New Roman" panose="02020603050405020304" pitchFamily="18" charset="0"/>
              </a:rPr>
              <a:t>A</a:t>
            </a:r>
            <a:r>
              <a:rPr lang="en-US" altLang="zh-TW" b="0" i="0" dirty="0">
                <a:solidFill>
                  <a:srgbClr val="0F0F0F"/>
                </a:solidFill>
                <a:effectLst/>
                <a:latin typeface="Times New Roman" panose="02020603050405020304" pitchFamily="18" charset="0"/>
                <a:cs typeface="Times New Roman" panose="02020603050405020304" pitchFamily="18" charset="0"/>
              </a:rPr>
              <a:t>ctive</a:t>
            </a:r>
            <a:r>
              <a:rPr lang="zh-TW" altLang="en-US" b="0" i="0" dirty="0">
                <a:solidFill>
                  <a:srgbClr val="0F0F0F"/>
                </a:solidFill>
                <a:effectLst/>
                <a:latin typeface="Times New Roman" panose="02020603050405020304" pitchFamily="18" charset="0"/>
                <a:cs typeface="Times New Roman" panose="02020603050405020304" pitchFamily="18" charset="0"/>
              </a:rPr>
              <a:t>，此種高可用機制</a:t>
            </a:r>
            <a:r>
              <a:rPr lang="en-US" altLang="zh-TW" b="0" i="0" dirty="0">
                <a:solidFill>
                  <a:srgbClr val="0F0F0F"/>
                </a:solidFill>
                <a:effectLst/>
                <a:latin typeface="Times New Roman" panose="02020603050405020304" pitchFamily="18" charset="0"/>
                <a:cs typeface="Times New Roman" panose="02020603050405020304" pitchFamily="18" charset="0"/>
              </a:rPr>
              <a:t>(HA)</a:t>
            </a:r>
            <a:r>
              <a:rPr lang="zh-TW" altLang="en-US" b="0" i="0" dirty="0">
                <a:solidFill>
                  <a:srgbClr val="0F0F0F"/>
                </a:solidFill>
                <a:effectLst/>
                <a:latin typeface="Times New Roman" panose="02020603050405020304" pitchFamily="18" charset="0"/>
                <a:cs typeface="Times New Roman" panose="02020603050405020304" pitchFamily="18" charset="0"/>
              </a:rPr>
              <a:t>能確保</a:t>
            </a:r>
            <a:r>
              <a:rPr lang="zh-TW" altLang="en-US" dirty="0">
                <a:solidFill>
                  <a:srgbClr val="0F0F0F"/>
                </a:solidFill>
                <a:latin typeface="Times New Roman" panose="02020603050405020304" pitchFamily="18" charset="0"/>
                <a:cs typeface="Times New Roman" panose="02020603050405020304" pitchFamily="18" charset="0"/>
              </a:rPr>
              <a:t>發生故障時</a:t>
            </a:r>
            <a:r>
              <a:rPr lang="zh-TW" altLang="en-US" b="0" i="0" dirty="0">
                <a:solidFill>
                  <a:srgbClr val="0F0F0F"/>
                </a:solidFill>
                <a:effectLst/>
                <a:latin typeface="Times New Roman" panose="02020603050405020304" pitchFamily="18" charset="0"/>
                <a:cs typeface="Times New Roman" panose="02020603050405020304" pitchFamily="18" charset="0"/>
              </a:rPr>
              <a:t>數據不會丟失，</a:t>
            </a:r>
            <a:r>
              <a:rPr lang="zh-TW" altLang="en-US" dirty="0">
                <a:solidFill>
                  <a:srgbClr val="0F0F0F"/>
                </a:solidFill>
                <a:latin typeface="Times New Roman" panose="02020603050405020304" pitchFamily="18" charset="0"/>
                <a:cs typeface="Times New Roman" panose="02020603050405020304" pitchFamily="18" charset="0"/>
              </a:rPr>
              <a:t>持</a:t>
            </a:r>
            <a:r>
              <a:rPr lang="zh-TW" altLang="en-US" b="0" i="0" dirty="0">
                <a:solidFill>
                  <a:srgbClr val="0F0F0F"/>
                </a:solidFill>
                <a:effectLst/>
                <a:latin typeface="Times New Roman" panose="02020603050405020304" pitchFamily="18" charset="0"/>
                <a:cs typeface="Times New Roman" panose="02020603050405020304" pitchFamily="18" charset="0"/>
              </a:rPr>
              <a:t>續提供可靠的服務。</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39</a:t>
            </a:fld>
            <a:endParaRPr lang="zh-TW" altLang="en-US"/>
          </a:p>
        </p:txBody>
      </p:sp>
    </p:spTree>
    <p:extLst>
      <p:ext uri="{BB962C8B-B14F-4D97-AF65-F5344CB8AC3E}">
        <p14:creationId xmlns:p14="http://schemas.microsoft.com/office/powerpoint/2010/main" val="2569299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40</a:t>
            </a:fld>
            <a:endParaRPr lang="zh-TW" altLang="en-US"/>
          </a:p>
        </p:txBody>
      </p:sp>
    </p:spTree>
    <p:extLst>
      <p:ext uri="{BB962C8B-B14F-4D97-AF65-F5344CB8AC3E}">
        <p14:creationId xmlns:p14="http://schemas.microsoft.com/office/powerpoint/2010/main" val="683163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據阿凡達的導演詹姆士柯麥隆表示，其實這部電影不一定可以回本，為了拍出這部片，投入的成本真的相當龐大，因此才有了這樣的一段訪談。</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4</a:t>
            </a:fld>
            <a:endParaRPr lang="zh-TW" altLang="en-US"/>
          </a:p>
        </p:txBody>
      </p:sp>
    </p:spTree>
    <p:extLst>
      <p:ext uri="{BB962C8B-B14F-4D97-AF65-F5344CB8AC3E}">
        <p14:creationId xmlns:p14="http://schemas.microsoft.com/office/powerpoint/2010/main" val="2408254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42</a:t>
            </a:fld>
            <a:endParaRPr lang="zh-TW" altLang="en-US"/>
          </a:p>
        </p:txBody>
      </p:sp>
    </p:spTree>
    <p:extLst>
      <p:ext uri="{BB962C8B-B14F-4D97-AF65-F5344CB8AC3E}">
        <p14:creationId xmlns:p14="http://schemas.microsoft.com/office/powerpoint/2010/main" val="217899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i="0" dirty="0">
                <a:effectLst/>
                <a:latin typeface="Arial" panose="020B0604020202020204" pitchFamily="34" charset="0"/>
              </a:rPr>
              <a:t>接下來由我劉冠緯繼續進行資料視覺化分析的部分 </a:t>
            </a:r>
            <a:br>
              <a:rPr lang="zh-TW" altLang="en-US" sz="1800" i="0" dirty="0">
                <a:effectLst/>
                <a:latin typeface="Arial" panose="020B0604020202020204" pitchFamily="34" charset="0"/>
              </a:rPr>
            </a:br>
            <a:r>
              <a:rPr lang="zh-TW" altLang="en-US" sz="1800" i="0" dirty="0">
                <a:effectLst/>
                <a:latin typeface="Arial" panose="020B0604020202020204" pitchFamily="34" charset="0"/>
              </a:rPr>
              <a:t>起初本組在討論這些特徵時，就已經有討論說哪些欄位一定有關聯，或是我們對哪些特徵感興趣，想要知道他們對票房或喜好度的影響 </a:t>
            </a:r>
            <a:br>
              <a:rPr lang="zh-TW" altLang="en-US" sz="1800" i="0" dirty="0">
                <a:effectLst/>
                <a:latin typeface="Arial" panose="020B0604020202020204" pitchFamily="34" charset="0"/>
              </a:rPr>
            </a:br>
            <a:r>
              <a:rPr lang="zh-TW" altLang="en-US" sz="1800" i="0" dirty="0">
                <a:effectLst/>
                <a:latin typeface="Arial" panose="020B0604020202020204" pitchFamily="34" charset="0"/>
              </a:rPr>
              <a:t>我們大致上選定了預算、電影種類、製片商、續集、演員等特徵，接下來將一一說明 </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43</a:t>
            </a:fld>
            <a:endParaRPr lang="zh-TW" altLang="en-US"/>
          </a:p>
        </p:txBody>
      </p:sp>
    </p:spTree>
    <p:extLst>
      <p:ext uri="{BB962C8B-B14F-4D97-AF65-F5344CB8AC3E}">
        <p14:creationId xmlns:p14="http://schemas.microsoft.com/office/powerpoint/2010/main" val="3148357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這張圖是在講述</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不同年份中電影資訊的消長。</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長條圖為電影上映數量、折線圖則為票房及成本。</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從圖中可以明顯看出</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1980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年代後，電影上映數量急遽攀升，我們認為這是與拍攝技術進步、電影產業全球化、逐漸增溫的娛樂消費，以及大型連鎖影院興起有關。</a:t>
            </a:r>
            <a:endParaRPr lang="en-US" altLang="zh-TW" sz="1200" cap="none" spc="0" dirty="0">
              <a:ln w="0"/>
              <a:latin typeface="Yu Mincho" panose="02020400000000000000" pitchFamily="18" charset="-128"/>
              <a:ea typeface="Yu Mincho" panose="02020400000000000000" pitchFamily="18" charset="-128"/>
            </a:endParaRP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44</a:t>
            </a:fld>
            <a:endParaRPr lang="zh-TW" altLang="en-US"/>
          </a:p>
        </p:txBody>
      </p:sp>
    </p:spTree>
    <p:extLst>
      <p:ext uri="{BB962C8B-B14F-4D97-AF65-F5344CB8AC3E}">
        <p14:creationId xmlns:p14="http://schemas.microsoft.com/office/powerpoint/2010/main" val="139567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另外，從圖中也可以看見有兩處相當明顯，值得討論的地方，一是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1940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年代左右，平均票房數字會這麼漂亮？二是在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2020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年會有一處急遽下墜的趨勢。</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1940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年代，也就是戰後的商業或消費行為漸漸活絡，電影產業也在此時開始發展，故此時在較少的選擇下，人們將支出投入到那些電影中，造成平均票房頂天的現象。</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45</a:t>
            </a:fld>
            <a:endParaRPr lang="zh-TW" altLang="en-US"/>
          </a:p>
        </p:txBody>
      </p:sp>
    </p:spTree>
    <p:extLst>
      <p:ext uri="{BB962C8B-B14F-4D97-AF65-F5344CB8AC3E}">
        <p14:creationId xmlns:p14="http://schemas.microsoft.com/office/powerpoint/2010/main" val="1905096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2020</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年代</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，我想這個是各位來賓都知道的，</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COVID</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的疫情影響導致許多拍攝完成的電影，找不到讓資金回流的入口，因此最終只能選擇賣給串流平台或電視台等，相對收入不那麼漂亮的管道</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46</a:t>
            </a:fld>
            <a:endParaRPr lang="zh-TW" altLang="en-US"/>
          </a:p>
        </p:txBody>
      </p:sp>
    </p:spTree>
    <p:extLst>
      <p:ext uri="{BB962C8B-B14F-4D97-AF65-F5344CB8AC3E}">
        <p14:creationId xmlns:p14="http://schemas.microsoft.com/office/powerpoint/2010/main" val="2194332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此圖想探討的是預算</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對於</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票房，是否有呈現任何趨勢。</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軸為預算、</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軸為獲利</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也就是票房減去預算</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0M</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這條線代表是票房跟預算打平，所以是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million dollars</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，在其之上就是賺錢</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47</a:t>
            </a:fld>
            <a:endParaRPr lang="zh-TW" altLang="en-US"/>
          </a:p>
        </p:txBody>
      </p:sp>
    </p:spTree>
    <p:extLst>
      <p:ext uri="{BB962C8B-B14F-4D97-AF65-F5344CB8AC3E}">
        <p14:creationId xmlns:p14="http://schemas.microsoft.com/office/powerpoint/2010/main" val="1696890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我們可以看出，不論預算怎麼增加，不分古老或現代的電影，大部分獲利都在</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1000 Million</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以內，且呈現一條平緩趨勢線。</a:t>
            </a:r>
            <a:endPar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這個分佈也呼應了前面我們所發現的，</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近代的電影拍攝成本越來越高，而因為排擠效應，電影票房卻不如古早，所以越近代的電影投報率越低</a:t>
            </a:r>
            <a:endPar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48</a:t>
            </a:fld>
            <a:endParaRPr lang="zh-TW" altLang="en-US"/>
          </a:p>
        </p:txBody>
      </p:sp>
    </p:spTree>
    <p:extLst>
      <p:ext uri="{BB962C8B-B14F-4D97-AF65-F5344CB8AC3E}">
        <p14:creationId xmlns:p14="http://schemas.microsoft.com/office/powerpoint/2010/main" val="2041922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圖中，我們也列出了一些經典代表，發現過往的電影透過通膨調整後，表現相當優異，而現代電影則相反。</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49</a:t>
            </a:fld>
            <a:endParaRPr lang="zh-TW" altLang="en-US"/>
          </a:p>
        </p:txBody>
      </p:sp>
    </p:spTree>
    <p:extLst>
      <p:ext uri="{BB962C8B-B14F-4D97-AF65-F5344CB8AC3E}">
        <p14:creationId xmlns:p14="http://schemas.microsoft.com/office/powerpoint/2010/main" val="850352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接下來想探討的是電影種類與票房的關係。電影種類其實不一定只有一種標籤，而是可能由多個種類組合，例如「犯罪加動作片」。為了找到一個大方向，所以我們篩選出了這部電影只要有這個組成元素，就進入分析。</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50</a:t>
            </a:fld>
            <a:endParaRPr lang="zh-TW" altLang="en-US"/>
          </a:p>
        </p:txBody>
      </p:sp>
    </p:spTree>
    <p:extLst>
      <p:ext uri="{BB962C8B-B14F-4D97-AF65-F5344CB8AC3E}">
        <p14:creationId xmlns:p14="http://schemas.microsoft.com/office/powerpoint/2010/main" val="1786061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圖中可以看出動畫片是平均獲利最高的電影種類。</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接下來是冒險及奇幻類別。反過來看，利潤數字最差的分別是紀錄片及</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TV Movie</a:t>
            </a:r>
          </a:p>
          <a:p>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TV Movie</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 是影視團隊專門拍片賣給電視台的一種類別，通常沒有電影那麼</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fancy</a:t>
            </a:r>
            <a:r>
              <a:rPr lang="zh-TW" altLang="en-US" sz="1200" dirty="0">
                <a:effectLst/>
                <a:latin typeface="Calibri" panose="020F0502020204030204" pitchFamily="34" charset="0"/>
                <a:ea typeface="新細明體" panose="02020500000000000000" pitchFamily="18" charset="-120"/>
                <a:cs typeface="Times New Roman" panose="02020603050405020304" pitchFamily="18" charset="0"/>
              </a:rPr>
              <a:t>的大場面，受眾也不若電影這麼廣</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51</a:t>
            </a:fld>
            <a:endParaRPr lang="zh-TW" altLang="en-US"/>
          </a:p>
        </p:txBody>
      </p:sp>
    </p:spTree>
    <p:extLst>
      <p:ext uri="{BB962C8B-B14F-4D97-AF65-F5344CB8AC3E}">
        <p14:creationId xmlns:p14="http://schemas.microsoft.com/office/powerpoint/2010/main" val="3167111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這部沒沒無聞，由日本小成本團隊拍攝的電影，卻闖出全球超過</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2500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萬，也就是一千倍的票房。</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5</a:t>
            </a:fld>
            <a:endParaRPr lang="zh-TW" altLang="en-US"/>
          </a:p>
        </p:txBody>
      </p:sp>
    </p:spTree>
    <p:extLst>
      <p:ext uri="{BB962C8B-B14F-4D97-AF65-F5344CB8AC3E}">
        <p14:creationId xmlns:p14="http://schemas.microsoft.com/office/powerpoint/2010/main" val="42074653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進一步我們看到電影種類的組合。方才也有提到，一部電影若只有一種題材，其實這樣的電影也不多，通常由數種元素組合而成。</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其中，由於電影種類組合非常多，因此我們</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觀察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利潤前幾名的電影，</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以及電影</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種類組合，發現到科幻、冒險、奇幻、動作的組合，不管是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C4</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取</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或是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C4</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取</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4</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都是非常不錯的選擇，如阿凡達</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再來，</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在這個組合之外</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也</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可以考慮玩命關頭系列的動作、驚悚、犯罪組合。總結來說，電影種類的組合也會影響到票房</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52</a:t>
            </a:fld>
            <a:endParaRPr lang="zh-TW" altLang="en-US"/>
          </a:p>
        </p:txBody>
      </p:sp>
    </p:spTree>
    <p:extLst>
      <p:ext uri="{BB962C8B-B14F-4D97-AF65-F5344CB8AC3E}">
        <p14:creationId xmlns:p14="http://schemas.microsoft.com/office/powerpoint/2010/main" val="19927046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接下來是製片商與票房的關係，從圓餅圖可以看出，當我們以票房總收入，取前</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20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大製片商，並讓</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top20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與其他做比較時，前</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20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大製片商利潤總和竟然佔了全體將近</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50%</a:t>
            </a: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換言之我們推測，製片商對票房抑或利潤的關係是明顯且顯著的。</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而呼應前面提到的，</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配合</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右圖中也可以了解到，歷史以來最賺的製片商是已經解散的亂世佳人製片商，約莫在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1940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年左右；接下來便是擁有全球死忠影迷的星戰系列</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53</a:t>
            </a:fld>
            <a:endParaRPr lang="zh-TW" altLang="en-US"/>
          </a:p>
        </p:txBody>
      </p:sp>
    </p:spTree>
    <p:extLst>
      <p:ext uri="{BB962C8B-B14F-4D97-AF65-F5344CB8AC3E}">
        <p14:creationId xmlns:p14="http://schemas.microsoft.com/office/powerpoint/2010/main" val="4275884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而呼應前面提到的，紅框中是專門做動畫片的公司，利潤也是相當的高</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54</a:t>
            </a:fld>
            <a:endParaRPr lang="zh-TW" altLang="en-US"/>
          </a:p>
        </p:txBody>
      </p:sp>
    </p:spTree>
    <p:extLst>
      <p:ext uri="{BB962C8B-B14F-4D97-AF65-F5344CB8AC3E}">
        <p14:creationId xmlns:p14="http://schemas.microsoft.com/office/powerpoint/2010/main" val="2438961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續集部分也是一個我們直覺可以觀察的特徵。各位來賓可以快速瀏覽這個簡單暴力的圖，就可以知道續集對票房可以說是潛在高度相關</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55</a:t>
            </a:fld>
            <a:endParaRPr lang="zh-TW" altLang="en-US"/>
          </a:p>
        </p:txBody>
      </p:sp>
    </p:spTree>
    <p:extLst>
      <p:ext uri="{BB962C8B-B14F-4D97-AF65-F5344CB8AC3E}">
        <p14:creationId xmlns:p14="http://schemas.microsoft.com/office/powerpoint/2010/main" val="9904134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後我們想到，或許演員也是一個重要的指標？但復仇者聯盟卡司多如牛毛，也有只有兩三人的小電影，該怎麼審視演員這個特徵呢？我們決定從卡司的欄位，取出前六位演員，並搭配奧斯卡得獎紀錄得到得獎演員的欄位。圖中</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X</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軸是每部電影的得獎演員數量</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Y</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軸則是電影數量及其平均收票房。</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從圖中可以看出大部分的電影，得過奧斯卡獎的演員數量都是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，我們會擔心這個特徵並不會對模型造成影響。</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再來我們去細看圖表可以發現，</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0-2</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位演員的利潤有呈現正相關</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可是</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以往我們認為越多得獎演員的作品理論上應該更夯呀，為什麼四人和五人得獎的電影卻有這麼大的差異？</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56</a:t>
            </a:fld>
            <a:endParaRPr lang="zh-TW" altLang="en-US"/>
          </a:p>
        </p:txBody>
      </p:sp>
    </p:spTree>
    <p:extLst>
      <p:ext uri="{BB962C8B-B14F-4D97-AF65-F5344CB8AC3E}">
        <p14:creationId xmlns:p14="http://schemas.microsoft.com/office/powerpoint/2010/main" val="667046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細看我們的樣本才知道，四位得獎演員的樣本只有</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6</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部，五位只有</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部，</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1993</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年的費城當年賺了成本</a:t>
            </a:r>
            <a:r>
              <a:rPr lang="en-US" altLang="zh-TW" sz="1200" dirty="0">
                <a:effectLst/>
                <a:latin typeface="Calibri" panose="020F0502020204030204" pitchFamily="34" charset="0"/>
                <a:ea typeface="新細明體" panose="02020500000000000000" pitchFamily="18" charset="-120"/>
                <a:cs typeface="Times New Roman" panose="02020603050405020304" pitchFamily="18" charset="0"/>
              </a:rPr>
              <a:t>6.8</a:t>
            </a:r>
            <a:r>
              <a:rPr lang="zh-TW" altLang="zh-TW" sz="1200" dirty="0">
                <a:effectLst/>
                <a:latin typeface="Calibri" panose="020F0502020204030204" pitchFamily="34" charset="0"/>
                <a:ea typeface="新細明體" panose="02020500000000000000" pitchFamily="18" charset="-120"/>
                <a:cs typeface="Times New Roman" panose="02020603050405020304" pitchFamily="18" charset="0"/>
              </a:rPr>
              <a:t>倍，但華麗年代卻沒有回本，因此小量的樣本會導致數值不具代表性</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57</a:t>
            </a:fld>
            <a:endParaRPr lang="zh-TW" altLang="en-US"/>
          </a:p>
        </p:txBody>
      </p:sp>
    </p:spTree>
    <p:extLst>
      <p:ext uri="{BB962C8B-B14F-4D97-AF65-F5344CB8AC3E}">
        <p14:creationId xmlns:p14="http://schemas.microsoft.com/office/powerpoint/2010/main" val="3601944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各位來賓好，我是庭豪，接下來由我報告票房的機器學習。</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62</a:t>
            </a:fld>
            <a:endParaRPr lang="zh-TW" altLang="en-US"/>
          </a:p>
        </p:txBody>
      </p:sp>
    </p:spTree>
    <p:extLst>
      <p:ext uri="{BB962C8B-B14F-4D97-AF65-F5344CB8AC3E}">
        <p14:creationId xmlns:p14="http://schemas.microsoft.com/office/powerpoint/2010/main" val="26602693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在訓練模型前，會將同仁準備的資料集做特徵處理。</a:t>
            </a:r>
          </a:p>
          <a:p>
            <a:endParaRPr lang="zh-TW" altLang="en-US" dirty="0"/>
          </a:p>
          <a:p>
            <a:r>
              <a:rPr lang="zh-TW" altLang="en-US" dirty="0"/>
              <a:t>我們的資料集主要分為數值資料、類別資料和頻率資料。</a:t>
            </a:r>
          </a:p>
          <a:p>
            <a:endParaRPr lang="zh-TW" altLang="en-US" dirty="0"/>
          </a:p>
          <a:p>
            <a:r>
              <a:rPr lang="zh-TW" altLang="en-US" dirty="0"/>
              <a:t>在數值資料處理部分 我們會對非常態資料做對數轉換，使資料接近常態分佈。</a:t>
            </a:r>
          </a:p>
          <a:p>
            <a:endParaRPr lang="zh-TW" altLang="en-US" dirty="0"/>
          </a:p>
          <a:p>
            <a:r>
              <a:rPr lang="zh-TW" altLang="en-US" dirty="0"/>
              <a:t>如圖範例，左圖資料分佈為右偏，經過對數轉換後會接近常態分佈。</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63</a:t>
            </a:fld>
            <a:endParaRPr lang="zh-TW" altLang="en-US"/>
          </a:p>
        </p:txBody>
      </p:sp>
    </p:spTree>
    <p:extLst>
      <p:ext uri="{BB962C8B-B14F-4D97-AF65-F5344CB8AC3E}">
        <p14:creationId xmlns:p14="http://schemas.microsoft.com/office/powerpoint/2010/main" val="3475516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在類別資料處理部分 我們會將文字標籤轉為數值標籤，如圖範例這部電影是數據是續集會編碼</a:t>
            </a:r>
            <a:r>
              <a:rPr lang="en-US" altLang="zh-TW" dirty="0"/>
              <a:t>1</a:t>
            </a:r>
            <a:r>
              <a:rPr lang="zh-TW" altLang="en-US" dirty="0"/>
              <a:t>，不是續集會編碼為</a:t>
            </a:r>
            <a:r>
              <a:rPr lang="en-US" altLang="zh-TW" dirty="0"/>
              <a:t>0</a:t>
            </a:r>
            <a:r>
              <a:rPr lang="zh-TW" altLang="en-US" dirty="0"/>
              <a:t>。</a:t>
            </a:r>
          </a:p>
          <a:p>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64</a:t>
            </a:fld>
            <a:endParaRPr lang="zh-TW" altLang="en-US"/>
          </a:p>
        </p:txBody>
      </p:sp>
    </p:spTree>
    <p:extLst>
      <p:ext uri="{BB962C8B-B14F-4D97-AF65-F5344CB8AC3E}">
        <p14:creationId xmlns:p14="http://schemas.microsoft.com/office/powerpoint/2010/main" val="16291996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在頻率資料處理部分 我們會將這個欄位在資料集出現的次數，給予相對應的加權分數後，在進行編碼，次數出現越多編碼分數越高，</a:t>
            </a:r>
          </a:p>
          <a:p>
            <a:r>
              <a:rPr lang="zh-TW" altLang="en-US" dirty="0"/>
              <a:t>如圖範例，</a:t>
            </a:r>
            <a:r>
              <a:rPr lang="en-US" altLang="zh-TW" dirty="0"/>
              <a:t>drama</a:t>
            </a:r>
            <a:r>
              <a:rPr lang="zh-TW" altLang="en-US" dirty="0"/>
              <a:t>這個電影類別出現次數比另外一個電影類別出現次數高，其編碼分數就會比較高。</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65</a:t>
            </a:fld>
            <a:endParaRPr lang="zh-TW" altLang="en-US"/>
          </a:p>
        </p:txBody>
      </p:sp>
    </p:spTree>
    <p:extLst>
      <p:ext uri="{BB962C8B-B14F-4D97-AF65-F5344CB8AC3E}">
        <p14:creationId xmlns:p14="http://schemas.microsoft.com/office/powerpoint/2010/main" val="381312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究竟為什麼這部電影這麼成功，難道電影數據的背後有什麼我們看不到的嗎</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6</a:t>
            </a:fld>
            <a:endParaRPr lang="zh-TW" altLang="en-US"/>
          </a:p>
        </p:txBody>
      </p:sp>
    </p:spTree>
    <p:extLst>
      <p:ext uri="{BB962C8B-B14F-4D97-AF65-F5344CB8AC3E}">
        <p14:creationId xmlns:p14="http://schemas.microsoft.com/office/powerpoint/2010/main" val="33714867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特徵處理後，進行第一次的模型訓練，我們選用的模型為</a:t>
            </a:r>
            <a:r>
              <a:rPr lang="en-US" altLang="zh-TW" dirty="0" err="1"/>
              <a:t>linearRegession</a:t>
            </a:r>
            <a:r>
              <a:rPr lang="en-US" altLang="zh-TW" dirty="0"/>
              <a:t> </a:t>
            </a:r>
            <a:r>
              <a:rPr lang="en-US" altLang="zh-TW" dirty="0" err="1"/>
              <a:t>XGBoost</a:t>
            </a:r>
            <a:r>
              <a:rPr lang="en-US" altLang="zh-TW" dirty="0"/>
              <a:t> SVM </a:t>
            </a:r>
            <a:r>
              <a:rPr lang="zh-TW" altLang="en-US" dirty="0"/>
              <a:t>決策樹共四種模型，評估指標使用</a:t>
            </a:r>
            <a:r>
              <a:rPr lang="en-US" altLang="zh-TW" dirty="0"/>
              <a:t>r square score</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66</a:t>
            </a:fld>
            <a:endParaRPr lang="zh-TW" altLang="en-US"/>
          </a:p>
        </p:txBody>
      </p:sp>
    </p:spTree>
    <p:extLst>
      <p:ext uri="{BB962C8B-B14F-4D97-AF65-F5344CB8AC3E}">
        <p14:creationId xmlns:p14="http://schemas.microsoft.com/office/powerpoint/2010/main" val="27730863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第一次模型訓練結果，表現最好的模型為</a:t>
            </a:r>
            <a:r>
              <a:rPr lang="en-US" altLang="zh-TW" dirty="0" err="1"/>
              <a:t>linearRegession</a:t>
            </a:r>
            <a:r>
              <a:rPr lang="zh-TW" altLang="en-US" dirty="0"/>
              <a:t>。</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67</a:t>
            </a:fld>
            <a:endParaRPr lang="zh-TW" altLang="en-US"/>
          </a:p>
        </p:txBody>
      </p:sp>
    </p:spTree>
    <p:extLst>
      <p:ext uri="{BB962C8B-B14F-4D97-AF65-F5344CB8AC3E}">
        <p14:creationId xmlns:p14="http://schemas.microsoft.com/office/powerpoint/2010/main" val="3614084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第一次模型訓練後，會在用相關係數熱力圖進行主要特徵挑選，和減少重複性的特徵欄位，顏色越接近紅色，代表欄位彼此相關係高。</a:t>
            </a:r>
          </a:p>
          <a:p>
            <a:endParaRPr lang="zh-TW" altLang="en-US" dirty="0"/>
          </a:p>
          <a:p>
            <a:r>
              <a:rPr lang="zh-TW" altLang="en-US" dirty="0"/>
              <a:t>如圖可以看到，預算這個特徵與票房相關係數高，所以預算對票房有高度影響力。</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68</a:t>
            </a:fld>
            <a:endParaRPr lang="zh-TW" altLang="en-US"/>
          </a:p>
        </p:txBody>
      </p:sp>
    </p:spTree>
    <p:extLst>
      <p:ext uri="{BB962C8B-B14F-4D97-AF65-F5344CB8AC3E}">
        <p14:creationId xmlns:p14="http://schemas.microsoft.com/office/powerpoint/2010/main" val="16294691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在減少重複性特徵欄位欄位範例部分 可以看到電影演員得獎次數和主要演員得獎次數呈現高度相關性，我們會只留下電影的演員得獎次數欄位。</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69</a:t>
            </a:fld>
            <a:endParaRPr lang="zh-TW" altLang="en-US"/>
          </a:p>
        </p:txBody>
      </p:sp>
    </p:spTree>
    <p:extLst>
      <p:ext uri="{BB962C8B-B14F-4D97-AF65-F5344CB8AC3E}">
        <p14:creationId xmlns:p14="http://schemas.microsoft.com/office/powerpoint/2010/main" val="808932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在減少重複性特徵欄位後，挑選出與票房正相關的特徵有續集、電影種類數量。</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70</a:t>
            </a:fld>
            <a:endParaRPr lang="zh-TW" altLang="en-US"/>
          </a:p>
        </p:txBody>
      </p:sp>
    </p:spTree>
    <p:extLst>
      <p:ext uri="{BB962C8B-B14F-4D97-AF65-F5344CB8AC3E}">
        <p14:creationId xmlns:p14="http://schemas.microsoft.com/office/powerpoint/2010/main" val="37701328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初步特徵挑選後，在用隨機森林挑選出重要特徵，前三重要特徵有預算、續集、電影種類。</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71</a:t>
            </a:fld>
            <a:endParaRPr lang="zh-TW" altLang="en-US"/>
          </a:p>
        </p:txBody>
      </p:sp>
    </p:spTree>
    <p:extLst>
      <p:ext uri="{BB962C8B-B14F-4D97-AF65-F5344CB8AC3E}">
        <p14:creationId xmlns:p14="http://schemas.microsoft.com/office/powerpoint/2010/main" val="20937966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依造剛剛選的特徵再次進行第二次模型訓練。</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72</a:t>
            </a:fld>
            <a:endParaRPr lang="zh-TW" altLang="en-US"/>
          </a:p>
        </p:txBody>
      </p:sp>
    </p:spTree>
    <p:extLst>
      <p:ext uri="{BB962C8B-B14F-4D97-AF65-F5344CB8AC3E}">
        <p14:creationId xmlns:p14="http://schemas.microsoft.com/office/powerpoint/2010/main" val="41681655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如圖可以看到四種模型其</a:t>
            </a:r>
            <a:r>
              <a:rPr lang="en-US" altLang="zh-TW" dirty="0"/>
              <a:t>R square score</a:t>
            </a:r>
            <a:r>
              <a:rPr lang="zh-TW" altLang="en-US" dirty="0"/>
              <a:t>都有提升，第二次模型訓練</a:t>
            </a:r>
            <a:r>
              <a:rPr lang="en-US" altLang="zh-TW" dirty="0" err="1"/>
              <a:t>XGBoost</a:t>
            </a:r>
            <a:r>
              <a:rPr lang="zh-TW" altLang="en-US" dirty="0"/>
              <a:t>分數最高。</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73</a:t>
            </a:fld>
            <a:endParaRPr lang="zh-TW" altLang="en-US"/>
          </a:p>
        </p:txBody>
      </p:sp>
    </p:spTree>
    <p:extLst>
      <p:ext uri="{BB962C8B-B14F-4D97-AF65-F5344CB8AC3E}">
        <p14:creationId xmlns:p14="http://schemas.microsoft.com/office/powerpoint/2010/main" val="21581231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用</a:t>
            </a:r>
            <a:r>
              <a:rPr lang="en-US" altLang="zh-TW" dirty="0"/>
              <a:t>Grid Search </a:t>
            </a:r>
            <a:r>
              <a:rPr lang="zh-TW" altLang="en-US" dirty="0"/>
              <a:t>調整樹深、學習率、懲罰係數等超參數後，表現最好的模型為</a:t>
            </a:r>
            <a:r>
              <a:rPr lang="en-US" altLang="zh-TW" dirty="0" err="1"/>
              <a:t>XGBoost</a:t>
            </a:r>
            <a:r>
              <a:rPr lang="zh-TW" altLang="en-US" dirty="0"/>
              <a:t>。</a:t>
            </a:r>
          </a:p>
          <a:p>
            <a:r>
              <a:rPr lang="en-US" altLang="zh-TW" dirty="0"/>
              <a:t>r square score </a:t>
            </a:r>
            <a:r>
              <a:rPr lang="zh-TW" altLang="en-US" dirty="0"/>
              <a:t>為</a:t>
            </a:r>
            <a:r>
              <a:rPr lang="en-US" altLang="zh-TW" dirty="0"/>
              <a:t>0.7 </a:t>
            </a:r>
            <a:r>
              <a:rPr lang="zh-TW" altLang="en-US" dirty="0"/>
              <a:t>選用這個模型作為我們預測票房的模型。</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74</a:t>
            </a:fld>
            <a:endParaRPr lang="zh-TW" altLang="en-US"/>
          </a:p>
        </p:txBody>
      </p:sp>
    </p:spTree>
    <p:extLst>
      <p:ext uri="{BB962C8B-B14F-4D97-AF65-F5344CB8AC3E}">
        <p14:creationId xmlns:p14="http://schemas.microsoft.com/office/powerpoint/2010/main" val="7898408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接下來由建翰報告機器學習</a:t>
            </a:r>
            <a:r>
              <a:rPr lang="en-US" altLang="zh-TW" dirty="0"/>
              <a:t>-</a:t>
            </a:r>
            <a:r>
              <a:rPr lang="zh-TW" altLang="en-US" dirty="0"/>
              <a:t>喜好度部分</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75</a:t>
            </a:fld>
            <a:endParaRPr lang="zh-TW" altLang="en-US"/>
          </a:p>
        </p:txBody>
      </p:sp>
    </p:spTree>
    <p:extLst>
      <p:ext uri="{BB962C8B-B14F-4D97-AF65-F5344CB8AC3E}">
        <p14:creationId xmlns:p14="http://schemas.microsoft.com/office/powerpoint/2010/main" val="260195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i="0" dirty="0">
                <a:effectLst/>
                <a:latin typeface="Arial" panose="020B0604020202020204" pitchFamily="34" charset="0"/>
              </a:rPr>
              <a:t>後疫情的時代，人們生活慢慢回到正軌，娛樂消費也跟著回穩。 </a:t>
            </a:r>
            <a:br>
              <a:rPr lang="zh-TW" altLang="en-US" sz="1800" i="0" dirty="0">
                <a:effectLst/>
                <a:latin typeface="Arial" panose="020B0604020202020204" pitchFamily="34" charset="0"/>
              </a:rPr>
            </a:br>
            <a:r>
              <a:rPr lang="zh-TW" altLang="en-US" sz="1800" i="0" dirty="0">
                <a:effectLst/>
                <a:latin typeface="Arial" panose="020B0604020202020204" pitchFamily="34" charset="0"/>
              </a:rPr>
              <a:t>在講述一部電影的表現上時，我們通常會說叫好或叫座。所以本組專題主要想研究這兩個方向，翻成白話也就是票房以及喜好度 </a:t>
            </a:r>
            <a:br>
              <a:rPr lang="zh-TW" altLang="en-US" sz="1800" i="0" dirty="0">
                <a:effectLst/>
                <a:latin typeface="Arial" panose="020B0604020202020204" pitchFamily="34" charset="0"/>
              </a:rPr>
            </a:br>
            <a:r>
              <a:rPr lang="zh-TW" altLang="en-US" sz="1800" i="0" dirty="0">
                <a:effectLst/>
                <a:latin typeface="Arial" panose="020B0604020202020204" pitchFamily="34" charset="0"/>
              </a:rPr>
              <a:t>不論是製片商、或是投資方，我們希望我們的專案成果可以幫助到這些準備花錢在刀口上的客群 </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7</a:t>
            </a:fld>
            <a:endParaRPr lang="zh-TW" altLang="en-US"/>
          </a:p>
        </p:txBody>
      </p:sp>
    </p:spTree>
    <p:extLst>
      <p:ext uri="{BB962C8B-B14F-4D97-AF65-F5344CB8AC3E}">
        <p14:creationId xmlns:p14="http://schemas.microsoft.com/office/powerpoint/2010/main" val="37871022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我們將從</a:t>
            </a:r>
            <a:r>
              <a:rPr lang="en-US" altLang="zh-TW" sz="1200" b="0" i="0" kern="1200" dirty="0">
                <a:solidFill>
                  <a:schemeClr val="tx1"/>
                </a:solidFill>
                <a:effectLst/>
                <a:latin typeface="+mn-lt"/>
                <a:ea typeface="+mn-ea"/>
                <a:cs typeface="+mn-cs"/>
              </a:rPr>
              <a:t>IMDB</a:t>
            </a:r>
            <a:r>
              <a:rPr lang="zh-TW" altLang="en-US" sz="1200" b="0" i="0" kern="1200" dirty="0">
                <a:solidFill>
                  <a:schemeClr val="tx1"/>
                </a:solidFill>
                <a:effectLst/>
                <a:latin typeface="+mn-lt"/>
                <a:ea typeface="+mn-ea"/>
                <a:cs typeface="+mn-cs"/>
              </a:rPr>
              <a:t>網站爬取的電影評論和評分按照原始</a:t>
            </a:r>
            <a:r>
              <a:rPr lang="en-US" altLang="zh-TW" sz="1200" b="0" i="0" kern="1200" dirty="0">
                <a:solidFill>
                  <a:schemeClr val="tx1"/>
                </a:solidFill>
                <a:effectLst/>
                <a:latin typeface="+mn-lt"/>
                <a:ea typeface="+mn-ea"/>
                <a:cs typeface="+mn-cs"/>
              </a:rPr>
              <a:t>IMDB</a:t>
            </a:r>
            <a:r>
              <a:rPr lang="zh-TW" altLang="en-US" sz="1200" b="0" i="0" kern="1200" dirty="0">
                <a:solidFill>
                  <a:schemeClr val="tx1"/>
                </a:solidFill>
                <a:effectLst/>
                <a:latin typeface="+mn-lt"/>
                <a:ea typeface="+mn-ea"/>
                <a:cs typeface="+mn-cs"/>
              </a:rPr>
              <a:t>的格式進行整理，將喜好程度分為十個類別。我們希望能夠運用自然語言處理技術對這些喜好度進行深入分析和預測</a:t>
            </a:r>
            <a:endParaRPr lang="zh-TW" altLang="en-US" sz="1200" kern="1200" dirty="0">
              <a:solidFill>
                <a:schemeClr val="tx1"/>
              </a:solidFill>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E0D380B8-0641-4846-B4EF-F44E7BB01588}" type="slidenum">
              <a:rPr lang="zh-TW" altLang="en-US" smtClean="0"/>
              <a:t>76</a:t>
            </a:fld>
            <a:endParaRPr lang="zh-TW" altLang="en-US"/>
          </a:p>
        </p:txBody>
      </p:sp>
    </p:spTree>
    <p:extLst>
      <p:ext uri="{BB962C8B-B14F-4D97-AF65-F5344CB8AC3E}">
        <p14:creationId xmlns:p14="http://schemas.microsoft.com/office/powerpoint/2010/main" val="15126158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這邊先簡單檢視一下我們的資料分布</a:t>
            </a:r>
            <a:br>
              <a:rPr lang="zh-TW" altLang="en-US" dirty="0"/>
            </a:br>
            <a:r>
              <a:rPr lang="zh-TW" altLang="en-US" sz="1200" b="0" i="0" kern="1200" dirty="0">
                <a:solidFill>
                  <a:schemeClr val="tx1"/>
                </a:solidFill>
                <a:effectLst/>
                <a:latin typeface="+mn-lt"/>
                <a:ea typeface="+mn-ea"/>
                <a:cs typeface="+mn-cs"/>
              </a:rPr>
              <a:t>這個長條圖主要展示了在美國上映並且有評分的電影各個評分分數的分布情況。從圖表中可以看到，有蠻大一部分的分數落在</a:t>
            </a:r>
            <a:r>
              <a:rPr lang="en-US" altLang="zh-TW" sz="1200" b="0" i="0" kern="1200" dirty="0">
                <a:solidFill>
                  <a:schemeClr val="tx1"/>
                </a:solidFill>
                <a:effectLst/>
                <a:latin typeface="+mn-lt"/>
                <a:ea typeface="+mn-ea"/>
                <a:cs typeface="+mn-cs"/>
              </a:rPr>
              <a:t>6</a:t>
            </a:r>
            <a:r>
              <a:rPr lang="zh-TW" altLang="en-US" sz="1200" b="0" i="0" kern="1200" dirty="0">
                <a:solidFill>
                  <a:schemeClr val="tx1"/>
                </a:solidFill>
                <a:effectLst/>
                <a:latin typeface="+mn-lt"/>
                <a:ea typeface="+mn-ea"/>
                <a:cs typeface="+mn-cs"/>
              </a:rPr>
              <a:t>至</a:t>
            </a:r>
            <a:r>
              <a:rPr lang="en-US" altLang="zh-TW" sz="1200" b="0" i="0" kern="1200" dirty="0">
                <a:solidFill>
                  <a:schemeClr val="tx1"/>
                </a:solidFill>
                <a:effectLst/>
                <a:latin typeface="+mn-lt"/>
                <a:ea typeface="+mn-ea"/>
                <a:cs typeface="+mn-cs"/>
              </a:rPr>
              <a:t>10</a:t>
            </a:r>
            <a:r>
              <a:rPr lang="zh-TW" altLang="en-US" sz="1200" b="0" i="0" kern="1200" dirty="0">
                <a:solidFill>
                  <a:schemeClr val="tx1"/>
                </a:solidFill>
                <a:effectLst/>
                <a:latin typeface="+mn-lt"/>
                <a:ea typeface="+mn-ea"/>
                <a:cs typeface="+mn-cs"/>
              </a:rPr>
              <a:t>分，而給予低分評分的觀眾則相對較少。</a:t>
            </a:r>
          </a:p>
          <a:p>
            <a:r>
              <a:rPr lang="zh-TW" altLang="en-US" sz="1200" b="0" i="0" kern="1200" dirty="0">
                <a:solidFill>
                  <a:schemeClr val="tx1"/>
                </a:solidFill>
                <a:effectLst/>
                <a:latin typeface="+mn-lt"/>
                <a:ea typeface="+mn-ea"/>
                <a:cs typeface="+mn-cs"/>
              </a:rPr>
              <a:t>值得關注的是，給出</a:t>
            </a:r>
            <a:r>
              <a:rPr lang="en-US" altLang="zh-TW" sz="1200" b="0" i="0" kern="1200" dirty="0">
                <a:solidFill>
                  <a:schemeClr val="tx1"/>
                </a:solidFill>
                <a:effectLst/>
                <a:latin typeface="+mn-lt"/>
                <a:ea typeface="+mn-ea"/>
                <a:cs typeface="+mn-cs"/>
              </a:rPr>
              <a:t>9</a:t>
            </a:r>
            <a:r>
              <a:rPr lang="zh-TW" altLang="en-US" sz="1200" b="0" i="0" kern="1200" dirty="0">
                <a:solidFill>
                  <a:schemeClr val="tx1"/>
                </a:solidFill>
                <a:effectLst/>
                <a:latin typeface="+mn-lt"/>
                <a:ea typeface="+mn-ea"/>
                <a:cs typeface="+mn-cs"/>
              </a:rPr>
              <a:t>分評分的觀眾意外地較少。另外，在較低分數區間中，給予</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分評分的觀眾數量最多。</a:t>
            </a:r>
          </a:p>
        </p:txBody>
      </p:sp>
      <p:sp>
        <p:nvSpPr>
          <p:cNvPr id="4" name="投影片編號版面配置區 3"/>
          <p:cNvSpPr>
            <a:spLocks noGrp="1"/>
          </p:cNvSpPr>
          <p:nvPr>
            <p:ph type="sldNum" sz="quarter" idx="10"/>
          </p:nvPr>
        </p:nvSpPr>
        <p:spPr/>
        <p:txBody>
          <a:bodyPr/>
          <a:lstStyle/>
          <a:p>
            <a:fld id="{E0D380B8-0641-4846-B4EF-F44E7BB01588}" type="slidenum">
              <a:rPr lang="zh-TW" altLang="en-US" smtClean="0"/>
              <a:t>77</a:t>
            </a:fld>
            <a:endParaRPr lang="zh-TW" altLang="en-US"/>
          </a:p>
        </p:txBody>
      </p:sp>
    </p:spTree>
    <p:extLst>
      <p:ext uri="{BB962C8B-B14F-4D97-AF65-F5344CB8AC3E}">
        <p14:creationId xmlns:p14="http://schemas.microsoft.com/office/powerpoint/2010/main" val="34398964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因此考量到我們的資料特性與時間成本，最後我們選擇</a:t>
            </a:r>
            <a:r>
              <a:rPr lang="en-US" altLang="zh-TW" dirty="0"/>
              <a:t>ROBERTA</a:t>
            </a:r>
            <a:r>
              <a:rPr lang="zh-TW" altLang="en-US" dirty="0"/>
              <a:t>再做進一步優化。</a:t>
            </a:r>
          </a:p>
          <a:p>
            <a:endParaRPr lang="zh-TW" altLang="en-US" dirty="0"/>
          </a:p>
        </p:txBody>
      </p:sp>
      <p:sp>
        <p:nvSpPr>
          <p:cNvPr id="4" name="投影片編號版面配置區 3"/>
          <p:cNvSpPr>
            <a:spLocks noGrp="1"/>
          </p:cNvSpPr>
          <p:nvPr>
            <p:ph type="sldNum" sz="quarter" idx="10"/>
          </p:nvPr>
        </p:nvSpPr>
        <p:spPr/>
        <p:txBody>
          <a:bodyPr/>
          <a:lstStyle/>
          <a:p>
            <a:fld id="{E0D380B8-0641-4846-B4EF-F44E7BB01588}" type="slidenum">
              <a:rPr lang="zh-TW" altLang="en-US" smtClean="0"/>
              <a:t>78</a:t>
            </a:fld>
            <a:endParaRPr lang="zh-TW" altLang="en-US"/>
          </a:p>
        </p:txBody>
      </p:sp>
    </p:spTree>
    <p:extLst>
      <p:ext uri="{BB962C8B-B14F-4D97-AF65-F5344CB8AC3E}">
        <p14:creationId xmlns:p14="http://schemas.microsoft.com/office/powerpoint/2010/main" val="17081185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
            </a:r>
            <a:br>
              <a:rPr lang="zh-TW" altLang="en-US"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一開始我們的模型準確率較低，我們猜測可能是因為數據不平衡所導致的。為了解決這個問題，我們嘗試調整不平衡類別的權重，讓模型針對較少的類別加強學習。</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此外，我們也有試著減少樣本數量，使各類別的數量達到一致。</a:t>
            </a:r>
          </a:p>
          <a:p>
            <a:r>
              <a:rPr lang="zh-TW" altLang="en-US" sz="1200" b="0" i="0" kern="1200" dirty="0">
                <a:solidFill>
                  <a:schemeClr val="tx1"/>
                </a:solidFill>
                <a:effectLst/>
                <a:latin typeface="+mn-lt"/>
                <a:ea typeface="+mn-ea"/>
                <a:cs typeface="+mn-cs"/>
              </a:rPr>
              <a:t>在調整完超參數之後，我們得到了十種喜好度類別的混淆矩陣。這裡採用的</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是用來衡量模型對於該類別的判斷能力，即該類別中有多少樣本被正確預測。</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例如，在滿分十分的樣本中，有</a:t>
            </a:r>
            <a:r>
              <a:rPr lang="en-US" altLang="zh-TW" sz="1200" b="0" i="0" kern="1200" dirty="0">
                <a:solidFill>
                  <a:schemeClr val="tx1"/>
                </a:solidFill>
                <a:effectLst/>
                <a:latin typeface="+mn-lt"/>
                <a:ea typeface="+mn-ea"/>
                <a:cs typeface="+mn-cs"/>
              </a:rPr>
              <a:t>7757</a:t>
            </a:r>
            <a:r>
              <a:rPr lang="zh-TW" altLang="en-US" sz="1200" b="0" i="0" kern="1200" dirty="0">
                <a:solidFill>
                  <a:schemeClr val="tx1"/>
                </a:solidFill>
                <a:effectLst/>
                <a:latin typeface="+mn-lt"/>
                <a:ea typeface="+mn-ea"/>
                <a:cs typeface="+mn-cs"/>
              </a:rPr>
              <a:t>個樣本被我們正確預測出來，因此</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為</a:t>
            </a:r>
            <a:r>
              <a:rPr lang="en-US" altLang="zh-TW" sz="1200" b="0" i="0" kern="1200" dirty="0">
                <a:solidFill>
                  <a:schemeClr val="tx1"/>
                </a:solidFill>
                <a:effectLst/>
                <a:latin typeface="+mn-lt"/>
                <a:ea typeface="+mn-ea"/>
                <a:cs typeface="+mn-cs"/>
              </a:rPr>
              <a:t>0.7757</a:t>
            </a:r>
            <a:r>
              <a:rPr lang="zh-TW" altLang="en-US" sz="1200" b="0" i="0" kern="1200" dirty="0">
                <a:solidFill>
                  <a:schemeClr val="tx1"/>
                </a:solidFill>
                <a:effectLst/>
                <a:latin typeface="+mn-lt"/>
                <a:ea typeface="+mn-ea"/>
                <a:cs typeface="+mn-cs"/>
              </a:rPr>
              <a:t>。</a:t>
            </a:r>
          </a:p>
          <a:p>
            <a:r>
              <a:rPr lang="zh-TW" altLang="en-US" sz="1200" b="0" i="0" kern="1200" dirty="0">
                <a:solidFill>
                  <a:schemeClr val="tx1"/>
                </a:solidFill>
                <a:effectLst/>
                <a:latin typeface="+mn-lt"/>
                <a:ea typeface="+mn-ea"/>
                <a:cs typeface="+mn-cs"/>
              </a:rPr>
              <a:t>從混淆矩陣中可以看出，對於</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分和</a:t>
            </a:r>
            <a:r>
              <a:rPr lang="en-US" altLang="zh-TW" sz="1200" b="0" i="0" kern="1200" dirty="0">
                <a:solidFill>
                  <a:schemeClr val="tx1"/>
                </a:solidFill>
                <a:effectLst/>
                <a:latin typeface="+mn-lt"/>
                <a:ea typeface="+mn-ea"/>
                <a:cs typeface="+mn-cs"/>
              </a:rPr>
              <a:t>10</a:t>
            </a:r>
            <a:r>
              <a:rPr lang="zh-TW" altLang="en-US" sz="1200" b="0" i="0" kern="1200" dirty="0">
                <a:solidFill>
                  <a:schemeClr val="tx1"/>
                </a:solidFill>
                <a:effectLst/>
                <a:latin typeface="+mn-lt"/>
                <a:ea typeface="+mn-ea"/>
                <a:cs typeface="+mn-cs"/>
              </a:rPr>
              <a:t>分的類別，我們的模型具有較佳的判斷能力。然而，在中間的類別中，模型的判斷表現較差。其中，最糟糕的類別是</a:t>
            </a:r>
            <a:r>
              <a:rPr lang="en-US" altLang="zh-TW" sz="1200" b="0" i="0" kern="1200" dirty="0">
                <a:solidFill>
                  <a:schemeClr val="tx1"/>
                </a:solidFill>
                <a:effectLst/>
                <a:latin typeface="+mn-lt"/>
                <a:ea typeface="+mn-ea"/>
                <a:cs typeface="+mn-cs"/>
              </a:rPr>
              <a:t>9</a:t>
            </a:r>
            <a:r>
              <a:rPr lang="zh-TW" altLang="en-US" sz="1200" b="0" i="0" kern="1200" dirty="0">
                <a:solidFill>
                  <a:schemeClr val="tx1"/>
                </a:solidFill>
                <a:effectLst/>
                <a:latin typeface="+mn-lt"/>
                <a:ea typeface="+mn-ea"/>
                <a:cs typeface="+mn-cs"/>
              </a:rPr>
              <a:t>分，大量數據被誤判為</a:t>
            </a:r>
            <a:r>
              <a:rPr lang="en-US" altLang="zh-TW" sz="1200" b="0" i="0" kern="1200" dirty="0">
                <a:solidFill>
                  <a:schemeClr val="tx1"/>
                </a:solidFill>
                <a:effectLst/>
                <a:latin typeface="+mn-lt"/>
                <a:ea typeface="+mn-ea"/>
                <a:cs typeface="+mn-cs"/>
              </a:rPr>
              <a:t>8</a:t>
            </a:r>
            <a:r>
              <a:rPr lang="zh-TW" altLang="en-US" sz="1200" b="0" i="0" kern="1200" dirty="0">
                <a:solidFill>
                  <a:schemeClr val="tx1"/>
                </a:solidFill>
                <a:effectLst/>
                <a:latin typeface="+mn-lt"/>
                <a:ea typeface="+mn-ea"/>
                <a:cs typeface="+mn-cs"/>
              </a:rPr>
              <a:t>分和</a:t>
            </a:r>
            <a:r>
              <a:rPr lang="en-US" altLang="zh-TW" sz="1200" b="0" i="0" kern="1200" dirty="0">
                <a:solidFill>
                  <a:schemeClr val="tx1"/>
                </a:solidFill>
                <a:effectLst/>
                <a:latin typeface="+mn-lt"/>
                <a:ea typeface="+mn-ea"/>
                <a:cs typeface="+mn-cs"/>
              </a:rPr>
              <a:t>10</a:t>
            </a:r>
            <a:r>
              <a:rPr lang="zh-TW" altLang="en-US" sz="1200" b="0" i="0" kern="1200" dirty="0">
                <a:solidFill>
                  <a:schemeClr val="tx1"/>
                </a:solidFill>
                <a:effectLst/>
                <a:latin typeface="+mn-lt"/>
                <a:ea typeface="+mn-ea"/>
                <a:cs typeface="+mn-cs"/>
              </a:rPr>
              <a:t>分。</a:t>
            </a:r>
            <a:endParaRPr lang="en-US" altLang="zh-TW" dirty="0"/>
          </a:p>
          <a:p>
            <a:endParaRPr lang="en-US" altLang="zh-TW" dirty="0"/>
          </a:p>
          <a:p>
            <a:endParaRPr lang="en-US" altLang="zh-TW" dirty="0"/>
          </a:p>
          <a:p>
            <a:endParaRPr lang="en-US" altLang="zh-TW" dirty="0"/>
          </a:p>
          <a:p>
            <a:r>
              <a:rPr lang="zh-TW" altLang="en-US" dirty="0"/>
              <a:t>最終準確率為</a:t>
            </a:r>
            <a:r>
              <a:rPr lang="en-US" altLang="zh-TW" dirty="0"/>
              <a:t>0.472</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召回率（</a:t>
            </a:r>
            <a:r>
              <a:rPr lang="en-US" altLang="zh-TW" sz="1200" b="0" i="0" kern="1200" dirty="0">
                <a:solidFill>
                  <a:schemeClr val="tx1"/>
                </a:solidFill>
                <a:effectLst/>
                <a:latin typeface="+mn-lt"/>
                <a:ea typeface="+mn-ea"/>
                <a:cs typeface="+mn-cs"/>
              </a:rPr>
              <a:t>Recall</a:t>
            </a:r>
            <a:r>
              <a:rPr lang="zh-TW" altLang="en-US" sz="1200" b="0" i="0" kern="1200" dirty="0">
                <a:solidFill>
                  <a:schemeClr val="tx1"/>
                </a:solidFill>
                <a:effectLst/>
                <a:latin typeface="+mn-lt"/>
                <a:ea typeface="+mn-ea"/>
                <a:cs typeface="+mn-cs"/>
              </a:rPr>
              <a:t>）：指實際評分有真正被猜出來的比例。</a:t>
            </a:r>
          </a:p>
          <a:p>
            <a:r>
              <a:rPr lang="zh-TW" altLang="en-US" sz="1200" b="0" i="0" kern="1200" dirty="0">
                <a:solidFill>
                  <a:schemeClr val="tx1"/>
                </a:solidFill>
                <a:effectLst/>
                <a:latin typeface="+mn-lt"/>
                <a:ea typeface="+mn-ea"/>
                <a:cs typeface="+mn-cs"/>
              </a:rPr>
              <a:t>召回率高，表示真正例被預測為正確的比例很高，即假陰性的比例很低。召回率的計算公式為：</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召回率 </a:t>
            </a:r>
            <a:r>
              <a:rPr lang="en-US" altLang="zh-TW" sz="1200" b="0" i="0" kern="1200" dirty="0">
                <a:solidFill>
                  <a:schemeClr val="tx1"/>
                </a:solidFill>
                <a:effectLst/>
                <a:latin typeface="+mn-lt"/>
                <a:ea typeface="+mn-ea"/>
                <a:cs typeface="+mn-cs"/>
              </a:rPr>
              <a:t>= TP / (TP + FN)</a:t>
            </a:r>
          </a:p>
          <a:p>
            <a:r>
              <a:rPr lang="zh-TW" altLang="en-US" sz="1200" b="0" i="0" kern="1200" dirty="0">
                <a:solidFill>
                  <a:schemeClr val="tx1"/>
                </a:solidFill>
                <a:effectLst/>
                <a:latin typeface="+mn-lt"/>
                <a:ea typeface="+mn-ea"/>
                <a:cs typeface="+mn-cs"/>
              </a:rPr>
              <a:t>其中</a:t>
            </a:r>
            <a:r>
              <a:rPr lang="en-US" altLang="zh-TW" sz="1200" b="0" i="0" kern="1200" dirty="0">
                <a:solidFill>
                  <a:schemeClr val="tx1"/>
                </a:solidFill>
                <a:effectLst/>
                <a:latin typeface="+mn-lt"/>
                <a:ea typeface="+mn-ea"/>
                <a:cs typeface="+mn-cs"/>
              </a:rPr>
              <a:t>TP</a:t>
            </a:r>
            <a:r>
              <a:rPr lang="zh-TW" altLang="en-US" sz="1200" b="0" i="0" kern="1200" dirty="0">
                <a:solidFill>
                  <a:schemeClr val="tx1"/>
                </a:solidFill>
                <a:effectLst/>
                <a:latin typeface="+mn-lt"/>
                <a:ea typeface="+mn-ea"/>
                <a:cs typeface="+mn-cs"/>
              </a:rPr>
              <a:t>是真正例的數量，</a:t>
            </a:r>
            <a:r>
              <a:rPr lang="en-US" altLang="zh-TW" sz="1200" b="0" i="0" kern="1200" dirty="0">
                <a:solidFill>
                  <a:schemeClr val="tx1"/>
                </a:solidFill>
                <a:effectLst/>
                <a:latin typeface="+mn-lt"/>
                <a:ea typeface="+mn-ea"/>
                <a:cs typeface="+mn-cs"/>
              </a:rPr>
              <a:t>FN</a:t>
            </a:r>
            <a:r>
              <a:rPr lang="zh-TW" altLang="en-US" sz="1200" b="0" i="0" kern="1200" dirty="0">
                <a:solidFill>
                  <a:schemeClr val="tx1"/>
                </a:solidFill>
                <a:effectLst/>
                <a:latin typeface="+mn-lt"/>
                <a:ea typeface="+mn-ea"/>
                <a:cs typeface="+mn-cs"/>
              </a:rPr>
              <a:t>是假負例的數量。</a:t>
            </a:r>
          </a:p>
        </p:txBody>
      </p:sp>
      <p:sp>
        <p:nvSpPr>
          <p:cNvPr id="4" name="投影片編號版面配置區 3"/>
          <p:cNvSpPr>
            <a:spLocks noGrp="1"/>
          </p:cNvSpPr>
          <p:nvPr>
            <p:ph type="sldNum" sz="quarter" idx="10"/>
          </p:nvPr>
        </p:nvSpPr>
        <p:spPr/>
        <p:txBody>
          <a:bodyPr/>
          <a:lstStyle/>
          <a:p>
            <a:fld id="{E0D380B8-0641-4846-B4EF-F44E7BB01588}" type="slidenum">
              <a:rPr lang="zh-TW" altLang="en-US" smtClean="0"/>
              <a:t>79</a:t>
            </a:fld>
            <a:endParaRPr lang="zh-TW" altLang="en-US"/>
          </a:p>
        </p:txBody>
      </p:sp>
    </p:spTree>
    <p:extLst>
      <p:ext uri="{BB962C8B-B14F-4D97-AF65-F5344CB8AC3E}">
        <p14:creationId xmlns:p14="http://schemas.microsoft.com/office/powerpoint/2010/main" val="21157432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那我這邊做個小結</a:t>
            </a:r>
            <a:endParaRPr lang="en-US" altLang="zh-TW" dirty="0"/>
          </a:p>
          <a:p>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因此，在每個人對評分標準不一的情況下，僅依據評分來判斷一部電影的喜好程度可能並不完全適合。</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dirty="0">
              <a:latin typeface="YouYuan" panose="02010509060101010101" pitchFamily="49" charset="-122"/>
              <a:ea typeface="YouYuan" panose="02010509060101010101" pitchFamily="49" charset="-122"/>
            </a:endParaRPr>
          </a:p>
          <a:p>
            <a:r>
              <a:rPr lang="en-US" altLang="zh-TW" dirty="0"/>
              <a:t>2.</a:t>
            </a:r>
            <a:r>
              <a:rPr lang="zh-TW" altLang="en-US" sz="1200" b="0" i="0" kern="1200" dirty="0">
                <a:solidFill>
                  <a:schemeClr val="tx1"/>
                </a:solidFill>
                <a:effectLst/>
                <a:latin typeface="+mn-lt"/>
                <a:ea typeface="+mn-ea"/>
                <a:cs typeface="+mn-cs"/>
              </a:rPr>
              <a:t>如果能將觀眾的背景資料納入考量，或許能針對具有相似背景特徵的人群進行喜好度分析，從而提高預測準確率。</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未來，如果電影想要針對特定受眾或吸引某特定族群，或許也可以根據這樣的分析結果進行針對性的優化或宣傳。</a:t>
            </a:r>
            <a:endParaRPr lang="en-US" altLang="zh-TW" sz="1200" b="0" i="0" kern="1200" dirty="0">
              <a:solidFill>
                <a:schemeClr val="tx1"/>
              </a:solidFill>
              <a:effectLst/>
              <a:latin typeface="+mn-lt"/>
              <a:ea typeface="+mn-ea"/>
              <a:cs typeface="+mn-cs"/>
            </a:endParaRPr>
          </a:p>
          <a:p>
            <a:r>
              <a:rPr lang="zh-TW" altLang="en-US" dirty="0"/>
              <a:t>那我的報告到這邊，謝謝大家，那接下請信佑來為我們</a:t>
            </a:r>
            <a:r>
              <a:rPr lang="en-US" altLang="zh-TW" dirty="0"/>
              <a:t>DEMO</a:t>
            </a:r>
            <a:r>
              <a:rPr lang="zh-TW" altLang="en-US" dirty="0"/>
              <a:t>網站的部分。</a:t>
            </a:r>
          </a:p>
        </p:txBody>
      </p:sp>
      <p:sp>
        <p:nvSpPr>
          <p:cNvPr id="4" name="投影片編號版面配置區 3"/>
          <p:cNvSpPr>
            <a:spLocks noGrp="1"/>
          </p:cNvSpPr>
          <p:nvPr>
            <p:ph type="sldNum" sz="quarter" idx="10"/>
          </p:nvPr>
        </p:nvSpPr>
        <p:spPr/>
        <p:txBody>
          <a:bodyPr/>
          <a:lstStyle/>
          <a:p>
            <a:fld id="{E0D380B8-0641-4846-B4EF-F44E7BB01588}" type="slidenum">
              <a:rPr lang="zh-TW" altLang="en-US" smtClean="0"/>
              <a:t>80</a:t>
            </a:fld>
            <a:endParaRPr lang="zh-TW" altLang="en-US"/>
          </a:p>
        </p:txBody>
      </p:sp>
    </p:spTree>
    <p:extLst>
      <p:ext uri="{BB962C8B-B14F-4D97-AF65-F5344CB8AC3E}">
        <p14:creationId xmlns:p14="http://schemas.microsoft.com/office/powerpoint/2010/main" val="25426241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i="0" dirty="0">
                <a:effectLst/>
                <a:latin typeface="Arial" panose="020B0604020202020204" pitchFamily="34" charset="0"/>
              </a:rPr>
              <a:t>首先邀請在座各位來賓，掃描一下畫面中的</a:t>
            </a:r>
            <a:r>
              <a:rPr lang="en-US" altLang="zh-TW" sz="1800" i="0" dirty="0">
                <a:effectLst/>
                <a:latin typeface="Arial" panose="020B0604020202020204" pitchFamily="34" charset="0"/>
              </a:rPr>
              <a:t>QR Code</a:t>
            </a:r>
            <a:r>
              <a:rPr lang="zh-TW" altLang="en-US" sz="1800" i="0" dirty="0">
                <a:effectLst/>
                <a:latin typeface="Arial" panose="020B0604020202020204" pitchFamily="34" charset="0"/>
              </a:rPr>
              <a:t>，本組利用</a:t>
            </a:r>
            <a:r>
              <a:rPr lang="en-US" altLang="zh-TW" sz="1800" i="0" dirty="0">
                <a:effectLst/>
                <a:latin typeface="Arial" panose="020B0604020202020204" pitchFamily="34" charset="0"/>
              </a:rPr>
              <a:t>flask</a:t>
            </a:r>
            <a:r>
              <a:rPr lang="zh-TW" altLang="en-US" sz="1800" i="0" dirty="0">
                <a:effectLst/>
                <a:latin typeface="Arial" panose="020B0604020202020204" pitchFamily="34" charset="0"/>
              </a:rPr>
              <a:t>嵌入模型，搭配網頁技術以及</a:t>
            </a:r>
            <a:r>
              <a:rPr lang="en-US" altLang="zh-TW" sz="1800" i="0" dirty="0">
                <a:effectLst/>
                <a:latin typeface="Arial" panose="020B0604020202020204" pitchFamily="34" charset="0"/>
              </a:rPr>
              <a:t>tableau</a:t>
            </a:r>
            <a:r>
              <a:rPr lang="zh-TW" altLang="en-US" sz="1800" i="0" dirty="0">
                <a:effectLst/>
                <a:latin typeface="Arial" panose="020B0604020202020204" pitchFamily="34" charset="0"/>
              </a:rPr>
              <a:t>圖表，將本組作品呈現給各位來賓</a:t>
            </a:r>
            <a:br>
              <a:rPr lang="zh-TW" altLang="en-US" sz="1800" i="0" dirty="0">
                <a:effectLst/>
                <a:latin typeface="Arial" panose="020B0604020202020204" pitchFamily="34" charset="0"/>
              </a:rPr>
            </a:br>
            <a:r>
              <a:rPr lang="zh-TW" altLang="en-US" sz="1800" i="0" dirty="0">
                <a:effectLst/>
                <a:latin typeface="Arial" panose="020B0604020202020204" pitchFamily="34" charset="0"/>
              </a:rPr>
              <a:t>在各位來賓使用的過程中，我也來說明一下（此時展示桌面版）</a:t>
            </a:r>
            <a:br>
              <a:rPr lang="zh-TW" altLang="en-US" sz="1800" i="0" dirty="0">
                <a:effectLst/>
                <a:latin typeface="Arial" panose="020B0604020202020204" pitchFamily="34" charset="0"/>
              </a:rPr>
            </a:br>
            <a:r>
              <a:rPr lang="zh-TW" altLang="en-US" sz="1800" i="0" dirty="0">
                <a:effectLst/>
                <a:latin typeface="Arial" panose="020B0604020202020204" pitchFamily="34" charset="0"/>
              </a:rPr>
              <a:t>這是我們網站的桌面版樣式，可以看見這邊是我們的標題，透過右上角的</a:t>
            </a:r>
            <a:r>
              <a:rPr lang="en-US" altLang="zh-TW" sz="1800" i="0" dirty="0">
                <a:effectLst/>
                <a:latin typeface="Arial" panose="020B0604020202020204" pitchFamily="34" charset="0"/>
              </a:rPr>
              <a:t>nav bar </a:t>
            </a:r>
            <a:r>
              <a:rPr lang="zh-TW" altLang="en-US" sz="1800" i="0" dirty="0">
                <a:effectLst/>
                <a:latin typeface="Arial" panose="020B0604020202020204" pitchFamily="34" charset="0"/>
              </a:rPr>
              <a:t>我們可以快速連動到票房預測的部分、或是本組的資料圖表呈現</a:t>
            </a:r>
            <a:br>
              <a:rPr lang="zh-TW" altLang="en-US" sz="1800" i="0" dirty="0">
                <a:effectLst/>
                <a:latin typeface="Arial" panose="020B0604020202020204" pitchFamily="34" charset="0"/>
              </a:rPr>
            </a:br>
            <a:r>
              <a:rPr lang="zh-TW" altLang="en-US" sz="1800" i="0" dirty="0">
                <a:effectLst/>
                <a:latin typeface="Arial" panose="020B0604020202020204" pitchFamily="34" charset="0"/>
              </a:rPr>
              <a:t>票房預測方面，來賓可以點選電影的類別，片商或是其他特徵條件，網站的模型會接受到各位送出的指令，並且回傳票房預測的部分</a:t>
            </a:r>
            <a:br>
              <a:rPr lang="zh-TW" altLang="en-US" sz="1800" i="0" dirty="0">
                <a:effectLst/>
                <a:latin typeface="Arial" panose="020B0604020202020204" pitchFamily="34" charset="0"/>
              </a:rPr>
            </a:br>
            <a:r>
              <a:rPr lang="zh-TW" altLang="en-US" sz="1800" i="0" dirty="0">
                <a:effectLst/>
                <a:latin typeface="Arial" panose="020B0604020202020204" pitchFamily="34" charset="0"/>
              </a:rPr>
              <a:t>預算的部分我們設定</a:t>
            </a:r>
            <a:r>
              <a:rPr lang="en-US" altLang="zh-TW" sz="1800" i="0" dirty="0">
                <a:effectLst/>
                <a:latin typeface="Arial" panose="020B0604020202020204" pitchFamily="34" charset="0"/>
              </a:rPr>
              <a:t>100</a:t>
            </a:r>
            <a:r>
              <a:rPr lang="zh-TW" altLang="en-US" sz="1800" i="0" dirty="0">
                <a:effectLst/>
                <a:latin typeface="Arial" panose="020B0604020202020204" pitchFamily="34" charset="0"/>
              </a:rPr>
              <a:t>萬到</a:t>
            </a:r>
            <a:r>
              <a:rPr lang="en-US" altLang="zh-TW" sz="1800" i="0" dirty="0">
                <a:effectLst/>
                <a:latin typeface="Arial" panose="020B0604020202020204" pitchFamily="34" charset="0"/>
              </a:rPr>
              <a:t>1</a:t>
            </a:r>
            <a:r>
              <a:rPr lang="zh-TW" altLang="en-US" sz="1800" i="0" dirty="0">
                <a:effectLst/>
                <a:latin typeface="Arial" panose="020B0604020202020204" pitchFamily="34" charset="0"/>
              </a:rPr>
              <a:t>億，並且以拉霸的方式呈現，讓使用者有更好的體驗</a:t>
            </a:r>
            <a:br>
              <a:rPr lang="zh-TW" altLang="en-US" sz="1800" i="0" dirty="0">
                <a:effectLst/>
                <a:latin typeface="Arial" panose="020B0604020202020204" pitchFamily="34" charset="0"/>
              </a:rPr>
            </a:br>
            <a:r>
              <a:rPr lang="zh-TW" altLang="en-US" sz="1800" i="0" dirty="0">
                <a:effectLst/>
                <a:latin typeface="Arial" panose="020B0604020202020204" pitchFamily="34" charset="0"/>
              </a:rPr>
              <a:t>輸入完成後即可點選預測鈕</a:t>
            </a:r>
            <a:br>
              <a:rPr lang="zh-TW" altLang="en-US" sz="1800" i="0" dirty="0">
                <a:effectLst/>
                <a:latin typeface="Arial" panose="020B0604020202020204" pitchFamily="34" charset="0"/>
              </a:rPr>
            </a:br>
            <a:r>
              <a:rPr lang="en-US" altLang="zh-TW" sz="1800" i="0" dirty="0">
                <a:effectLst/>
                <a:latin typeface="Arial" panose="020B0604020202020204" pitchFamily="34" charset="0"/>
              </a:rPr>
              <a:t>------</a:t>
            </a:r>
            <a:br>
              <a:rPr lang="en-US" altLang="zh-TW" sz="1800" i="0" dirty="0">
                <a:effectLst/>
                <a:latin typeface="Arial" panose="020B0604020202020204" pitchFamily="34" charset="0"/>
              </a:rPr>
            </a:br>
            <a:r>
              <a:rPr lang="zh-TW" altLang="en-US" sz="1800" i="0" dirty="0">
                <a:effectLst/>
                <a:latin typeface="Arial" panose="020B0604020202020204" pitchFamily="34" charset="0"/>
              </a:rPr>
              <a:t>再下面的部分是</a:t>
            </a:r>
            <a:r>
              <a:rPr lang="en-US" altLang="zh-TW" sz="1800" i="0" dirty="0">
                <a:effectLst/>
                <a:latin typeface="Arial" panose="020B0604020202020204" pitchFamily="34" charset="0"/>
              </a:rPr>
              <a:t>Tableau </a:t>
            </a:r>
            <a:r>
              <a:rPr lang="zh-TW" altLang="en-US" sz="1800" i="0" dirty="0">
                <a:effectLst/>
                <a:latin typeface="Arial" panose="020B0604020202020204" pitchFamily="34" charset="0"/>
              </a:rPr>
              <a:t>內嵌的儀表板，方才報告中提到的一些比較多參數或設定的圖表，如電影種類，都可以在這一塊區域中供您瀏覽</a:t>
            </a:r>
            <a:br>
              <a:rPr lang="zh-TW" altLang="en-US" sz="1800" i="0" dirty="0">
                <a:effectLst/>
                <a:latin typeface="Arial" panose="020B0604020202020204" pitchFamily="34" charset="0"/>
              </a:rPr>
            </a:br>
            <a:r>
              <a:rPr lang="zh-TW" altLang="en-US" sz="1800" i="0" dirty="0">
                <a:effectLst/>
                <a:latin typeface="Arial" panose="020B0604020202020204" pitchFamily="34" charset="0"/>
              </a:rPr>
              <a:t>另外，可以切換</a:t>
            </a:r>
            <a:r>
              <a:rPr lang="en-US" altLang="zh-TW" sz="1800" i="0" dirty="0">
                <a:effectLst/>
                <a:latin typeface="Arial" panose="020B0604020202020204" pitchFamily="34" charset="0"/>
              </a:rPr>
              <a:t>Profit Analysis </a:t>
            </a:r>
            <a:r>
              <a:rPr lang="zh-TW" altLang="en-US" sz="1800" i="0" dirty="0">
                <a:effectLst/>
                <a:latin typeface="Arial" panose="020B0604020202020204" pitchFamily="34" charset="0"/>
              </a:rPr>
              <a:t>或是</a:t>
            </a:r>
            <a:r>
              <a:rPr lang="en-US" altLang="zh-TW" sz="1800" i="0" dirty="0">
                <a:effectLst/>
                <a:latin typeface="Arial" panose="020B0604020202020204" pitchFamily="34" charset="0"/>
              </a:rPr>
              <a:t>Rating Analysis </a:t>
            </a:r>
            <a:r>
              <a:rPr lang="zh-TW" altLang="en-US" sz="1800" i="0">
                <a:effectLst/>
                <a:latin typeface="Arial" panose="020B0604020202020204" pitchFamily="34" charset="0"/>
              </a:rPr>
              <a:t>來查看針對獲利或是喜好度的圖表分析</a:t>
            </a:r>
            <a:br>
              <a:rPr lang="zh-TW" altLang="en-US" sz="1800" i="0">
                <a:effectLst/>
                <a:latin typeface="Arial" panose="020B0604020202020204" pitchFamily="34" charset="0"/>
              </a:rPr>
            </a:br>
            <a:r>
              <a:rPr lang="zh-TW" altLang="en-US" sz="1800" i="0">
                <a:effectLst/>
                <a:latin typeface="Arial" panose="020B0604020202020204" pitchFamily="34" charset="0"/>
              </a:rPr>
              <a:t>以上就是本組的視覺呈現部分</a:t>
            </a:r>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82</a:t>
            </a:fld>
            <a:endParaRPr lang="zh-TW" altLang="en-US"/>
          </a:p>
        </p:txBody>
      </p:sp>
    </p:spTree>
    <p:extLst>
      <p:ext uri="{BB962C8B-B14F-4D97-AF65-F5344CB8AC3E}">
        <p14:creationId xmlns:p14="http://schemas.microsoft.com/office/powerpoint/2010/main" val="20523895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依照我們專題的設計及成果，我們設計</a:t>
            </a:r>
            <a:r>
              <a:rPr lang="en-US" altLang="zh-TW" dirty="0"/>
              <a:t>TA</a:t>
            </a:r>
            <a:r>
              <a:rPr lang="zh-TW" altLang="en-US" dirty="0"/>
              <a:t>為電影的製片商或是投資方，讓他們可以使用我們的專案成果</a:t>
            </a:r>
            <a:endParaRPr lang="en-US" altLang="zh-TW" dirty="0"/>
          </a:p>
          <a:p>
            <a:r>
              <a:rPr lang="zh-TW" altLang="en-US" dirty="0"/>
              <a:t>並且針對票房以及電影評分去做預測，希望可以知道叫好或叫座的祕訣是什麼</a:t>
            </a:r>
            <a:endParaRPr lang="en-US" altLang="zh-TW" dirty="0"/>
          </a:p>
          <a:p>
            <a:r>
              <a:rPr lang="zh-TW" altLang="en-US" dirty="0"/>
              <a:t>以票房為目標，我們知道 </a:t>
            </a:r>
            <a:r>
              <a:rPr lang="en-US" altLang="zh-TW" dirty="0"/>
              <a:t>…. </a:t>
            </a:r>
            <a:r>
              <a:rPr lang="zh-TW" altLang="en-US" dirty="0"/>
              <a:t>有顯著影響，是在籌拍一部電影時必須考慮的事情</a:t>
            </a:r>
            <a:endParaRPr lang="en-US" altLang="zh-TW" dirty="0"/>
          </a:p>
          <a:p>
            <a:r>
              <a:rPr lang="zh-TW" altLang="en-US" dirty="0"/>
              <a:t>若以評分為目標，我們則可以發現，由方才建翰同學的說明可知，評分是一件以人為中心、且非常主觀、無法以客觀標準量化的特徵欄位，以致在預測上會出現失誤</a:t>
            </a:r>
            <a:endParaRPr lang="en-US" altLang="zh-TW" dirty="0"/>
          </a:p>
          <a:p>
            <a:r>
              <a:rPr lang="zh-TW" altLang="en-US" dirty="0"/>
              <a:t>因此從我們的</a:t>
            </a:r>
            <a:r>
              <a:rPr lang="en-US" altLang="zh-TW" dirty="0"/>
              <a:t>data</a:t>
            </a:r>
            <a:r>
              <a:rPr lang="zh-TW" altLang="en-US" dirty="0"/>
              <a:t> </a:t>
            </a:r>
            <a:r>
              <a:rPr lang="en-US" altLang="zh-TW" dirty="0"/>
              <a:t>source</a:t>
            </a:r>
            <a:r>
              <a:rPr lang="zh-TW" altLang="en-US" dirty="0"/>
              <a:t>來看是無法準確預測評分</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84</a:t>
            </a:fld>
            <a:endParaRPr lang="zh-TW" altLang="en-US"/>
          </a:p>
        </p:txBody>
      </p:sp>
    </p:spTree>
    <p:extLst>
      <p:ext uri="{BB962C8B-B14F-4D97-AF65-F5344CB8AC3E}">
        <p14:creationId xmlns:p14="http://schemas.microsoft.com/office/powerpoint/2010/main" val="4159095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因此我們這個主題的未來展望，其實是有更宏大的夢想。</a:t>
            </a:r>
            <a:endParaRPr lang="en-US" altLang="zh-TW" dirty="0"/>
          </a:p>
          <a:p>
            <a:r>
              <a:rPr lang="zh-TW" altLang="en-US" dirty="0"/>
              <a:t>當我們在進行</a:t>
            </a:r>
            <a:r>
              <a:rPr lang="en-US" altLang="zh-TW" dirty="0"/>
              <a:t>NLP</a:t>
            </a:r>
            <a:r>
              <a:rPr lang="zh-TW" altLang="en-US" dirty="0"/>
              <a:t>文本學習時，就在想若是我們能夠得到整份劇本，回歸到最根本的劇情上，或許我們可以更直接地從劇情建立模型並分析</a:t>
            </a:r>
            <a:endParaRPr lang="en-US" altLang="zh-TW" dirty="0"/>
          </a:p>
          <a:p>
            <a:r>
              <a:rPr lang="zh-TW" altLang="en-US" dirty="0"/>
              <a:t>再來，其實預算這個欄位與其他特徵也算是有相關性的，例如預算跟導演、預算跟演員，想請知名導演或演員就需要更多的錢，得過獎的演員或導演可以帶動銷量跟評分，所以預算也會相對較高</a:t>
            </a:r>
            <a:endParaRPr lang="en-US" altLang="zh-TW" dirty="0"/>
          </a:p>
          <a:p>
            <a:r>
              <a:rPr lang="zh-TW" altLang="en-US" dirty="0"/>
              <a:t>進而從這件事情往後延伸，假設我今天已經在製片公司任職，許多網路上查不到的機密資料如演員片酬、臨演替身、搭建成本、拍攝國家、設備成本等，若我們可以將預算拆解成更細緻的成本結構，讓彼此相關性降低，對模型的預測將會更有力且更具商業價值</a:t>
            </a:r>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85</a:t>
            </a:fld>
            <a:endParaRPr lang="zh-TW" altLang="en-US"/>
          </a:p>
        </p:txBody>
      </p:sp>
    </p:spTree>
    <p:extLst>
      <p:ext uri="{BB962C8B-B14F-4D97-AF65-F5344CB8AC3E}">
        <p14:creationId xmlns:p14="http://schemas.microsoft.com/office/powerpoint/2010/main" val="133382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8</a:t>
            </a:fld>
            <a:endParaRPr lang="zh-TW" altLang="en-US"/>
          </a:p>
        </p:txBody>
      </p:sp>
    </p:spTree>
    <p:extLst>
      <p:ext uri="{BB962C8B-B14F-4D97-AF65-F5344CB8AC3E}">
        <p14:creationId xmlns:p14="http://schemas.microsoft.com/office/powerpoint/2010/main" val="2448479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DDC00F6-0315-4F77-BF4C-893BD9ACF48A}" type="slidenum">
              <a:rPr lang="zh-TW" altLang="en-US" smtClean="0"/>
              <a:t>9</a:t>
            </a:fld>
            <a:endParaRPr lang="zh-TW" altLang="en-US"/>
          </a:p>
        </p:txBody>
      </p:sp>
    </p:spTree>
    <p:extLst>
      <p:ext uri="{BB962C8B-B14F-4D97-AF65-F5344CB8AC3E}">
        <p14:creationId xmlns:p14="http://schemas.microsoft.com/office/powerpoint/2010/main" val="4111856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91F100-E3FF-4F43-A0C6-97B2C3FACC0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3F778F8-BA02-490C-8903-6C17AB3A85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A108FCB-8683-4892-9CA4-B3C731DA7D38}"/>
              </a:ext>
            </a:extLst>
          </p:cNvPr>
          <p:cNvSpPr>
            <a:spLocks noGrp="1"/>
          </p:cNvSpPr>
          <p:nvPr>
            <p:ph type="dt" sz="half" idx="10"/>
          </p:nvPr>
        </p:nvSpPr>
        <p:spPr/>
        <p:txBody>
          <a:bodyPr/>
          <a:lstStyle/>
          <a:p>
            <a:fld id="{1A72C7F3-C34F-4B5C-B943-C33D0463405B}" type="datetime1">
              <a:rPr lang="zh-TW" altLang="en-US" smtClean="0"/>
              <a:t>2023/5/5</a:t>
            </a:fld>
            <a:endParaRPr lang="zh-TW" altLang="en-US"/>
          </a:p>
        </p:txBody>
      </p:sp>
      <p:sp>
        <p:nvSpPr>
          <p:cNvPr id="5" name="頁尾版面配置區 4">
            <a:extLst>
              <a:ext uri="{FF2B5EF4-FFF2-40B4-BE49-F238E27FC236}">
                <a16:creationId xmlns:a16="http://schemas.microsoft.com/office/drawing/2014/main" id="{A29523B4-095A-44B3-9574-CB4FD6EB4F9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77DC7D4-3809-41EB-B88A-58A6BAC39ECE}"/>
              </a:ext>
            </a:extLst>
          </p:cNvPr>
          <p:cNvSpPr>
            <a:spLocks noGrp="1"/>
          </p:cNvSpPr>
          <p:nvPr>
            <p:ph type="sldNum" sz="quarter" idx="12"/>
          </p:nvPr>
        </p:nvSpPr>
        <p:spPr/>
        <p:txBody>
          <a:body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28610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1A8C12-DF97-41D2-828E-F4A12F30913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C2843A7-8E88-4E83-8A8B-B6F999182DD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732CD13-F918-4F3F-BEB2-29701BCDF125}"/>
              </a:ext>
            </a:extLst>
          </p:cNvPr>
          <p:cNvSpPr>
            <a:spLocks noGrp="1"/>
          </p:cNvSpPr>
          <p:nvPr>
            <p:ph type="dt" sz="half" idx="10"/>
          </p:nvPr>
        </p:nvSpPr>
        <p:spPr/>
        <p:txBody>
          <a:bodyPr/>
          <a:lstStyle/>
          <a:p>
            <a:fld id="{A6FE79B9-1126-4826-B78C-A7CFD4360003}" type="datetime1">
              <a:rPr lang="zh-TW" altLang="en-US" smtClean="0"/>
              <a:t>2023/5/5</a:t>
            </a:fld>
            <a:endParaRPr lang="zh-TW" altLang="en-US"/>
          </a:p>
        </p:txBody>
      </p:sp>
      <p:sp>
        <p:nvSpPr>
          <p:cNvPr id="5" name="頁尾版面配置區 4">
            <a:extLst>
              <a:ext uri="{FF2B5EF4-FFF2-40B4-BE49-F238E27FC236}">
                <a16:creationId xmlns:a16="http://schemas.microsoft.com/office/drawing/2014/main" id="{EB9C230A-4269-4CF4-B651-F8791342A88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E9F95BE-6BAE-4927-9207-D4ABE9E4A60C}"/>
              </a:ext>
            </a:extLst>
          </p:cNvPr>
          <p:cNvSpPr>
            <a:spLocks noGrp="1"/>
          </p:cNvSpPr>
          <p:nvPr>
            <p:ph type="sldNum" sz="quarter" idx="12"/>
          </p:nvPr>
        </p:nvSpPr>
        <p:spPr/>
        <p:txBody>
          <a:body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3102017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3FAD019D-1004-4B46-8FB2-09B7A112BFF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5E539C4D-25B3-4FBC-A5D6-5D183FABF87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F5D3764-B783-4045-B887-CD431BBBDAC5}"/>
              </a:ext>
            </a:extLst>
          </p:cNvPr>
          <p:cNvSpPr>
            <a:spLocks noGrp="1"/>
          </p:cNvSpPr>
          <p:nvPr>
            <p:ph type="dt" sz="half" idx="10"/>
          </p:nvPr>
        </p:nvSpPr>
        <p:spPr/>
        <p:txBody>
          <a:bodyPr/>
          <a:lstStyle/>
          <a:p>
            <a:fld id="{29E2D05F-5D3B-4F1F-8219-5D9C9626203A}" type="datetime1">
              <a:rPr lang="zh-TW" altLang="en-US" smtClean="0"/>
              <a:t>2023/5/5</a:t>
            </a:fld>
            <a:endParaRPr lang="zh-TW" altLang="en-US"/>
          </a:p>
        </p:txBody>
      </p:sp>
      <p:sp>
        <p:nvSpPr>
          <p:cNvPr id="5" name="頁尾版面配置區 4">
            <a:extLst>
              <a:ext uri="{FF2B5EF4-FFF2-40B4-BE49-F238E27FC236}">
                <a16:creationId xmlns:a16="http://schemas.microsoft.com/office/drawing/2014/main" id="{C9079075-C811-4078-A882-0AB59CA12BE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339720F-EACC-406E-95CB-A8049359D345}"/>
              </a:ext>
            </a:extLst>
          </p:cNvPr>
          <p:cNvSpPr>
            <a:spLocks noGrp="1"/>
          </p:cNvSpPr>
          <p:nvPr>
            <p:ph type="sldNum" sz="quarter" idx="12"/>
          </p:nvPr>
        </p:nvSpPr>
        <p:spPr/>
        <p:txBody>
          <a:body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394200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C23D67-E730-4FEB-A0B5-8E67AD526E9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1E9F9A8-3EC1-42B3-99F1-BA75DC47A46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59694D-C0A5-4DAF-B8A2-DCDE14C44259}"/>
              </a:ext>
            </a:extLst>
          </p:cNvPr>
          <p:cNvSpPr>
            <a:spLocks noGrp="1"/>
          </p:cNvSpPr>
          <p:nvPr>
            <p:ph type="dt" sz="half" idx="10"/>
          </p:nvPr>
        </p:nvSpPr>
        <p:spPr/>
        <p:txBody>
          <a:bodyPr/>
          <a:lstStyle/>
          <a:p>
            <a:fld id="{E6D36E29-8698-4924-86E7-08368460D5C3}" type="datetime1">
              <a:rPr lang="zh-TW" altLang="en-US" smtClean="0"/>
              <a:t>2023/5/5</a:t>
            </a:fld>
            <a:endParaRPr lang="zh-TW" altLang="en-US"/>
          </a:p>
        </p:txBody>
      </p:sp>
      <p:sp>
        <p:nvSpPr>
          <p:cNvPr id="5" name="頁尾版面配置區 4">
            <a:extLst>
              <a:ext uri="{FF2B5EF4-FFF2-40B4-BE49-F238E27FC236}">
                <a16:creationId xmlns:a16="http://schemas.microsoft.com/office/drawing/2014/main" id="{9BB97EDF-4067-4975-9E8E-887D6DDFBAC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02740DD-BDD1-44C3-9143-C71127390F33}"/>
              </a:ext>
            </a:extLst>
          </p:cNvPr>
          <p:cNvSpPr>
            <a:spLocks noGrp="1"/>
          </p:cNvSpPr>
          <p:nvPr>
            <p:ph type="sldNum" sz="quarter" idx="12"/>
          </p:nvPr>
        </p:nvSpPr>
        <p:spPr/>
        <p:txBody>
          <a:body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1489766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C50807-B334-4EFB-93C4-CD2DC249C91E}"/>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75B8DC6-5AFA-43E4-97B1-57F0AA569B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8FABBF6C-29E3-42EA-95FE-8513CEBF2A85}"/>
              </a:ext>
            </a:extLst>
          </p:cNvPr>
          <p:cNvSpPr>
            <a:spLocks noGrp="1"/>
          </p:cNvSpPr>
          <p:nvPr>
            <p:ph type="dt" sz="half" idx="10"/>
          </p:nvPr>
        </p:nvSpPr>
        <p:spPr/>
        <p:txBody>
          <a:bodyPr/>
          <a:lstStyle/>
          <a:p>
            <a:fld id="{BEADDC1E-52F7-452A-A440-EAF22387EA8B}" type="datetime1">
              <a:rPr lang="zh-TW" altLang="en-US" smtClean="0"/>
              <a:t>2023/5/5</a:t>
            </a:fld>
            <a:endParaRPr lang="zh-TW" altLang="en-US"/>
          </a:p>
        </p:txBody>
      </p:sp>
      <p:sp>
        <p:nvSpPr>
          <p:cNvPr id="5" name="頁尾版面配置區 4">
            <a:extLst>
              <a:ext uri="{FF2B5EF4-FFF2-40B4-BE49-F238E27FC236}">
                <a16:creationId xmlns:a16="http://schemas.microsoft.com/office/drawing/2014/main" id="{E0980237-C398-49E4-8C34-DD3CD65C591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4FFC38C-EBEF-4FF9-93B2-6E0AB9FF56B5}"/>
              </a:ext>
            </a:extLst>
          </p:cNvPr>
          <p:cNvSpPr>
            <a:spLocks noGrp="1"/>
          </p:cNvSpPr>
          <p:nvPr>
            <p:ph type="sldNum" sz="quarter" idx="12"/>
          </p:nvPr>
        </p:nvSpPr>
        <p:spPr/>
        <p:txBody>
          <a:body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4240715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27F586-54C3-476C-88FB-3431CA0F9A1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26478EF-8BCB-43E7-BA50-4994651138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E55DFBD7-B0BC-4DEA-A466-9089CFCC020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C18AD1B-5D51-4585-A2A6-DFAC0A31CFF3}"/>
              </a:ext>
            </a:extLst>
          </p:cNvPr>
          <p:cNvSpPr>
            <a:spLocks noGrp="1"/>
          </p:cNvSpPr>
          <p:nvPr>
            <p:ph type="dt" sz="half" idx="10"/>
          </p:nvPr>
        </p:nvSpPr>
        <p:spPr/>
        <p:txBody>
          <a:bodyPr/>
          <a:lstStyle/>
          <a:p>
            <a:fld id="{8EDCF6B7-E25C-4A3F-9C5E-606F1C160E86}" type="datetime1">
              <a:rPr lang="zh-TW" altLang="en-US" smtClean="0"/>
              <a:t>2023/5/5</a:t>
            </a:fld>
            <a:endParaRPr lang="zh-TW" altLang="en-US"/>
          </a:p>
        </p:txBody>
      </p:sp>
      <p:sp>
        <p:nvSpPr>
          <p:cNvPr id="6" name="頁尾版面配置區 5">
            <a:extLst>
              <a:ext uri="{FF2B5EF4-FFF2-40B4-BE49-F238E27FC236}">
                <a16:creationId xmlns:a16="http://schemas.microsoft.com/office/drawing/2014/main" id="{9348408C-0AF0-4B70-B94A-98CA1AED8E1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67314FE-42E2-48FC-9053-43F311104D1A}"/>
              </a:ext>
            </a:extLst>
          </p:cNvPr>
          <p:cNvSpPr>
            <a:spLocks noGrp="1"/>
          </p:cNvSpPr>
          <p:nvPr>
            <p:ph type="sldNum" sz="quarter" idx="12"/>
          </p:nvPr>
        </p:nvSpPr>
        <p:spPr/>
        <p:txBody>
          <a:body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283126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56DFF2-3FC9-4865-9856-8B5CF1DCC1E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4674DF4-362E-48A6-9FD8-4B476DB797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FB6C0B27-829D-4C2C-B3BB-172E3FDAF52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ECF5437-B211-4ABB-AB17-684F131D26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7C66F47-F42E-4F8A-B33F-C1BB6575689F}"/>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5FAAEEE-A963-44E7-82E6-8C7B6BE60AAC}"/>
              </a:ext>
            </a:extLst>
          </p:cNvPr>
          <p:cNvSpPr>
            <a:spLocks noGrp="1"/>
          </p:cNvSpPr>
          <p:nvPr>
            <p:ph type="dt" sz="half" idx="10"/>
          </p:nvPr>
        </p:nvSpPr>
        <p:spPr/>
        <p:txBody>
          <a:bodyPr/>
          <a:lstStyle/>
          <a:p>
            <a:fld id="{32EDB72C-BD63-44AB-AB61-74BE990A2731}" type="datetime1">
              <a:rPr lang="zh-TW" altLang="en-US" smtClean="0"/>
              <a:t>2023/5/5</a:t>
            </a:fld>
            <a:endParaRPr lang="zh-TW" altLang="en-US"/>
          </a:p>
        </p:txBody>
      </p:sp>
      <p:sp>
        <p:nvSpPr>
          <p:cNvPr id="8" name="頁尾版面配置區 7">
            <a:extLst>
              <a:ext uri="{FF2B5EF4-FFF2-40B4-BE49-F238E27FC236}">
                <a16:creationId xmlns:a16="http://schemas.microsoft.com/office/drawing/2014/main" id="{ED5F5D75-8894-461E-BF36-09EA808B75AE}"/>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1248F7A-3754-4B15-B531-A570EC7DA804}"/>
              </a:ext>
            </a:extLst>
          </p:cNvPr>
          <p:cNvSpPr>
            <a:spLocks noGrp="1"/>
          </p:cNvSpPr>
          <p:nvPr>
            <p:ph type="sldNum" sz="quarter" idx="12"/>
          </p:nvPr>
        </p:nvSpPr>
        <p:spPr/>
        <p:txBody>
          <a:body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2066121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0DBF40-5A47-4BC9-9828-EF3D3F67C44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5F8351C-7BE7-416C-B859-C17E71CF3ABE}"/>
              </a:ext>
            </a:extLst>
          </p:cNvPr>
          <p:cNvSpPr>
            <a:spLocks noGrp="1"/>
          </p:cNvSpPr>
          <p:nvPr>
            <p:ph type="dt" sz="half" idx="10"/>
          </p:nvPr>
        </p:nvSpPr>
        <p:spPr/>
        <p:txBody>
          <a:bodyPr/>
          <a:lstStyle/>
          <a:p>
            <a:fld id="{C79C0168-E3E3-4057-810C-618FDB53022D}" type="datetime1">
              <a:rPr lang="zh-TW" altLang="en-US" smtClean="0"/>
              <a:t>2023/5/5</a:t>
            </a:fld>
            <a:endParaRPr lang="zh-TW" altLang="en-US"/>
          </a:p>
        </p:txBody>
      </p:sp>
      <p:sp>
        <p:nvSpPr>
          <p:cNvPr id="4" name="頁尾版面配置區 3">
            <a:extLst>
              <a:ext uri="{FF2B5EF4-FFF2-40B4-BE49-F238E27FC236}">
                <a16:creationId xmlns:a16="http://schemas.microsoft.com/office/drawing/2014/main" id="{8A68F6B2-8159-490B-8121-ED954B6546F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FABAC78-780B-4083-907D-C74EFD2B2B12}"/>
              </a:ext>
            </a:extLst>
          </p:cNvPr>
          <p:cNvSpPr>
            <a:spLocks noGrp="1"/>
          </p:cNvSpPr>
          <p:nvPr>
            <p:ph type="sldNum" sz="quarter" idx="12"/>
          </p:nvPr>
        </p:nvSpPr>
        <p:spPr/>
        <p:txBody>
          <a:body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2084777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95B6233-E1B5-4B66-93B6-8BC8084F745B}"/>
              </a:ext>
            </a:extLst>
          </p:cNvPr>
          <p:cNvSpPr>
            <a:spLocks noGrp="1"/>
          </p:cNvSpPr>
          <p:nvPr>
            <p:ph type="dt" sz="half" idx="10"/>
          </p:nvPr>
        </p:nvSpPr>
        <p:spPr/>
        <p:txBody>
          <a:bodyPr/>
          <a:lstStyle/>
          <a:p>
            <a:fld id="{9C0A0C0C-D8FC-4105-AE1D-19E796A52FFB}" type="datetime1">
              <a:rPr lang="zh-TW" altLang="en-US" smtClean="0"/>
              <a:t>2023/5/5</a:t>
            </a:fld>
            <a:endParaRPr lang="zh-TW" altLang="en-US"/>
          </a:p>
        </p:txBody>
      </p:sp>
      <p:sp>
        <p:nvSpPr>
          <p:cNvPr id="3" name="頁尾版面配置區 2">
            <a:extLst>
              <a:ext uri="{FF2B5EF4-FFF2-40B4-BE49-F238E27FC236}">
                <a16:creationId xmlns:a16="http://schemas.microsoft.com/office/drawing/2014/main" id="{FD827B99-3997-43D1-BD0A-8D816A55454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CD25DD7-71CF-43BA-9D8E-8FA2A507ECE5}"/>
              </a:ext>
            </a:extLst>
          </p:cNvPr>
          <p:cNvSpPr>
            <a:spLocks noGrp="1"/>
          </p:cNvSpPr>
          <p:nvPr>
            <p:ph type="sldNum" sz="quarter" idx="12"/>
          </p:nvPr>
        </p:nvSpPr>
        <p:spPr/>
        <p:txBody>
          <a:body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3840708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BAA957-50DF-4F43-82D1-4884170670F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63C6589-ACE0-4936-B268-ABE84068BA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9EC81506-677F-46B3-9BAB-AF5E126E0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A384009-982A-430C-B4A3-A97E249D2826}"/>
              </a:ext>
            </a:extLst>
          </p:cNvPr>
          <p:cNvSpPr>
            <a:spLocks noGrp="1"/>
          </p:cNvSpPr>
          <p:nvPr>
            <p:ph type="dt" sz="half" idx="10"/>
          </p:nvPr>
        </p:nvSpPr>
        <p:spPr/>
        <p:txBody>
          <a:bodyPr/>
          <a:lstStyle/>
          <a:p>
            <a:fld id="{131CF614-8350-4F7B-A3C5-644FBFB13EE4}" type="datetime1">
              <a:rPr lang="zh-TW" altLang="en-US" smtClean="0"/>
              <a:t>2023/5/5</a:t>
            </a:fld>
            <a:endParaRPr lang="zh-TW" altLang="en-US"/>
          </a:p>
        </p:txBody>
      </p:sp>
      <p:sp>
        <p:nvSpPr>
          <p:cNvPr id="6" name="頁尾版面配置區 5">
            <a:extLst>
              <a:ext uri="{FF2B5EF4-FFF2-40B4-BE49-F238E27FC236}">
                <a16:creationId xmlns:a16="http://schemas.microsoft.com/office/drawing/2014/main" id="{84CA8862-B728-4E0D-949D-684D833084C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7608AFB-19D5-4231-9858-E9038DD8EFCE}"/>
              </a:ext>
            </a:extLst>
          </p:cNvPr>
          <p:cNvSpPr>
            <a:spLocks noGrp="1"/>
          </p:cNvSpPr>
          <p:nvPr>
            <p:ph type="sldNum" sz="quarter" idx="12"/>
          </p:nvPr>
        </p:nvSpPr>
        <p:spPr/>
        <p:txBody>
          <a:body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2810974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602B0D-4C81-4545-8B11-68D741DC14F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75216E1-B8A0-401D-A0A5-799578B88F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986E35D-7490-4868-863A-3ED094E7B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CAE1F48-F570-4FE5-A457-969EF47D888F}"/>
              </a:ext>
            </a:extLst>
          </p:cNvPr>
          <p:cNvSpPr>
            <a:spLocks noGrp="1"/>
          </p:cNvSpPr>
          <p:nvPr>
            <p:ph type="dt" sz="half" idx="10"/>
          </p:nvPr>
        </p:nvSpPr>
        <p:spPr/>
        <p:txBody>
          <a:bodyPr/>
          <a:lstStyle/>
          <a:p>
            <a:fld id="{8380C59D-85EE-47E9-BF23-D26136D9ACA9}" type="datetime1">
              <a:rPr lang="zh-TW" altLang="en-US" smtClean="0"/>
              <a:t>2023/5/5</a:t>
            </a:fld>
            <a:endParaRPr lang="zh-TW" altLang="en-US"/>
          </a:p>
        </p:txBody>
      </p:sp>
      <p:sp>
        <p:nvSpPr>
          <p:cNvPr id="6" name="頁尾版面配置區 5">
            <a:extLst>
              <a:ext uri="{FF2B5EF4-FFF2-40B4-BE49-F238E27FC236}">
                <a16:creationId xmlns:a16="http://schemas.microsoft.com/office/drawing/2014/main" id="{1A97A89D-FFA1-4DB7-98E2-7F3014A926B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ED125D-57CD-49F7-ACBE-58F6D73910B1}"/>
              </a:ext>
            </a:extLst>
          </p:cNvPr>
          <p:cNvSpPr>
            <a:spLocks noGrp="1"/>
          </p:cNvSpPr>
          <p:nvPr>
            <p:ph type="sldNum" sz="quarter" idx="12"/>
          </p:nvPr>
        </p:nvSpPr>
        <p:spPr/>
        <p:txBody>
          <a:body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1970709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7F671D4-568D-4350-A073-0265926D74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E5D43E1-79E4-42D2-B4C7-961A74F52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79955BF-BE7D-4933-BF4F-0C73496011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17836D-4EA3-422A-8A46-55276AAAB90A}" type="datetime1">
              <a:rPr lang="zh-TW" altLang="en-US" smtClean="0"/>
              <a:t>2023/5/5</a:t>
            </a:fld>
            <a:endParaRPr lang="zh-TW" altLang="en-US"/>
          </a:p>
        </p:txBody>
      </p:sp>
      <p:sp>
        <p:nvSpPr>
          <p:cNvPr id="5" name="頁尾版面配置區 4">
            <a:extLst>
              <a:ext uri="{FF2B5EF4-FFF2-40B4-BE49-F238E27FC236}">
                <a16:creationId xmlns:a16="http://schemas.microsoft.com/office/drawing/2014/main" id="{57EF5AB2-7C9A-4910-A17E-9C518C7395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49800836-33BC-495A-9559-E0650E7B89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0B8D7-6D49-4743-8D36-FC6599991F56}" type="slidenum">
              <a:rPr lang="zh-TW" altLang="en-US" smtClean="0"/>
              <a:t>‹#›</a:t>
            </a:fld>
            <a:endParaRPr lang="zh-TW" altLang="en-US"/>
          </a:p>
        </p:txBody>
      </p:sp>
    </p:spTree>
    <p:extLst>
      <p:ext uri="{BB962C8B-B14F-4D97-AF65-F5344CB8AC3E}">
        <p14:creationId xmlns:p14="http://schemas.microsoft.com/office/powerpoint/2010/main" val="327526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0.xml"/><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56.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56.png"/><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56.pn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4.jpeg"/><Relationship Id="rId4" Type="http://schemas.openxmlformats.org/officeDocument/2006/relationships/image" Target="../media/image56.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4.jpeg"/><Relationship Id="rId4" Type="http://schemas.openxmlformats.org/officeDocument/2006/relationships/image" Target="../media/image56.png"/><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4.jpeg"/><Relationship Id="rId4" Type="http://schemas.openxmlformats.org/officeDocument/2006/relationships/image" Target="../media/image56.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5.jpeg"/><Relationship Id="rId5" Type="http://schemas.openxmlformats.org/officeDocument/2006/relationships/image" Target="../media/image57.png"/><Relationship Id="rId10" Type="http://schemas.openxmlformats.org/officeDocument/2006/relationships/image" Target="../media/image64.jpeg"/><Relationship Id="rId4" Type="http://schemas.openxmlformats.org/officeDocument/2006/relationships/image" Target="../media/image56.png"/><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jpe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0.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240.png"/><Relationship Id="rId3" Type="http://schemas.openxmlformats.org/officeDocument/2006/relationships/image" Target="../media/image128.png"/><Relationship Id="rId7" Type="http://schemas.openxmlformats.org/officeDocument/2006/relationships/image" Target="../media/image1210.png"/><Relationship Id="rId12" Type="http://schemas.openxmlformats.org/officeDocument/2006/relationships/customXml" Target="../ink/ink5.xml"/><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1230.png"/><Relationship Id="rId5" Type="http://schemas.openxmlformats.org/officeDocument/2006/relationships/image" Target="../media/image120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22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8D449D-C028-4691-A601-6B1D1759B27C}"/>
              </a:ext>
            </a:extLst>
          </p:cNvPr>
          <p:cNvSpPr>
            <a:spLocks noGrp="1"/>
          </p:cNvSpPr>
          <p:nvPr>
            <p:ph type="ctrTitle"/>
          </p:nvPr>
        </p:nvSpPr>
        <p:spPr>
          <a:xfrm>
            <a:off x="3465897" y="1206697"/>
            <a:ext cx="9144000" cy="2387600"/>
          </a:xfrm>
        </p:spPr>
        <p:txBody>
          <a:bodyPr>
            <a:normAutofit/>
          </a:bodyPr>
          <a:lstStyle/>
          <a:p>
            <a:r>
              <a:rPr lang="zh-TW" altLang="en-US" sz="6600" dirty="0">
                <a:latin typeface="YouYuan" panose="02010509060101010101" pitchFamily="49" charset="-122"/>
                <a:ea typeface="YouYuan" panose="02010509060101010101" pitchFamily="49" charset="-122"/>
              </a:rPr>
              <a:t>我想</a:t>
            </a:r>
            <a:r>
              <a:rPr lang="en-US" altLang="zh-TW" sz="6600" dirty="0" err="1">
                <a:latin typeface="YouYuan" panose="02010509060101010101" pitchFamily="49" charset="-122"/>
                <a:ea typeface="YouYuan" panose="02010509060101010101" pitchFamily="49" charset="-122"/>
              </a:rPr>
              <a:t>Py</a:t>
            </a:r>
            <a:r>
              <a:rPr lang="zh-TW" altLang="en-US" sz="6600" dirty="0">
                <a:latin typeface="YouYuan" panose="02010509060101010101" pitchFamily="49" charset="-122"/>
                <a:ea typeface="YouYuan" panose="02010509060101010101" pitchFamily="49" charset="-122"/>
              </a:rPr>
              <a:t>電影</a:t>
            </a:r>
          </a:p>
        </p:txBody>
      </p:sp>
      <p:sp>
        <p:nvSpPr>
          <p:cNvPr id="3" name="副標題 2">
            <a:extLst>
              <a:ext uri="{FF2B5EF4-FFF2-40B4-BE49-F238E27FC236}">
                <a16:creationId xmlns:a16="http://schemas.microsoft.com/office/drawing/2014/main" id="{D61FA4B3-C39C-4AE5-8F3A-EB83908C2E8C}"/>
              </a:ext>
            </a:extLst>
          </p:cNvPr>
          <p:cNvSpPr>
            <a:spLocks noGrp="1"/>
          </p:cNvSpPr>
          <p:nvPr>
            <p:ph type="subTitle" idx="1"/>
          </p:nvPr>
        </p:nvSpPr>
        <p:spPr>
          <a:xfrm>
            <a:off x="7547569" y="3653919"/>
            <a:ext cx="3907274" cy="489316"/>
          </a:xfrm>
        </p:spPr>
        <p:txBody>
          <a:bodyPr>
            <a:normAutofit fontScale="92500"/>
          </a:bodyPr>
          <a:lstStyle/>
          <a:p>
            <a:pPr algn="l"/>
            <a:r>
              <a:rPr lang="zh-TW" altLang="en-US" dirty="0">
                <a:latin typeface="YouYuan" panose="02010509060101010101" pitchFamily="49" charset="-122"/>
                <a:ea typeface="YouYuan" panose="02010509060101010101" pitchFamily="49" charset="-122"/>
              </a:rPr>
              <a:t>電影票房與喜好度分析與預測</a:t>
            </a:r>
          </a:p>
        </p:txBody>
      </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1</a:t>
            </a:fld>
            <a:endParaRPr lang="zh-TW" altLang="en-US"/>
          </a:p>
        </p:txBody>
      </p:sp>
      <p:sp>
        <p:nvSpPr>
          <p:cNvPr id="13" name="副標題 2">
            <a:extLst>
              <a:ext uri="{FF2B5EF4-FFF2-40B4-BE49-F238E27FC236}">
                <a16:creationId xmlns:a16="http://schemas.microsoft.com/office/drawing/2014/main" id="{6F71BA98-D87D-4C1A-A1F6-2F0BADC79998}"/>
              </a:ext>
            </a:extLst>
          </p:cNvPr>
          <p:cNvSpPr txBox="1">
            <a:spLocks/>
          </p:cNvSpPr>
          <p:nvPr/>
        </p:nvSpPr>
        <p:spPr>
          <a:xfrm>
            <a:off x="6945155" y="4479174"/>
            <a:ext cx="4664320" cy="16946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TW" dirty="0">
                <a:latin typeface="Yu Mincho" panose="02020400000000000000" pitchFamily="18" charset="-128"/>
                <a:ea typeface="Yu Mincho" panose="02020400000000000000" pitchFamily="18" charset="-128"/>
              </a:rPr>
              <a:t>BDSE29</a:t>
            </a:r>
          </a:p>
          <a:p>
            <a:pPr algn="l"/>
            <a:r>
              <a:rPr lang="zh-TW" altLang="en-US" dirty="0">
                <a:latin typeface="Yu Mincho" panose="02020400000000000000" pitchFamily="18" charset="-128"/>
                <a:ea typeface="Yu Mincho" panose="02020400000000000000" pitchFamily="18" charset="-128"/>
              </a:rPr>
              <a:t>組長：劉冠緯</a:t>
            </a:r>
            <a:endParaRPr lang="en-US" altLang="zh-TW" dirty="0">
              <a:latin typeface="Yu Mincho" panose="02020400000000000000" pitchFamily="18" charset="-128"/>
              <a:ea typeface="Yu Mincho" panose="02020400000000000000" pitchFamily="18" charset="-128"/>
            </a:endParaRPr>
          </a:p>
          <a:p>
            <a:pPr algn="l"/>
            <a:r>
              <a:rPr lang="zh-TW" altLang="en-US" dirty="0">
                <a:latin typeface="Yu Mincho" panose="02020400000000000000" pitchFamily="18" charset="-128"/>
                <a:ea typeface="Yu Mincho" panose="02020400000000000000" pitchFamily="18" charset="-128"/>
              </a:rPr>
              <a:t>組員：黃彥文 </a:t>
            </a:r>
            <a:r>
              <a:rPr lang="en-US" altLang="zh-TW" dirty="0">
                <a:latin typeface="Yu Mincho" panose="02020400000000000000" pitchFamily="18" charset="-128"/>
                <a:ea typeface="Yu Mincho" panose="02020400000000000000" pitchFamily="18" charset="-128"/>
              </a:rPr>
              <a:t>|</a:t>
            </a:r>
            <a:r>
              <a:rPr lang="zh-TW" altLang="en-US" dirty="0">
                <a:latin typeface="Yu Mincho" panose="02020400000000000000" pitchFamily="18" charset="-128"/>
                <a:ea typeface="Yu Mincho" panose="02020400000000000000" pitchFamily="18" charset="-128"/>
              </a:rPr>
              <a:t> 李建翰 </a:t>
            </a:r>
            <a:r>
              <a:rPr lang="en-US" altLang="zh-TW" dirty="0">
                <a:latin typeface="Yu Mincho" panose="02020400000000000000" pitchFamily="18" charset="-128"/>
                <a:ea typeface="Yu Mincho" panose="02020400000000000000" pitchFamily="18" charset="-128"/>
              </a:rPr>
              <a:t>|</a:t>
            </a:r>
            <a:r>
              <a:rPr lang="zh-TW" altLang="en-US" dirty="0">
                <a:latin typeface="Yu Mincho" panose="02020400000000000000" pitchFamily="18" charset="-128"/>
                <a:ea typeface="Yu Mincho" panose="02020400000000000000" pitchFamily="18" charset="-128"/>
              </a:rPr>
              <a:t> 張庭豪 </a:t>
            </a:r>
            <a:r>
              <a:rPr lang="en-US" altLang="zh-TW" dirty="0">
                <a:latin typeface="Yu Mincho" panose="02020400000000000000" pitchFamily="18" charset="-128"/>
                <a:ea typeface="Yu Mincho" panose="02020400000000000000" pitchFamily="18" charset="-128"/>
              </a:rPr>
              <a:t/>
            </a:r>
            <a:br>
              <a:rPr lang="en-US" altLang="zh-TW" dirty="0">
                <a:latin typeface="Yu Mincho" panose="02020400000000000000" pitchFamily="18" charset="-128"/>
                <a:ea typeface="Yu Mincho" panose="02020400000000000000" pitchFamily="18" charset="-128"/>
              </a:rPr>
            </a:br>
            <a:r>
              <a:rPr lang="en-US" altLang="zh-TW" dirty="0">
                <a:latin typeface="Yu Mincho" panose="02020400000000000000" pitchFamily="18" charset="-128"/>
                <a:ea typeface="Yu Mincho" panose="02020400000000000000" pitchFamily="18" charset="-128"/>
              </a:rPr>
              <a:t>	</a:t>
            </a:r>
            <a:r>
              <a:rPr lang="zh-TW" altLang="en-US" dirty="0">
                <a:latin typeface="Yu Mincho" panose="02020400000000000000" pitchFamily="18" charset="-128"/>
                <a:ea typeface="Yu Mincho" panose="02020400000000000000" pitchFamily="18" charset="-128"/>
              </a:rPr>
              <a:t>陳信佑 </a:t>
            </a:r>
            <a:r>
              <a:rPr lang="en-US" altLang="zh-TW" dirty="0">
                <a:latin typeface="Yu Mincho" panose="02020400000000000000" pitchFamily="18" charset="-128"/>
                <a:ea typeface="Yu Mincho" panose="02020400000000000000" pitchFamily="18" charset="-128"/>
              </a:rPr>
              <a:t>|</a:t>
            </a:r>
            <a:r>
              <a:rPr lang="zh-TW" altLang="en-US" dirty="0">
                <a:latin typeface="Yu Mincho" panose="02020400000000000000" pitchFamily="18" charset="-128"/>
                <a:ea typeface="Yu Mincho" panose="02020400000000000000" pitchFamily="18" charset="-128"/>
              </a:rPr>
              <a:t> 葉昀抗 </a:t>
            </a:r>
            <a:r>
              <a:rPr lang="en-US" altLang="zh-TW" dirty="0">
                <a:latin typeface="Yu Mincho" panose="02020400000000000000" pitchFamily="18" charset="-128"/>
                <a:ea typeface="Yu Mincho" panose="02020400000000000000" pitchFamily="18" charset="-128"/>
              </a:rPr>
              <a:t>|</a:t>
            </a:r>
            <a:r>
              <a:rPr lang="zh-TW" altLang="en-US" dirty="0">
                <a:latin typeface="Yu Mincho" panose="02020400000000000000" pitchFamily="18" charset="-128"/>
                <a:ea typeface="Yu Mincho" panose="02020400000000000000" pitchFamily="18" charset="-128"/>
              </a:rPr>
              <a:t> 劉智維</a:t>
            </a:r>
          </a:p>
        </p:txBody>
      </p:sp>
      <p:grpSp>
        <p:nvGrpSpPr>
          <p:cNvPr id="7" name="群組 6">
            <a:extLst>
              <a:ext uri="{FF2B5EF4-FFF2-40B4-BE49-F238E27FC236}">
                <a16:creationId xmlns:a16="http://schemas.microsoft.com/office/drawing/2014/main" id="{9DB77F7B-A07E-0932-4F16-65F606B53807}"/>
              </a:ext>
            </a:extLst>
          </p:cNvPr>
          <p:cNvGrpSpPr/>
          <p:nvPr/>
        </p:nvGrpSpPr>
        <p:grpSpPr>
          <a:xfrm>
            <a:off x="-695129" y="-1953577"/>
            <a:ext cx="12649622" cy="8887777"/>
            <a:chOff x="3388" y="-2989033"/>
            <a:chExt cx="12140460" cy="9847032"/>
          </a:xfrm>
        </p:grpSpPr>
        <p:sp>
          <p:nvSpPr>
            <p:cNvPr id="6" name="Freeform: Shape 3">
              <a:extLst>
                <a:ext uri="{FF2B5EF4-FFF2-40B4-BE49-F238E27FC236}">
                  <a16:creationId xmlns:a16="http://schemas.microsoft.com/office/drawing/2014/main" id="{D1475B19-9DF3-1EDD-849E-A420792850D6}"/>
                </a:ext>
              </a:extLst>
            </p:cNvPr>
            <p:cNvSpPr/>
            <p:nvPr/>
          </p:nvSpPr>
          <p:spPr>
            <a:xfrm>
              <a:off x="3388" y="-2989033"/>
              <a:ext cx="12140460" cy="9847032"/>
            </a:xfrm>
            <a:custGeom>
              <a:avLst/>
              <a:gdLst>
                <a:gd name="connsiteX0" fmla="*/ 4756008 w 4754893"/>
                <a:gd name="connsiteY0" fmla="*/ 22289 h 3320996"/>
                <a:gd name="connsiteX1" fmla="*/ 4738177 w 4754893"/>
                <a:gd name="connsiteY1" fmla="*/ 125930 h 3320996"/>
                <a:gd name="connsiteX2" fmla="*/ 4658681 w 4754893"/>
                <a:gd name="connsiteY2" fmla="*/ 553871 h 3320996"/>
                <a:gd name="connsiteX3" fmla="*/ 4518263 w 4754893"/>
                <a:gd name="connsiteY3" fmla="*/ 1029360 h 3320996"/>
                <a:gd name="connsiteX4" fmla="*/ 4303179 w 4754893"/>
                <a:gd name="connsiteY4" fmla="*/ 1403437 h 3320996"/>
                <a:gd name="connsiteX5" fmla="*/ 3945818 w 4754893"/>
                <a:gd name="connsiteY5" fmla="*/ 1599948 h 3320996"/>
                <a:gd name="connsiteX6" fmla="*/ 3707331 w 4754893"/>
                <a:gd name="connsiteY6" fmla="*/ 1594747 h 3320996"/>
                <a:gd name="connsiteX7" fmla="*/ 3264160 w 4754893"/>
                <a:gd name="connsiteY7" fmla="*/ 1499277 h 3320996"/>
                <a:gd name="connsiteX8" fmla="*/ 2939118 w 4754893"/>
                <a:gd name="connsiteY8" fmla="*/ 1459901 h 3320996"/>
                <a:gd name="connsiteX9" fmla="*/ 2427225 w 4754893"/>
                <a:gd name="connsiteY9" fmla="*/ 1677214 h 3320996"/>
                <a:gd name="connsiteX10" fmla="*/ 2183165 w 4754893"/>
                <a:gd name="connsiteY10" fmla="*/ 2020830 h 3320996"/>
                <a:gd name="connsiteX11" fmla="*/ 1955450 w 4754893"/>
                <a:gd name="connsiteY11" fmla="*/ 2592903 h 3320996"/>
                <a:gd name="connsiteX12" fmla="*/ 1791629 w 4754893"/>
                <a:gd name="connsiteY12" fmla="*/ 3252273 h 3320996"/>
                <a:gd name="connsiteX13" fmla="*/ 1779370 w 4754893"/>
                <a:gd name="connsiteY13" fmla="*/ 3310223 h 3320996"/>
                <a:gd name="connsiteX14" fmla="*/ 0 w 4754893"/>
                <a:gd name="connsiteY14" fmla="*/ 3321368 h 3320996"/>
                <a:gd name="connsiteX15" fmla="*/ 4458 w 4754893"/>
                <a:gd name="connsiteY15" fmla="*/ 3302051 h 3320996"/>
                <a:gd name="connsiteX16" fmla="*/ 353645 w 4754893"/>
                <a:gd name="connsiteY16" fmla="*/ 2399735 h 3320996"/>
                <a:gd name="connsiteX17" fmla="*/ 748153 w 4754893"/>
                <a:gd name="connsiteY17" fmla="*/ 1764511 h 3320996"/>
                <a:gd name="connsiteX18" fmla="*/ 1270820 w 4754893"/>
                <a:gd name="connsiteY18" fmla="*/ 1299052 h 3320996"/>
                <a:gd name="connsiteX19" fmla="*/ 1820976 w 4754893"/>
                <a:gd name="connsiteY19" fmla="*/ 1092511 h 3320996"/>
                <a:gd name="connsiteX20" fmla="*/ 2419795 w 4754893"/>
                <a:gd name="connsiteY20" fmla="*/ 1057592 h 3320996"/>
                <a:gd name="connsiteX21" fmla="*/ 2750037 w 4754893"/>
                <a:gd name="connsiteY21" fmla="*/ 1073566 h 3320996"/>
                <a:gd name="connsiteX22" fmla="*/ 3074707 w 4754893"/>
                <a:gd name="connsiteY22" fmla="*/ 1080252 h 3320996"/>
                <a:gd name="connsiteX23" fmla="*/ 3403835 w 4754893"/>
                <a:gd name="connsiteY23" fmla="*/ 1015987 h 3320996"/>
                <a:gd name="connsiteX24" fmla="*/ 3678356 w 4754893"/>
                <a:gd name="connsiteY24" fmla="*/ 755954 h 3320996"/>
                <a:gd name="connsiteX25" fmla="*/ 3786455 w 4754893"/>
                <a:gd name="connsiteY25" fmla="*/ 418654 h 3320996"/>
                <a:gd name="connsiteX26" fmla="*/ 3823603 w 4754893"/>
                <a:gd name="connsiteY26" fmla="*/ 42348 h 3320996"/>
                <a:gd name="connsiteX27" fmla="*/ 3824717 w 4754893"/>
                <a:gd name="connsiteY27" fmla="*/ 34176 h 3320996"/>
                <a:gd name="connsiteX28" fmla="*/ 3895298 w 4754893"/>
                <a:gd name="connsiteY28" fmla="*/ 30461 h 3320996"/>
                <a:gd name="connsiteX29" fmla="*/ 4466999 w 4754893"/>
                <a:gd name="connsiteY29" fmla="*/ 10401 h 3320996"/>
                <a:gd name="connsiteX30" fmla="*/ 4680227 w 4754893"/>
                <a:gd name="connsiteY30" fmla="*/ 2600 h 3320996"/>
                <a:gd name="connsiteX31" fmla="*/ 4696572 w 4754893"/>
                <a:gd name="connsiteY31" fmla="*/ 0 h 3320996"/>
                <a:gd name="connsiteX32" fmla="*/ 4756008 w 4754893"/>
                <a:gd name="connsiteY32" fmla="*/ 0 h 3320996"/>
                <a:gd name="connsiteX33" fmla="*/ 4756008 w 4754893"/>
                <a:gd name="connsiteY33" fmla="*/ 22289 h 3320996"/>
                <a:gd name="connsiteX34" fmla="*/ 507436 w 4754893"/>
                <a:gd name="connsiteY34" fmla="*/ 2504492 h 3320996"/>
                <a:gd name="connsiteX35" fmla="*/ 556100 w 4754893"/>
                <a:gd name="connsiteY35" fmla="*/ 2504492 h 3320996"/>
                <a:gd name="connsiteX36" fmla="*/ 1036790 w 4754893"/>
                <a:gd name="connsiteY36" fmla="*/ 2518979 h 3320996"/>
                <a:gd name="connsiteX37" fmla="*/ 1307596 w 4754893"/>
                <a:gd name="connsiteY37" fmla="*/ 2527152 h 3320996"/>
                <a:gd name="connsiteX38" fmla="*/ 1702846 w 4754893"/>
                <a:gd name="connsiteY38" fmla="*/ 2539410 h 3320996"/>
                <a:gd name="connsiteX39" fmla="*/ 1720677 w 4754893"/>
                <a:gd name="connsiteY39" fmla="*/ 2526037 h 3320996"/>
                <a:gd name="connsiteX40" fmla="*/ 1737765 w 4754893"/>
                <a:gd name="connsiteY40" fmla="*/ 2469573 h 3320996"/>
                <a:gd name="connsiteX41" fmla="*/ 1941705 w 4754893"/>
                <a:gd name="connsiteY41" fmla="*/ 1975510 h 3320996"/>
                <a:gd name="connsiteX42" fmla="*/ 1957307 w 4754893"/>
                <a:gd name="connsiteY42" fmla="*/ 1941334 h 3320996"/>
                <a:gd name="connsiteX43" fmla="*/ 1948392 w 4754893"/>
                <a:gd name="connsiteY43" fmla="*/ 1939848 h 3320996"/>
                <a:gd name="connsiteX44" fmla="*/ 1719191 w 4754893"/>
                <a:gd name="connsiteY44" fmla="*/ 1920903 h 3320996"/>
                <a:gd name="connsiteX45" fmla="*/ 1299795 w 4754893"/>
                <a:gd name="connsiteY45" fmla="*/ 1884127 h 3320996"/>
                <a:gd name="connsiteX46" fmla="*/ 915688 w 4754893"/>
                <a:gd name="connsiteY46" fmla="*/ 1851065 h 3320996"/>
                <a:gd name="connsiteX47" fmla="*/ 892657 w 4754893"/>
                <a:gd name="connsiteY47" fmla="*/ 1861467 h 3320996"/>
                <a:gd name="connsiteX48" fmla="*/ 621479 w 4754893"/>
                <a:gd name="connsiteY48" fmla="*/ 2283835 h 3320996"/>
                <a:gd name="connsiteX49" fmla="*/ 507436 w 4754893"/>
                <a:gd name="connsiteY49" fmla="*/ 2504492 h 3320996"/>
                <a:gd name="connsiteX50" fmla="*/ 1565028 w 4754893"/>
                <a:gd name="connsiteY50" fmla="*/ 3227013 h 3320996"/>
                <a:gd name="connsiteX51" fmla="*/ 1621493 w 4754893"/>
                <a:gd name="connsiteY51" fmla="*/ 2922402 h 3320996"/>
                <a:gd name="connsiteX52" fmla="*/ 1693559 w 4754893"/>
                <a:gd name="connsiteY52" fmla="*/ 2622621 h 3320996"/>
                <a:gd name="connsiteX53" fmla="*/ 1502621 w 4754893"/>
                <a:gd name="connsiteY53" fmla="*/ 2615563 h 3320996"/>
                <a:gd name="connsiteX54" fmla="*/ 999642 w 4754893"/>
                <a:gd name="connsiteY54" fmla="*/ 2598475 h 3320996"/>
                <a:gd name="connsiteX55" fmla="*/ 479947 w 4754893"/>
                <a:gd name="connsiteY55" fmla="*/ 2581016 h 3320996"/>
                <a:gd name="connsiteX56" fmla="*/ 460630 w 4754893"/>
                <a:gd name="connsiteY56" fmla="*/ 2593274 h 3320996"/>
                <a:gd name="connsiteX57" fmla="*/ 391164 w 4754893"/>
                <a:gd name="connsiteY57" fmla="*/ 2746694 h 3320996"/>
                <a:gd name="connsiteX58" fmla="*/ 257061 w 4754893"/>
                <a:gd name="connsiteY58" fmla="*/ 3125600 h 3320996"/>
                <a:gd name="connsiteX59" fmla="*/ 219542 w 4754893"/>
                <a:gd name="connsiteY59" fmla="*/ 3238900 h 3320996"/>
                <a:gd name="connsiteX60" fmla="*/ 1565028 w 4754893"/>
                <a:gd name="connsiteY60" fmla="*/ 3227013 h 3320996"/>
                <a:gd name="connsiteX61" fmla="*/ 2477745 w 4754893"/>
                <a:gd name="connsiteY61" fmla="*/ 1397493 h 3320996"/>
                <a:gd name="connsiteX62" fmla="*/ 2464000 w 4754893"/>
                <a:gd name="connsiteY62" fmla="*/ 1394150 h 3320996"/>
                <a:gd name="connsiteX63" fmla="*/ 2169049 w 4754893"/>
                <a:gd name="connsiteY63" fmla="*/ 1348830 h 3320996"/>
                <a:gd name="connsiteX64" fmla="*/ 1793858 w 4754893"/>
                <a:gd name="connsiteY64" fmla="*/ 1290136 h 3320996"/>
                <a:gd name="connsiteX65" fmla="*/ 1626322 w 4754893"/>
                <a:gd name="connsiteY65" fmla="*/ 1300909 h 3320996"/>
                <a:gd name="connsiteX66" fmla="*/ 1346229 w 4754893"/>
                <a:gd name="connsiteY66" fmla="*/ 1456186 h 3320996"/>
                <a:gd name="connsiteX67" fmla="*/ 969924 w 4754893"/>
                <a:gd name="connsiteY67" fmla="*/ 1756710 h 3320996"/>
                <a:gd name="connsiteX68" fmla="*/ 927576 w 4754893"/>
                <a:gd name="connsiteY68" fmla="*/ 1802773 h 3320996"/>
                <a:gd name="connsiteX69" fmla="*/ 1170150 w 4754893"/>
                <a:gd name="connsiteY69" fmla="*/ 1823948 h 3320996"/>
                <a:gd name="connsiteX70" fmla="*/ 1534196 w 4754893"/>
                <a:gd name="connsiteY70" fmla="*/ 1854780 h 3320996"/>
                <a:gd name="connsiteX71" fmla="*/ 1959165 w 4754893"/>
                <a:gd name="connsiteY71" fmla="*/ 1891556 h 3320996"/>
                <a:gd name="connsiteX72" fmla="*/ 1984053 w 4754893"/>
                <a:gd name="connsiteY72" fmla="*/ 1878926 h 3320996"/>
                <a:gd name="connsiteX73" fmla="*/ 2299437 w 4754893"/>
                <a:gd name="connsiteY73" fmla="*/ 1528253 h 3320996"/>
                <a:gd name="connsiteX74" fmla="*/ 2477745 w 4754893"/>
                <a:gd name="connsiteY74" fmla="*/ 1397493 h 3320996"/>
                <a:gd name="connsiteX75" fmla="*/ 4197308 w 4754893"/>
                <a:gd name="connsiteY75" fmla="*/ 1261161 h 3320996"/>
                <a:gd name="connsiteX76" fmla="*/ 3606289 w 4754893"/>
                <a:gd name="connsiteY76" fmla="*/ 1076909 h 3320996"/>
                <a:gd name="connsiteX77" fmla="*/ 3586601 w 4754893"/>
                <a:gd name="connsiteY77" fmla="*/ 1080624 h 3320996"/>
                <a:gd name="connsiteX78" fmla="*/ 3181692 w 4754893"/>
                <a:gd name="connsiteY78" fmla="*/ 1210641 h 3320996"/>
                <a:gd name="connsiteX79" fmla="*/ 2813560 w 4754893"/>
                <a:gd name="connsiteY79" fmla="*/ 1195410 h 3320996"/>
                <a:gd name="connsiteX80" fmla="*/ 2796472 w 4754893"/>
                <a:gd name="connsiteY80" fmla="*/ 1198753 h 3320996"/>
                <a:gd name="connsiteX81" fmla="*/ 2810588 w 4754893"/>
                <a:gd name="connsiteY81" fmla="*/ 1209155 h 3320996"/>
                <a:gd name="connsiteX82" fmla="*/ 2815788 w 4754893"/>
                <a:gd name="connsiteY82" fmla="*/ 1211012 h 3320996"/>
                <a:gd name="connsiteX83" fmla="*/ 3278276 w 4754893"/>
                <a:gd name="connsiteY83" fmla="*/ 1350316 h 3320996"/>
                <a:gd name="connsiteX84" fmla="*/ 3434667 w 4754893"/>
                <a:gd name="connsiteY84" fmla="*/ 1395636 h 3320996"/>
                <a:gd name="connsiteX85" fmla="*/ 3652724 w 4754893"/>
                <a:gd name="connsiteY85" fmla="*/ 1428697 h 3320996"/>
                <a:gd name="connsiteX86" fmla="*/ 3863722 w 4754893"/>
                <a:gd name="connsiteY86" fmla="*/ 1432412 h 3320996"/>
                <a:gd name="connsiteX87" fmla="*/ 4197308 w 4754893"/>
                <a:gd name="connsiteY87" fmla="*/ 1261161 h 3320996"/>
                <a:gd name="connsiteX88" fmla="*/ 2356272 w 4754893"/>
                <a:gd name="connsiteY88" fmla="*/ 1192810 h 3320996"/>
                <a:gd name="connsiteX89" fmla="*/ 2018972 w 4754893"/>
                <a:gd name="connsiteY89" fmla="*/ 1212498 h 3320996"/>
                <a:gd name="connsiteX90" fmla="*/ 1810203 w 4754893"/>
                <a:gd name="connsiteY90" fmla="*/ 1244445 h 3320996"/>
                <a:gd name="connsiteX91" fmla="*/ 1798687 w 4754893"/>
                <a:gd name="connsiteY91" fmla="*/ 1252617 h 3320996"/>
                <a:gd name="connsiteX92" fmla="*/ 1809460 w 4754893"/>
                <a:gd name="connsiteY92" fmla="*/ 1259675 h 3320996"/>
                <a:gd name="connsiteX93" fmla="*/ 1865924 w 4754893"/>
                <a:gd name="connsiteY93" fmla="*/ 1270448 h 3320996"/>
                <a:gd name="connsiteX94" fmla="*/ 2497805 w 4754893"/>
                <a:gd name="connsiteY94" fmla="*/ 1380777 h 3320996"/>
                <a:gd name="connsiteX95" fmla="*/ 2523065 w 4754893"/>
                <a:gd name="connsiteY95" fmla="*/ 1379291 h 3320996"/>
                <a:gd name="connsiteX96" fmla="*/ 2633394 w 4754893"/>
                <a:gd name="connsiteY96" fmla="*/ 1346601 h 3320996"/>
                <a:gd name="connsiteX97" fmla="*/ 2858879 w 4754893"/>
                <a:gd name="connsiteY97" fmla="*/ 1307967 h 3320996"/>
                <a:gd name="connsiteX98" fmla="*/ 3117427 w 4754893"/>
                <a:gd name="connsiteY98" fmla="*/ 1332485 h 3320996"/>
                <a:gd name="connsiteX99" fmla="*/ 3140087 w 4754893"/>
                <a:gd name="connsiteY99" fmla="*/ 1329141 h 3320996"/>
                <a:gd name="connsiteX100" fmla="*/ 3120770 w 4754893"/>
                <a:gd name="connsiteY100" fmla="*/ 1319112 h 3320996"/>
                <a:gd name="connsiteX101" fmla="*/ 2682428 w 4754893"/>
                <a:gd name="connsiteY101" fmla="*/ 1216213 h 3320996"/>
                <a:gd name="connsiteX102" fmla="*/ 2560956 w 4754893"/>
                <a:gd name="connsiteY102" fmla="*/ 1194296 h 3320996"/>
                <a:gd name="connsiteX103" fmla="*/ 2356272 w 4754893"/>
                <a:gd name="connsiteY103" fmla="*/ 1192810 h 3320996"/>
                <a:gd name="connsiteX104" fmla="*/ 3886754 w 4754893"/>
                <a:gd name="connsiteY104" fmla="*/ 599191 h 3320996"/>
                <a:gd name="connsiteX105" fmla="*/ 4490774 w 4754893"/>
                <a:gd name="connsiteY105" fmla="*/ 653426 h 3320996"/>
                <a:gd name="connsiteX106" fmla="*/ 4594044 w 4754893"/>
                <a:gd name="connsiteY106" fmla="*/ 101041 h 3320996"/>
                <a:gd name="connsiteX107" fmla="*/ 3960306 w 4754893"/>
                <a:gd name="connsiteY107" fmla="*/ 107357 h 3320996"/>
                <a:gd name="connsiteX108" fmla="*/ 3886754 w 4754893"/>
                <a:gd name="connsiteY108" fmla="*/ 599191 h 3320996"/>
                <a:gd name="connsiteX109" fmla="*/ 4477401 w 4754893"/>
                <a:gd name="connsiteY109" fmla="*/ 719178 h 3320996"/>
                <a:gd name="connsiteX110" fmla="*/ 3870780 w 4754893"/>
                <a:gd name="connsiteY110" fmla="*/ 646368 h 3320996"/>
                <a:gd name="connsiteX111" fmla="*/ 3627463 w 4754893"/>
                <a:gd name="connsiteY111" fmla="*/ 1046077 h 3320996"/>
                <a:gd name="connsiteX112" fmla="*/ 3641579 w 4754893"/>
                <a:gd name="connsiteY112" fmla="*/ 1051277 h 3320996"/>
                <a:gd name="connsiteX113" fmla="*/ 4214024 w 4754893"/>
                <a:gd name="connsiteY113" fmla="*/ 1225500 h 3320996"/>
                <a:gd name="connsiteX114" fmla="*/ 4240028 w 4754893"/>
                <a:gd name="connsiteY114" fmla="*/ 1216213 h 3320996"/>
                <a:gd name="connsiteX115" fmla="*/ 4477401 w 4754893"/>
                <a:gd name="connsiteY115" fmla="*/ 719178 h 3320996"/>
                <a:gd name="connsiteX116" fmla="*/ 93612 w 4754893"/>
                <a:gd name="connsiteY116" fmla="*/ 3217354 h 3320996"/>
                <a:gd name="connsiteX117" fmla="*/ 141161 w 4754893"/>
                <a:gd name="connsiteY117" fmla="*/ 3217726 h 3320996"/>
                <a:gd name="connsiteX118" fmla="*/ 163449 w 4754893"/>
                <a:gd name="connsiteY118" fmla="*/ 3202124 h 3320996"/>
                <a:gd name="connsiteX119" fmla="*/ 229572 w 4754893"/>
                <a:gd name="connsiteY119" fmla="*/ 3011557 h 3320996"/>
                <a:gd name="connsiteX120" fmla="*/ 291237 w 4754893"/>
                <a:gd name="connsiteY120" fmla="*/ 2847736 h 3320996"/>
                <a:gd name="connsiteX121" fmla="*/ 228086 w 4754893"/>
                <a:gd name="connsiteY121" fmla="*/ 2829905 h 3320996"/>
                <a:gd name="connsiteX122" fmla="*/ 93612 w 4754893"/>
                <a:gd name="connsiteY122" fmla="*/ 3217354 h 3320996"/>
                <a:gd name="connsiteX123" fmla="*/ 1677586 w 4754893"/>
                <a:gd name="connsiteY123" fmla="*/ 2922402 h 3320996"/>
                <a:gd name="connsiteX124" fmla="*/ 1766740 w 4754893"/>
                <a:gd name="connsiteY124" fmla="*/ 2939119 h 3320996"/>
                <a:gd name="connsiteX125" fmla="*/ 1812803 w 4754893"/>
                <a:gd name="connsiteY125" fmla="*/ 2768983 h 3320996"/>
                <a:gd name="connsiteX126" fmla="*/ 1725506 w 4754893"/>
                <a:gd name="connsiteY126" fmla="*/ 2738893 h 3320996"/>
                <a:gd name="connsiteX127" fmla="*/ 1677586 w 4754893"/>
                <a:gd name="connsiteY127" fmla="*/ 2922402 h 3320996"/>
                <a:gd name="connsiteX128" fmla="*/ 1852179 w 4754893"/>
                <a:gd name="connsiteY128" fmla="*/ 2634880 h 3320996"/>
                <a:gd name="connsiteX129" fmla="*/ 1901586 w 4754893"/>
                <a:gd name="connsiteY129" fmla="*/ 2482203 h 3320996"/>
                <a:gd name="connsiteX130" fmla="*/ 1812432 w 4754893"/>
                <a:gd name="connsiteY130" fmla="*/ 2452857 h 3320996"/>
                <a:gd name="connsiteX131" fmla="*/ 1763397 w 4754893"/>
                <a:gd name="connsiteY131" fmla="*/ 2605533 h 3320996"/>
                <a:gd name="connsiteX132" fmla="*/ 1852179 w 4754893"/>
                <a:gd name="connsiteY132" fmla="*/ 2634880 h 3320996"/>
                <a:gd name="connsiteX133" fmla="*/ 1861838 w 4754893"/>
                <a:gd name="connsiteY133" fmla="*/ 2313925 h 3320996"/>
                <a:gd name="connsiteX134" fmla="*/ 1952107 w 4754893"/>
                <a:gd name="connsiteY134" fmla="*/ 2342157 h 3320996"/>
                <a:gd name="connsiteX135" fmla="*/ 2010428 w 4754893"/>
                <a:gd name="connsiteY135" fmla="*/ 2198395 h 3320996"/>
                <a:gd name="connsiteX136" fmla="*/ 1918302 w 4754893"/>
                <a:gd name="connsiteY136" fmla="*/ 2173135 h 3320996"/>
                <a:gd name="connsiteX137" fmla="*/ 1861838 w 4754893"/>
                <a:gd name="connsiteY137" fmla="*/ 2313925 h 3320996"/>
                <a:gd name="connsiteX138" fmla="*/ 1652697 w 4754893"/>
                <a:gd name="connsiteY138" fmla="*/ 3027901 h 3320996"/>
                <a:gd name="connsiteX139" fmla="*/ 1619264 w 4754893"/>
                <a:gd name="connsiteY139" fmla="*/ 3182436 h 3320996"/>
                <a:gd name="connsiteX140" fmla="*/ 1706189 w 4754893"/>
                <a:gd name="connsiteY140" fmla="*/ 3194323 h 3320996"/>
                <a:gd name="connsiteX141" fmla="*/ 1740737 w 4754893"/>
                <a:gd name="connsiteY141" fmla="*/ 3044246 h 3320996"/>
                <a:gd name="connsiteX142" fmla="*/ 1652697 w 4754893"/>
                <a:gd name="connsiteY142" fmla="*/ 3027901 h 3320996"/>
                <a:gd name="connsiteX143" fmla="*/ 2122614 w 4754893"/>
                <a:gd name="connsiteY143" fmla="*/ 1966966 h 3320996"/>
                <a:gd name="connsiteX144" fmla="*/ 2042004 w 4754893"/>
                <a:gd name="connsiteY144" fmla="*/ 1945792 h 3320996"/>
                <a:gd name="connsiteX145" fmla="*/ 2024916 w 4754893"/>
                <a:gd name="connsiteY145" fmla="*/ 1951735 h 3320996"/>
                <a:gd name="connsiteX146" fmla="*/ 1965108 w 4754893"/>
                <a:gd name="connsiteY146" fmla="*/ 2067636 h 3320996"/>
                <a:gd name="connsiteX147" fmla="*/ 2048690 w 4754893"/>
                <a:gd name="connsiteY147" fmla="*/ 2089924 h 3320996"/>
                <a:gd name="connsiteX148" fmla="*/ 2062435 w 4754893"/>
                <a:gd name="connsiteY148" fmla="*/ 2082866 h 3320996"/>
                <a:gd name="connsiteX149" fmla="*/ 2122614 w 4754893"/>
                <a:gd name="connsiteY149" fmla="*/ 1966966 h 3320996"/>
                <a:gd name="connsiteX150" fmla="*/ 681287 w 4754893"/>
                <a:gd name="connsiteY150" fmla="*/ 2075808 h 3320996"/>
                <a:gd name="connsiteX151" fmla="*/ 622965 w 4754893"/>
                <a:gd name="connsiteY151" fmla="*/ 2056863 h 3320996"/>
                <a:gd name="connsiteX152" fmla="*/ 609221 w 4754893"/>
                <a:gd name="connsiteY152" fmla="*/ 2059835 h 3320996"/>
                <a:gd name="connsiteX153" fmla="*/ 525267 w 4754893"/>
                <a:gd name="connsiteY153" fmla="*/ 2196910 h 3320996"/>
                <a:gd name="connsiteX154" fmla="*/ 592876 w 4754893"/>
                <a:gd name="connsiteY154" fmla="*/ 2219198 h 3320996"/>
                <a:gd name="connsiteX155" fmla="*/ 681287 w 4754893"/>
                <a:gd name="connsiteY155" fmla="*/ 2075808 h 3320996"/>
                <a:gd name="connsiteX156" fmla="*/ 1950992 w 4754893"/>
                <a:gd name="connsiteY156" fmla="*/ 1133002 h 3320996"/>
                <a:gd name="connsiteX157" fmla="*/ 1950992 w 4754893"/>
                <a:gd name="connsiteY157" fmla="*/ 1135602 h 3320996"/>
                <a:gd name="connsiteX158" fmla="*/ 2043861 w 4754893"/>
                <a:gd name="connsiteY158" fmla="*/ 1159377 h 3320996"/>
                <a:gd name="connsiteX159" fmla="*/ 2129672 w 4754893"/>
                <a:gd name="connsiteY159" fmla="*/ 1169407 h 3320996"/>
                <a:gd name="connsiteX160" fmla="*/ 2244458 w 4754893"/>
                <a:gd name="connsiteY160" fmla="*/ 1163092 h 3320996"/>
                <a:gd name="connsiteX161" fmla="*/ 2302408 w 4754893"/>
                <a:gd name="connsiteY161" fmla="*/ 1163092 h 3320996"/>
                <a:gd name="connsiteX162" fmla="*/ 2189108 w 4754893"/>
                <a:gd name="connsiteY162" fmla="*/ 1122601 h 3320996"/>
                <a:gd name="connsiteX163" fmla="*/ 2138588 w 4754893"/>
                <a:gd name="connsiteY163" fmla="*/ 1116286 h 3320996"/>
                <a:gd name="connsiteX164" fmla="*/ 2040518 w 4754893"/>
                <a:gd name="connsiteY164" fmla="*/ 1122972 h 3320996"/>
                <a:gd name="connsiteX165" fmla="*/ 1950992 w 4754893"/>
                <a:gd name="connsiteY165" fmla="*/ 1133002 h 3320996"/>
                <a:gd name="connsiteX166" fmla="*/ 1009672 w 4754893"/>
                <a:gd name="connsiteY166" fmla="*/ 1666442 h 3320996"/>
                <a:gd name="connsiteX167" fmla="*/ 941320 w 4754893"/>
                <a:gd name="connsiteY167" fmla="*/ 1648611 h 3320996"/>
                <a:gd name="connsiteX168" fmla="*/ 928319 w 4754893"/>
                <a:gd name="connsiteY168" fmla="*/ 1650097 h 3320996"/>
                <a:gd name="connsiteX169" fmla="*/ 823934 w 4754893"/>
                <a:gd name="connsiteY169" fmla="*/ 1763025 h 3320996"/>
                <a:gd name="connsiteX170" fmla="*/ 893400 w 4754893"/>
                <a:gd name="connsiteY170" fmla="*/ 1781599 h 3320996"/>
                <a:gd name="connsiteX171" fmla="*/ 906030 w 4754893"/>
                <a:gd name="connsiteY171" fmla="*/ 1778627 h 3320996"/>
                <a:gd name="connsiteX172" fmla="*/ 1009672 w 4754893"/>
                <a:gd name="connsiteY172" fmla="*/ 1666442 h 3320996"/>
                <a:gd name="connsiteX173" fmla="*/ 1217327 w 4754893"/>
                <a:gd name="connsiteY173" fmla="*/ 1487762 h 3320996"/>
                <a:gd name="connsiteX174" fmla="*/ 1144518 w 4754893"/>
                <a:gd name="connsiteY174" fmla="*/ 1466216 h 3320996"/>
                <a:gd name="connsiteX175" fmla="*/ 1131145 w 4754893"/>
                <a:gd name="connsiteY175" fmla="*/ 1468074 h 3320996"/>
                <a:gd name="connsiteX176" fmla="*/ 1015244 w 4754893"/>
                <a:gd name="connsiteY176" fmla="*/ 1562800 h 3320996"/>
                <a:gd name="connsiteX177" fmla="*/ 1091768 w 4754893"/>
                <a:gd name="connsiteY177" fmla="*/ 1583974 h 3320996"/>
                <a:gd name="connsiteX178" fmla="*/ 1101798 w 4754893"/>
                <a:gd name="connsiteY178" fmla="*/ 1582117 h 3320996"/>
                <a:gd name="connsiteX179" fmla="*/ 1217327 w 4754893"/>
                <a:gd name="connsiteY179" fmla="*/ 1487762 h 3320996"/>
                <a:gd name="connsiteX180" fmla="*/ 397479 w 4754893"/>
                <a:gd name="connsiteY180" fmla="*/ 2440226 h 3320996"/>
                <a:gd name="connsiteX181" fmla="*/ 461002 w 4754893"/>
                <a:gd name="connsiteY181" fmla="*/ 2464001 h 3320996"/>
                <a:gd name="connsiteX182" fmla="*/ 533440 w 4754893"/>
                <a:gd name="connsiteY182" fmla="*/ 2324326 h 3320996"/>
                <a:gd name="connsiteX183" fmla="*/ 467688 w 4754893"/>
                <a:gd name="connsiteY183" fmla="*/ 2301666 h 3320996"/>
                <a:gd name="connsiteX184" fmla="*/ 397479 w 4754893"/>
                <a:gd name="connsiteY184" fmla="*/ 2440226 h 3320996"/>
                <a:gd name="connsiteX185" fmla="*/ 2076551 w 4754893"/>
                <a:gd name="connsiteY185" fmla="*/ 1859609 h 3320996"/>
                <a:gd name="connsiteX186" fmla="*/ 2161619 w 4754893"/>
                <a:gd name="connsiteY186" fmla="*/ 1883012 h 3320996"/>
                <a:gd name="connsiteX187" fmla="*/ 2174621 w 4754893"/>
                <a:gd name="connsiteY187" fmla="*/ 1878183 h 3320996"/>
                <a:gd name="connsiteX188" fmla="*/ 2230714 w 4754893"/>
                <a:gd name="connsiteY188" fmla="*/ 1793115 h 3320996"/>
                <a:gd name="connsiteX189" fmla="*/ 2153075 w 4754893"/>
                <a:gd name="connsiteY189" fmla="*/ 1770084 h 3320996"/>
                <a:gd name="connsiteX190" fmla="*/ 2133387 w 4754893"/>
                <a:gd name="connsiteY190" fmla="*/ 1775284 h 3320996"/>
                <a:gd name="connsiteX191" fmla="*/ 2076551 w 4754893"/>
                <a:gd name="connsiteY191" fmla="*/ 1859609 h 3320996"/>
                <a:gd name="connsiteX192" fmla="*/ 340644 w 4754893"/>
                <a:gd name="connsiteY192" fmla="*/ 2563556 h 3320996"/>
                <a:gd name="connsiteX193" fmla="*/ 283808 w 4754893"/>
                <a:gd name="connsiteY193" fmla="*/ 2696173 h 3320996"/>
                <a:gd name="connsiteX194" fmla="*/ 344730 w 4754893"/>
                <a:gd name="connsiteY194" fmla="*/ 2718091 h 3320996"/>
                <a:gd name="connsiteX195" fmla="*/ 403051 w 4754893"/>
                <a:gd name="connsiteY195" fmla="*/ 2585845 h 3320996"/>
                <a:gd name="connsiteX196" fmla="*/ 340644 w 4754893"/>
                <a:gd name="connsiteY196" fmla="*/ 2563556 h 3320996"/>
                <a:gd name="connsiteX197" fmla="*/ 2204710 w 4754893"/>
                <a:gd name="connsiteY197" fmla="*/ 1678700 h 3320996"/>
                <a:gd name="connsiteX198" fmla="*/ 2292379 w 4754893"/>
                <a:gd name="connsiteY198" fmla="*/ 1703961 h 3320996"/>
                <a:gd name="connsiteX199" fmla="*/ 2303523 w 4754893"/>
                <a:gd name="connsiteY199" fmla="*/ 1700246 h 3320996"/>
                <a:gd name="connsiteX200" fmla="*/ 2365931 w 4754893"/>
                <a:gd name="connsiteY200" fmla="*/ 1631523 h 3320996"/>
                <a:gd name="connsiteX201" fmla="*/ 2277891 w 4754893"/>
                <a:gd name="connsiteY201" fmla="*/ 1607377 h 3320996"/>
                <a:gd name="connsiteX202" fmla="*/ 2266747 w 4754893"/>
                <a:gd name="connsiteY202" fmla="*/ 1611092 h 3320996"/>
                <a:gd name="connsiteX203" fmla="*/ 2204710 w 4754893"/>
                <a:gd name="connsiteY203" fmla="*/ 1678700 h 3320996"/>
                <a:gd name="connsiteX204" fmla="*/ 826906 w 4754893"/>
                <a:gd name="connsiteY204" fmla="*/ 1872611 h 3320996"/>
                <a:gd name="connsiteX205" fmla="*/ 779728 w 4754893"/>
                <a:gd name="connsiteY205" fmla="*/ 1858866 h 3320996"/>
                <a:gd name="connsiteX206" fmla="*/ 737380 w 4754893"/>
                <a:gd name="connsiteY206" fmla="*/ 1872611 h 3320996"/>
                <a:gd name="connsiteX207" fmla="*/ 686488 w 4754893"/>
                <a:gd name="connsiteY207" fmla="*/ 1943563 h 3320996"/>
                <a:gd name="connsiteX208" fmla="*/ 747781 w 4754893"/>
                <a:gd name="connsiteY208" fmla="*/ 1962137 h 3320996"/>
                <a:gd name="connsiteX209" fmla="*/ 761897 w 4754893"/>
                <a:gd name="connsiteY209" fmla="*/ 1959536 h 3320996"/>
                <a:gd name="connsiteX210" fmla="*/ 826906 w 4754893"/>
                <a:gd name="connsiteY210" fmla="*/ 1872611 h 3320996"/>
                <a:gd name="connsiteX211" fmla="*/ 3867808 w 4754893"/>
                <a:gd name="connsiteY211" fmla="*/ 1489248 h 3320996"/>
                <a:gd name="connsiteX212" fmla="*/ 3991139 w 4754893"/>
                <a:gd name="connsiteY212" fmla="*/ 1530853 h 3320996"/>
                <a:gd name="connsiteX213" fmla="*/ 4001911 w 4754893"/>
                <a:gd name="connsiteY213" fmla="*/ 1531596 h 3320996"/>
                <a:gd name="connsiteX214" fmla="*/ 4091437 w 4754893"/>
                <a:gd name="connsiteY214" fmla="*/ 1499277 h 3320996"/>
                <a:gd name="connsiteX215" fmla="*/ 4090694 w 4754893"/>
                <a:gd name="connsiteY215" fmla="*/ 1493705 h 3320996"/>
                <a:gd name="connsiteX216" fmla="*/ 3988910 w 4754893"/>
                <a:gd name="connsiteY216" fmla="*/ 1463987 h 3320996"/>
                <a:gd name="connsiteX217" fmla="*/ 3979994 w 4754893"/>
                <a:gd name="connsiteY217" fmla="*/ 1465102 h 3320996"/>
                <a:gd name="connsiteX218" fmla="*/ 3867808 w 4754893"/>
                <a:gd name="connsiteY218" fmla="*/ 1489248 h 3320996"/>
                <a:gd name="connsiteX219" fmla="*/ 1225499 w 4754893"/>
                <a:gd name="connsiteY219" fmla="*/ 1398979 h 3320996"/>
                <a:gd name="connsiteX220" fmla="*/ 1304995 w 4754893"/>
                <a:gd name="connsiteY220" fmla="*/ 1422010 h 3320996"/>
                <a:gd name="connsiteX221" fmla="*/ 1319111 w 4754893"/>
                <a:gd name="connsiteY221" fmla="*/ 1420525 h 3320996"/>
                <a:gd name="connsiteX222" fmla="*/ 1409009 w 4754893"/>
                <a:gd name="connsiteY222" fmla="*/ 1367403 h 3320996"/>
                <a:gd name="connsiteX223" fmla="*/ 1325798 w 4754893"/>
                <a:gd name="connsiteY223" fmla="*/ 1344743 h 3320996"/>
                <a:gd name="connsiteX224" fmla="*/ 1311682 w 4754893"/>
                <a:gd name="connsiteY224" fmla="*/ 1346972 h 3320996"/>
                <a:gd name="connsiteX225" fmla="*/ 1225499 w 4754893"/>
                <a:gd name="connsiteY225" fmla="*/ 1398979 h 3320996"/>
                <a:gd name="connsiteX226" fmla="*/ 2539039 w 4754893"/>
                <a:gd name="connsiteY226" fmla="*/ 1495934 h 3320996"/>
                <a:gd name="connsiteX227" fmla="*/ 2456571 w 4754893"/>
                <a:gd name="connsiteY227" fmla="*/ 1472903 h 3320996"/>
                <a:gd name="connsiteX228" fmla="*/ 2435768 w 4754893"/>
                <a:gd name="connsiteY228" fmla="*/ 1473646 h 3320996"/>
                <a:gd name="connsiteX229" fmla="*/ 2365931 w 4754893"/>
                <a:gd name="connsiteY229" fmla="*/ 1520823 h 3320996"/>
                <a:gd name="connsiteX230" fmla="*/ 2453599 w 4754893"/>
                <a:gd name="connsiteY230" fmla="*/ 1547941 h 3320996"/>
                <a:gd name="connsiteX231" fmla="*/ 2465486 w 4754893"/>
                <a:gd name="connsiteY231" fmla="*/ 1546083 h 3320996"/>
                <a:gd name="connsiteX232" fmla="*/ 2539039 w 4754893"/>
                <a:gd name="connsiteY232" fmla="*/ 1495934 h 3320996"/>
                <a:gd name="connsiteX233" fmla="*/ 3517135 w 4754893"/>
                <a:gd name="connsiteY233" fmla="*/ 1460272 h 3320996"/>
                <a:gd name="connsiteX234" fmla="*/ 3523079 w 4754893"/>
                <a:gd name="connsiteY234" fmla="*/ 1463244 h 3320996"/>
                <a:gd name="connsiteX235" fmla="*/ 3737049 w 4754893"/>
                <a:gd name="connsiteY235" fmla="*/ 1540511 h 3320996"/>
                <a:gd name="connsiteX236" fmla="*/ 3849606 w 4754893"/>
                <a:gd name="connsiteY236" fmla="*/ 1552027 h 3320996"/>
                <a:gd name="connsiteX237" fmla="*/ 3517135 w 4754893"/>
                <a:gd name="connsiteY237" fmla="*/ 1460272 h 3320996"/>
                <a:gd name="connsiteX238" fmla="*/ 3438382 w 4754893"/>
                <a:gd name="connsiteY238" fmla="*/ 1485533 h 3320996"/>
                <a:gd name="connsiteX239" fmla="*/ 3245586 w 4754893"/>
                <a:gd name="connsiteY239" fmla="*/ 1411981 h 3320996"/>
                <a:gd name="connsiteX240" fmla="*/ 3042760 w 4754893"/>
                <a:gd name="connsiteY240" fmla="*/ 1364432 h 3320996"/>
                <a:gd name="connsiteX241" fmla="*/ 3438382 w 4754893"/>
                <a:gd name="connsiteY241" fmla="*/ 1485533 h 3320996"/>
                <a:gd name="connsiteX242" fmla="*/ 2592903 w 4754893"/>
                <a:gd name="connsiteY242" fmla="*/ 1401208 h 3320996"/>
                <a:gd name="connsiteX243" fmla="*/ 2691715 w 4754893"/>
                <a:gd name="connsiteY243" fmla="*/ 1427211 h 3320996"/>
                <a:gd name="connsiteX244" fmla="*/ 2704346 w 4754893"/>
                <a:gd name="connsiteY244" fmla="*/ 1427211 h 3320996"/>
                <a:gd name="connsiteX245" fmla="*/ 2816903 w 4754893"/>
                <a:gd name="connsiteY245" fmla="*/ 1402694 h 3320996"/>
                <a:gd name="connsiteX246" fmla="*/ 2592903 w 4754893"/>
                <a:gd name="connsiteY246" fmla="*/ 1401208 h 3320996"/>
                <a:gd name="connsiteX247" fmla="*/ 4259344 w 4754893"/>
                <a:gd name="connsiteY247" fmla="*/ 1364803 h 3320996"/>
                <a:gd name="connsiteX248" fmla="*/ 4201765 w 4754893"/>
                <a:gd name="connsiteY248" fmla="*/ 1352544 h 3320996"/>
                <a:gd name="connsiteX249" fmla="*/ 4184677 w 4754893"/>
                <a:gd name="connsiteY249" fmla="*/ 1354773 h 3320996"/>
                <a:gd name="connsiteX250" fmla="*/ 4104439 w 4754893"/>
                <a:gd name="connsiteY250" fmla="*/ 1414952 h 3320996"/>
                <a:gd name="connsiteX251" fmla="*/ 4173905 w 4754893"/>
                <a:gd name="connsiteY251" fmla="*/ 1433155 h 3320996"/>
                <a:gd name="connsiteX252" fmla="*/ 4190250 w 4754893"/>
                <a:gd name="connsiteY252" fmla="*/ 1429069 h 3320996"/>
                <a:gd name="connsiteX253" fmla="*/ 4259344 w 4754893"/>
                <a:gd name="connsiteY253" fmla="*/ 1364803 h 3320996"/>
                <a:gd name="connsiteX254" fmla="*/ 2596989 w 4754893"/>
                <a:gd name="connsiteY254" fmla="*/ 1167178 h 3320996"/>
                <a:gd name="connsiteX255" fmla="*/ 2470687 w 4754893"/>
                <a:gd name="connsiteY255" fmla="*/ 1120743 h 3320996"/>
                <a:gd name="connsiteX256" fmla="*/ 2339556 w 4754893"/>
                <a:gd name="connsiteY256" fmla="*/ 1109599 h 3320996"/>
                <a:gd name="connsiteX257" fmla="*/ 2596989 w 4754893"/>
                <a:gd name="connsiteY257" fmla="*/ 1167178 h 3320996"/>
                <a:gd name="connsiteX258" fmla="*/ 3067278 w 4754893"/>
                <a:gd name="connsiteY258" fmla="*/ 1140060 h 3320996"/>
                <a:gd name="connsiteX259" fmla="*/ 3140458 w 4754893"/>
                <a:gd name="connsiteY259" fmla="*/ 1159748 h 3320996"/>
                <a:gd name="connsiteX260" fmla="*/ 3299822 w 4754893"/>
                <a:gd name="connsiteY260" fmla="*/ 1166806 h 3320996"/>
                <a:gd name="connsiteX261" fmla="*/ 3319510 w 4754893"/>
                <a:gd name="connsiteY261" fmla="*/ 1162349 h 3320996"/>
                <a:gd name="connsiteX262" fmla="*/ 3067278 w 4754893"/>
                <a:gd name="connsiteY262" fmla="*/ 1140060 h 3320996"/>
                <a:gd name="connsiteX263" fmla="*/ 4384903 w 4754893"/>
                <a:gd name="connsiteY263" fmla="*/ 1178322 h 3320996"/>
                <a:gd name="connsiteX264" fmla="*/ 4349984 w 4754893"/>
                <a:gd name="connsiteY264" fmla="*/ 1174236 h 3320996"/>
                <a:gd name="connsiteX265" fmla="*/ 4333268 w 4754893"/>
                <a:gd name="connsiteY265" fmla="*/ 1177579 h 3320996"/>
                <a:gd name="connsiteX266" fmla="*/ 4265288 w 4754893"/>
                <a:gd name="connsiteY266" fmla="*/ 1275277 h 3320996"/>
                <a:gd name="connsiteX267" fmla="*/ 4312837 w 4754893"/>
                <a:gd name="connsiteY267" fmla="*/ 1283821 h 3320996"/>
                <a:gd name="connsiteX268" fmla="*/ 4322124 w 4754893"/>
                <a:gd name="connsiteY268" fmla="*/ 1280478 h 3320996"/>
                <a:gd name="connsiteX269" fmla="*/ 4384903 w 4754893"/>
                <a:gd name="connsiteY269" fmla="*/ 1178322 h 3320996"/>
                <a:gd name="connsiteX270" fmla="*/ 3510077 w 4754893"/>
                <a:gd name="connsiteY270" fmla="*/ 1095854 h 3320996"/>
                <a:gd name="connsiteX271" fmla="*/ 3306137 w 4754893"/>
                <a:gd name="connsiteY271" fmla="*/ 1112942 h 3320996"/>
                <a:gd name="connsiteX272" fmla="*/ 3371888 w 4754893"/>
                <a:gd name="connsiteY272" fmla="*/ 1124087 h 3320996"/>
                <a:gd name="connsiteX273" fmla="*/ 3424638 w 4754893"/>
                <a:gd name="connsiteY273" fmla="*/ 1131145 h 3320996"/>
                <a:gd name="connsiteX274" fmla="*/ 3510077 w 4754893"/>
                <a:gd name="connsiteY274" fmla="*/ 1095854 h 3320996"/>
                <a:gd name="connsiteX275" fmla="*/ 2578415 w 4754893"/>
                <a:gd name="connsiteY275" fmla="*/ 1123344 h 3320996"/>
                <a:gd name="connsiteX276" fmla="*/ 2828047 w 4754893"/>
                <a:gd name="connsiteY276" fmla="*/ 1179808 h 3320996"/>
                <a:gd name="connsiteX277" fmla="*/ 2578415 w 4754893"/>
                <a:gd name="connsiteY277" fmla="*/ 1123344 h 3320996"/>
                <a:gd name="connsiteX278" fmla="*/ 1950249 w 4754893"/>
                <a:gd name="connsiteY278" fmla="*/ 1185380 h 3320996"/>
                <a:gd name="connsiteX279" fmla="*/ 1746680 w 4754893"/>
                <a:gd name="connsiteY279" fmla="*/ 1173864 h 3320996"/>
                <a:gd name="connsiteX280" fmla="*/ 1950249 w 4754893"/>
                <a:gd name="connsiteY280" fmla="*/ 1185380 h 3320996"/>
                <a:gd name="connsiteX281" fmla="*/ 1497048 w 4754893"/>
                <a:gd name="connsiteY281" fmla="*/ 1253732 h 3320996"/>
                <a:gd name="connsiteX282" fmla="*/ 1582488 w 4754893"/>
                <a:gd name="connsiteY282" fmla="*/ 1279735 h 3320996"/>
                <a:gd name="connsiteX283" fmla="*/ 1602176 w 4754893"/>
                <a:gd name="connsiteY283" fmla="*/ 1279364 h 3320996"/>
                <a:gd name="connsiteX284" fmla="*/ 1675728 w 4754893"/>
                <a:gd name="connsiteY284" fmla="*/ 1252617 h 3320996"/>
                <a:gd name="connsiteX285" fmla="*/ 1579145 w 4754893"/>
                <a:gd name="connsiteY285" fmla="*/ 1225871 h 3320996"/>
                <a:gd name="connsiteX286" fmla="*/ 1566514 w 4754893"/>
                <a:gd name="connsiteY286" fmla="*/ 1226243 h 3320996"/>
                <a:gd name="connsiteX287" fmla="*/ 1497048 w 4754893"/>
                <a:gd name="connsiteY287" fmla="*/ 1253732 h 3320996"/>
                <a:gd name="connsiteX288" fmla="*/ 3628206 w 4754893"/>
                <a:gd name="connsiteY288" fmla="*/ 939834 h 3320996"/>
                <a:gd name="connsiteX289" fmla="*/ 3546110 w 4754893"/>
                <a:gd name="connsiteY289" fmla="*/ 1010415 h 3320996"/>
                <a:gd name="connsiteX290" fmla="*/ 3612976 w 4754893"/>
                <a:gd name="connsiteY290" fmla="*/ 1014501 h 3320996"/>
                <a:gd name="connsiteX291" fmla="*/ 3623006 w 4754893"/>
                <a:gd name="connsiteY291" fmla="*/ 1011529 h 3320996"/>
                <a:gd name="connsiteX292" fmla="*/ 3682442 w 4754893"/>
                <a:gd name="connsiteY292" fmla="*/ 950607 h 3320996"/>
                <a:gd name="connsiteX293" fmla="*/ 3628206 w 4754893"/>
                <a:gd name="connsiteY293" fmla="*/ 939834 h 3320996"/>
                <a:gd name="connsiteX294" fmla="*/ 4399762 w 4754893"/>
                <a:gd name="connsiteY294" fmla="*/ 1054992 h 3320996"/>
                <a:gd name="connsiteX295" fmla="*/ 4433938 w 4754893"/>
                <a:gd name="connsiteY295" fmla="*/ 1054621 h 3320996"/>
                <a:gd name="connsiteX296" fmla="*/ 4444711 w 4754893"/>
                <a:gd name="connsiteY296" fmla="*/ 1047934 h 3320996"/>
                <a:gd name="connsiteX297" fmla="*/ 4482230 w 4754893"/>
                <a:gd name="connsiteY297" fmla="*/ 953951 h 3320996"/>
                <a:gd name="connsiteX298" fmla="*/ 4452140 w 4754893"/>
                <a:gd name="connsiteY298" fmla="*/ 954322 h 3320996"/>
                <a:gd name="connsiteX299" fmla="*/ 4439881 w 4754893"/>
                <a:gd name="connsiteY299" fmla="*/ 961752 h 3320996"/>
                <a:gd name="connsiteX300" fmla="*/ 4399762 w 4754893"/>
                <a:gd name="connsiteY300" fmla="*/ 1054992 h 3320996"/>
                <a:gd name="connsiteX301" fmla="*/ 4640107 w 4754893"/>
                <a:gd name="connsiteY301" fmla="*/ 75038 h 3320996"/>
                <a:gd name="connsiteX302" fmla="*/ 4628220 w 4754893"/>
                <a:gd name="connsiteY302" fmla="*/ 164935 h 3320996"/>
                <a:gd name="connsiteX303" fmla="*/ 4666854 w 4754893"/>
                <a:gd name="connsiteY303" fmla="*/ 164935 h 3320996"/>
                <a:gd name="connsiteX304" fmla="*/ 4680598 w 4754893"/>
                <a:gd name="connsiteY304" fmla="*/ 75038 h 3320996"/>
                <a:gd name="connsiteX305" fmla="*/ 4640107 w 4754893"/>
                <a:gd name="connsiteY305" fmla="*/ 75038 h 3320996"/>
                <a:gd name="connsiteX306" fmla="*/ 3049075 w 4754893"/>
                <a:gd name="connsiteY306" fmla="*/ 1402694 h 3320996"/>
                <a:gd name="connsiteX307" fmla="*/ 2919059 w 4754893"/>
                <a:gd name="connsiteY307" fmla="*/ 1361088 h 3320996"/>
                <a:gd name="connsiteX308" fmla="*/ 2821732 w 4754893"/>
                <a:gd name="connsiteY308" fmla="*/ 1349944 h 3320996"/>
                <a:gd name="connsiteX309" fmla="*/ 2820617 w 4754893"/>
                <a:gd name="connsiteY309" fmla="*/ 1358117 h 3320996"/>
                <a:gd name="connsiteX310" fmla="*/ 3049075 w 4754893"/>
                <a:gd name="connsiteY310" fmla="*/ 1402694 h 3320996"/>
                <a:gd name="connsiteX311" fmla="*/ 3782369 w 4754893"/>
                <a:gd name="connsiteY311" fmla="*/ 785300 h 3320996"/>
                <a:gd name="connsiteX312" fmla="*/ 3750422 w 4754893"/>
                <a:gd name="connsiteY312" fmla="*/ 785672 h 3320996"/>
                <a:gd name="connsiteX313" fmla="*/ 3732963 w 4754893"/>
                <a:gd name="connsiteY313" fmla="*/ 792358 h 3320996"/>
                <a:gd name="connsiteX314" fmla="*/ 3701016 w 4754893"/>
                <a:gd name="connsiteY314" fmla="*/ 846965 h 3320996"/>
                <a:gd name="connsiteX315" fmla="*/ 3743364 w 4754893"/>
                <a:gd name="connsiteY315" fmla="*/ 846594 h 3320996"/>
                <a:gd name="connsiteX316" fmla="*/ 3753394 w 4754893"/>
                <a:gd name="connsiteY316" fmla="*/ 841022 h 3320996"/>
                <a:gd name="connsiteX317" fmla="*/ 3782369 w 4754893"/>
                <a:gd name="connsiteY317" fmla="*/ 785300 h 3320996"/>
                <a:gd name="connsiteX318" fmla="*/ 3805401 w 4754893"/>
                <a:gd name="connsiteY318" fmla="*/ 613678 h 3320996"/>
                <a:gd name="connsiteX319" fmla="*/ 3781626 w 4754893"/>
                <a:gd name="connsiteY319" fmla="*/ 686488 h 3320996"/>
                <a:gd name="connsiteX320" fmla="*/ 3808001 w 4754893"/>
                <a:gd name="connsiteY320" fmla="*/ 686116 h 3320996"/>
                <a:gd name="connsiteX321" fmla="*/ 3823231 w 4754893"/>
                <a:gd name="connsiteY321" fmla="*/ 677944 h 3320996"/>
                <a:gd name="connsiteX322" fmla="*/ 3844406 w 4754893"/>
                <a:gd name="connsiteY322" fmla="*/ 614050 h 3320996"/>
                <a:gd name="connsiteX323" fmla="*/ 3805401 w 4754893"/>
                <a:gd name="connsiteY323" fmla="*/ 613678 h 3320996"/>
                <a:gd name="connsiteX324" fmla="*/ 3883410 w 4754893"/>
                <a:gd name="connsiteY324" fmla="*/ 99556 h 3320996"/>
                <a:gd name="connsiteX325" fmla="*/ 3878581 w 4754893"/>
                <a:gd name="connsiteY325" fmla="*/ 169765 h 3320996"/>
                <a:gd name="connsiteX326" fmla="*/ 3918329 w 4754893"/>
                <a:gd name="connsiteY326" fmla="*/ 169765 h 3320996"/>
                <a:gd name="connsiteX327" fmla="*/ 3923158 w 4754893"/>
                <a:gd name="connsiteY327" fmla="*/ 97327 h 3320996"/>
                <a:gd name="connsiteX328" fmla="*/ 3883410 w 4754893"/>
                <a:gd name="connsiteY328" fmla="*/ 99556 h 3320996"/>
                <a:gd name="connsiteX329" fmla="*/ 3862608 w 4754893"/>
                <a:gd name="connsiteY329" fmla="*/ 341015 h 3320996"/>
                <a:gd name="connsiteX330" fmla="*/ 3900127 w 4754893"/>
                <a:gd name="connsiteY330" fmla="*/ 341015 h 3320996"/>
                <a:gd name="connsiteX331" fmla="*/ 3909042 w 4754893"/>
                <a:gd name="connsiteY331" fmla="*/ 268206 h 3320996"/>
                <a:gd name="connsiteX332" fmla="*/ 3893440 w 4754893"/>
                <a:gd name="connsiteY332" fmla="*/ 268206 h 3320996"/>
                <a:gd name="connsiteX333" fmla="*/ 3867437 w 4754893"/>
                <a:gd name="connsiteY333" fmla="*/ 291980 h 3320996"/>
                <a:gd name="connsiteX334" fmla="*/ 3862608 w 4754893"/>
                <a:gd name="connsiteY334" fmla="*/ 341015 h 3320996"/>
                <a:gd name="connsiteX335" fmla="*/ 3846634 w 4754893"/>
                <a:gd name="connsiteY335" fmla="*/ 442057 h 3320996"/>
                <a:gd name="connsiteX336" fmla="*/ 3832147 w 4754893"/>
                <a:gd name="connsiteY336" fmla="*/ 515237 h 3320996"/>
                <a:gd name="connsiteX337" fmla="*/ 3854064 w 4754893"/>
                <a:gd name="connsiteY337" fmla="*/ 514866 h 3320996"/>
                <a:gd name="connsiteX338" fmla="*/ 3870037 w 4754893"/>
                <a:gd name="connsiteY338" fmla="*/ 510037 h 3320996"/>
                <a:gd name="connsiteX339" fmla="*/ 3884153 w 4754893"/>
                <a:gd name="connsiteY339" fmla="*/ 442057 h 3320996"/>
                <a:gd name="connsiteX340" fmla="*/ 3846634 w 4754893"/>
                <a:gd name="connsiteY340" fmla="*/ 442057 h 3320996"/>
                <a:gd name="connsiteX341" fmla="*/ 4651251 w 4754893"/>
                <a:gd name="connsiteY341" fmla="*/ 263748 h 3320996"/>
                <a:gd name="connsiteX342" fmla="*/ 4623019 w 4754893"/>
                <a:gd name="connsiteY342" fmla="*/ 264119 h 3320996"/>
                <a:gd name="connsiteX343" fmla="*/ 4612246 w 4754893"/>
                <a:gd name="connsiteY343" fmla="*/ 270806 h 3320996"/>
                <a:gd name="connsiteX344" fmla="*/ 4602217 w 4754893"/>
                <a:gd name="connsiteY344" fmla="*/ 337300 h 3320996"/>
                <a:gd name="connsiteX345" fmla="*/ 4616704 w 4754893"/>
                <a:gd name="connsiteY345" fmla="*/ 338043 h 3320996"/>
                <a:gd name="connsiteX346" fmla="*/ 4641964 w 4754893"/>
                <a:gd name="connsiteY346" fmla="*/ 316869 h 3320996"/>
                <a:gd name="connsiteX347" fmla="*/ 4651251 w 4754893"/>
                <a:gd name="connsiteY347" fmla="*/ 263748 h 3320996"/>
                <a:gd name="connsiteX348" fmla="*/ 4537208 w 4754893"/>
                <a:gd name="connsiteY348" fmla="*/ 781214 h 3320996"/>
                <a:gd name="connsiteX349" fmla="*/ 4501175 w 4754893"/>
                <a:gd name="connsiteY349" fmla="*/ 781214 h 3320996"/>
                <a:gd name="connsiteX350" fmla="*/ 4478886 w 4754893"/>
                <a:gd name="connsiteY350" fmla="*/ 853652 h 3320996"/>
                <a:gd name="connsiteX351" fmla="*/ 4503404 w 4754893"/>
                <a:gd name="connsiteY351" fmla="*/ 853281 h 3320996"/>
                <a:gd name="connsiteX352" fmla="*/ 4517520 w 4754893"/>
                <a:gd name="connsiteY352" fmla="*/ 843994 h 3320996"/>
                <a:gd name="connsiteX353" fmla="*/ 4537208 w 4754893"/>
                <a:gd name="connsiteY353" fmla="*/ 781214 h 3320996"/>
                <a:gd name="connsiteX354" fmla="*/ 4619676 w 4754893"/>
                <a:gd name="connsiteY354" fmla="*/ 434998 h 3320996"/>
                <a:gd name="connsiteX355" fmla="*/ 4595159 w 4754893"/>
                <a:gd name="connsiteY355" fmla="*/ 435370 h 3320996"/>
                <a:gd name="connsiteX356" fmla="*/ 4583272 w 4754893"/>
                <a:gd name="connsiteY356" fmla="*/ 440571 h 3320996"/>
                <a:gd name="connsiteX357" fmla="*/ 4569898 w 4754893"/>
                <a:gd name="connsiteY357" fmla="*/ 509294 h 3320996"/>
                <a:gd name="connsiteX358" fmla="*/ 4594787 w 4754893"/>
                <a:gd name="connsiteY358" fmla="*/ 508922 h 3320996"/>
                <a:gd name="connsiteX359" fmla="*/ 4606674 w 4754893"/>
                <a:gd name="connsiteY359" fmla="*/ 501121 h 3320996"/>
                <a:gd name="connsiteX360" fmla="*/ 4619676 w 4754893"/>
                <a:gd name="connsiteY360" fmla="*/ 434998 h 3320996"/>
                <a:gd name="connsiteX361" fmla="*/ 4583272 w 4754893"/>
                <a:gd name="connsiteY361" fmla="*/ 605506 h 3320996"/>
                <a:gd name="connsiteX362" fmla="*/ 4544638 w 4754893"/>
                <a:gd name="connsiteY362" fmla="*/ 618136 h 3320996"/>
                <a:gd name="connsiteX363" fmla="*/ 4529407 w 4754893"/>
                <a:gd name="connsiteY363" fmla="*/ 679430 h 3320996"/>
                <a:gd name="connsiteX364" fmla="*/ 4564698 w 4754893"/>
                <a:gd name="connsiteY364" fmla="*/ 679430 h 3320996"/>
                <a:gd name="connsiteX365" fmla="*/ 4583272 w 4754893"/>
                <a:gd name="connsiteY365" fmla="*/ 605506 h 3320996"/>
                <a:gd name="connsiteX366" fmla="*/ 3027158 w 4754893"/>
                <a:gd name="connsiteY366" fmla="*/ 1189838 h 3320996"/>
                <a:gd name="connsiteX367" fmla="*/ 3028644 w 4754893"/>
                <a:gd name="connsiteY367" fmla="*/ 1185009 h 3320996"/>
                <a:gd name="connsiteX368" fmla="*/ 2836591 w 4754893"/>
                <a:gd name="connsiteY368" fmla="*/ 1130402 h 3320996"/>
                <a:gd name="connsiteX369" fmla="*/ 2834362 w 4754893"/>
                <a:gd name="connsiteY369" fmla="*/ 1138203 h 3320996"/>
                <a:gd name="connsiteX370" fmla="*/ 3027158 w 4754893"/>
                <a:gd name="connsiteY370" fmla="*/ 1189838 h 332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Lst>
              <a:rect l="l" t="t" r="r" b="b"/>
              <a:pathLst>
                <a:path w="4754893" h="3320996">
                  <a:moveTo>
                    <a:pt x="4756008" y="22289"/>
                  </a:moveTo>
                  <a:cubicBezTo>
                    <a:pt x="4750064" y="56836"/>
                    <a:pt x="4744492" y="91383"/>
                    <a:pt x="4738177" y="125930"/>
                  </a:cubicBezTo>
                  <a:cubicBezTo>
                    <a:pt x="4712174" y="268577"/>
                    <a:pt x="4688028" y="411967"/>
                    <a:pt x="4658681" y="553871"/>
                  </a:cubicBezTo>
                  <a:cubicBezTo>
                    <a:pt x="4625248" y="715834"/>
                    <a:pt x="4579557" y="875198"/>
                    <a:pt x="4518263" y="1029360"/>
                  </a:cubicBezTo>
                  <a:cubicBezTo>
                    <a:pt x="4464771" y="1164206"/>
                    <a:pt x="4400134" y="1293480"/>
                    <a:pt x="4303179" y="1403437"/>
                  </a:cubicBezTo>
                  <a:cubicBezTo>
                    <a:pt x="4207709" y="1511908"/>
                    <a:pt x="4089951" y="1580631"/>
                    <a:pt x="3945818" y="1599948"/>
                  </a:cubicBezTo>
                  <a:cubicBezTo>
                    <a:pt x="3866323" y="1610720"/>
                    <a:pt x="3785712" y="1610349"/>
                    <a:pt x="3707331" y="1594747"/>
                  </a:cubicBezTo>
                  <a:cubicBezTo>
                    <a:pt x="3559112" y="1565029"/>
                    <a:pt x="3411636" y="1531224"/>
                    <a:pt x="3264160" y="1499277"/>
                  </a:cubicBezTo>
                  <a:cubicBezTo>
                    <a:pt x="3157175" y="1475874"/>
                    <a:pt x="3049075" y="1458787"/>
                    <a:pt x="2939118" y="1459901"/>
                  </a:cubicBezTo>
                  <a:cubicBezTo>
                    <a:pt x="2738521" y="1462130"/>
                    <a:pt x="2568757" y="1536054"/>
                    <a:pt x="2427225" y="1677214"/>
                  </a:cubicBezTo>
                  <a:cubicBezTo>
                    <a:pt x="2326183" y="1777885"/>
                    <a:pt x="2249287" y="1895271"/>
                    <a:pt x="2183165" y="2020830"/>
                  </a:cubicBezTo>
                  <a:cubicBezTo>
                    <a:pt x="2086581" y="2203225"/>
                    <a:pt x="2015629" y="2396021"/>
                    <a:pt x="1955450" y="2592903"/>
                  </a:cubicBezTo>
                  <a:cubicBezTo>
                    <a:pt x="1888956" y="2809845"/>
                    <a:pt x="1836577" y="3030130"/>
                    <a:pt x="1791629" y="3252273"/>
                  </a:cubicBezTo>
                  <a:cubicBezTo>
                    <a:pt x="1787914" y="3270847"/>
                    <a:pt x="1783828" y="3289792"/>
                    <a:pt x="1779370" y="3310223"/>
                  </a:cubicBezTo>
                  <a:cubicBezTo>
                    <a:pt x="1186866" y="3313567"/>
                    <a:pt x="594362" y="3317281"/>
                    <a:pt x="0" y="3321368"/>
                  </a:cubicBezTo>
                  <a:cubicBezTo>
                    <a:pt x="1857" y="3313567"/>
                    <a:pt x="2600" y="3307623"/>
                    <a:pt x="4458" y="3302051"/>
                  </a:cubicBezTo>
                  <a:cubicBezTo>
                    <a:pt x="100299" y="2993354"/>
                    <a:pt x="211370" y="2690601"/>
                    <a:pt x="353645" y="2399735"/>
                  </a:cubicBezTo>
                  <a:cubicBezTo>
                    <a:pt x="463974" y="2174621"/>
                    <a:pt x="590647" y="1960279"/>
                    <a:pt x="748153" y="1764511"/>
                  </a:cubicBezTo>
                  <a:cubicBezTo>
                    <a:pt x="896372" y="1580259"/>
                    <a:pt x="1066508" y="1420525"/>
                    <a:pt x="1270820" y="1299052"/>
                  </a:cubicBezTo>
                  <a:cubicBezTo>
                    <a:pt x="1441699" y="1197267"/>
                    <a:pt x="1625579" y="1129659"/>
                    <a:pt x="1820976" y="1092511"/>
                  </a:cubicBezTo>
                  <a:cubicBezTo>
                    <a:pt x="2018972" y="1054992"/>
                    <a:pt x="2219198" y="1049420"/>
                    <a:pt x="2419795" y="1057592"/>
                  </a:cubicBezTo>
                  <a:cubicBezTo>
                    <a:pt x="2529752" y="1062050"/>
                    <a:pt x="2639709" y="1069851"/>
                    <a:pt x="2750037" y="1073566"/>
                  </a:cubicBezTo>
                  <a:cubicBezTo>
                    <a:pt x="2858137" y="1077652"/>
                    <a:pt x="2966607" y="1081738"/>
                    <a:pt x="3074707" y="1080252"/>
                  </a:cubicBezTo>
                  <a:cubicBezTo>
                    <a:pt x="3187636" y="1078767"/>
                    <a:pt x="3298707" y="1060936"/>
                    <a:pt x="3403835" y="1015987"/>
                  </a:cubicBezTo>
                  <a:cubicBezTo>
                    <a:pt x="3527536" y="962866"/>
                    <a:pt x="3615948" y="872969"/>
                    <a:pt x="3678356" y="755954"/>
                  </a:cubicBezTo>
                  <a:cubicBezTo>
                    <a:pt x="3734820" y="650083"/>
                    <a:pt x="3765281" y="536040"/>
                    <a:pt x="3786455" y="418654"/>
                  </a:cubicBezTo>
                  <a:cubicBezTo>
                    <a:pt x="3809487" y="294209"/>
                    <a:pt x="3818402" y="168650"/>
                    <a:pt x="3823603" y="42348"/>
                  </a:cubicBezTo>
                  <a:cubicBezTo>
                    <a:pt x="3823603" y="40119"/>
                    <a:pt x="3824346" y="37519"/>
                    <a:pt x="3824717" y="34176"/>
                  </a:cubicBezTo>
                  <a:cubicBezTo>
                    <a:pt x="3848492" y="33061"/>
                    <a:pt x="3871895" y="31204"/>
                    <a:pt x="3895298" y="30461"/>
                  </a:cubicBezTo>
                  <a:cubicBezTo>
                    <a:pt x="4085865" y="23774"/>
                    <a:pt x="4276432" y="17088"/>
                    <a:pt x="4466999" y="10401"/>
                  </a:cubicBezTo>
                  <a:cubicBezTo>
                    <a:pt x="4538323" y="7801"/>
                    <a:pt x="4609275" y="5201"/>
                    <a:pt x="4680227" y="2600"/>
                  </a:cubicBezTo>
                  <a:cubicBezTo>
                    <a:pt x="4685799" y="2229"/>
                    <a:pt x="4691000" y="743"/>
                    <a:pt x="4696572" y="0"/>
                  </a:cubicBezTo>
                  <a:cubicBezTo>
                    <a:pt x="4716260" y="0"/>
                    <a:pt x="4736319" y="0"/>
                    <a:pt x="4756008" y="0"/>
                  </a:cubicBezTo>
                  <a:cubicBezTo>
                    <a:pt x="4756008" y="7430"/>
                    <a:pt x="4756008" y="14859"/>
                    <a:pt x="4756008" y="22289"/>
                  </a:cubicBezTo>
                  <a:close/>
                  <a:moveTo>
                    <a:pt x="507436" y="2504492"/>
                  </a:moveTo>
                  <a:cubicBezTo>
                    <a:pt x="526382" y="2504492"/>
                    <a:pt x="541241" y="2504120"/>
                    <a:pt x="556100" y="2504492"/>
                  </a:cubicBezTo>
                  <a:cubicBezTo>
                    <a:pt x="716206" y="2509321"/>
                    <a:pt x="876312" y="2514150"/>
                    <a:pt x="1036790" y="2518979"/>
                  </a:cubicBezTo>
                  <a:cubicBezTo>
                    <a:pt x="1127058" y="2521580"/>
                    <a:pt x="1217327" y="2524551"/>
                    <a:pt x="1307596" y="2527152"/>
                  </a:cubicBezTo>
                  <a:cubicBezTo>
                    <a:pt x="1439470" y="2531238"/>
                    <a:pt x="1570972" y="2534953"/>
                    <a:pt x="1702846" y="2539410"/>
                  </a:cubicBezTo>
                  <a:cubicBezTo>
                    <a:pt x="1713990" y="2539782"/>
                    <a:pt x="1718077" y="2535696"/>
                    <a:pt x="1720677" y="2526037"/>
                  </a:cubicBezTo>
                  <a:cubicBezTo>
                    <a:pt x="1725878" y="2507092"/>
                    <a:pt x="1731821" y="2488147"/>
                    <a:pt x="1737765" y="2469573"/>
                  </a:cubicBezTo>
                  <a:cubicBezTo>
                    <a:pt x="1792743" y="2299437"/>
                    <a:pt x="1864810" y="2136359"/>
                    <a:pt x="1941705" y="1975510"/>
                  </a:cubicBezTo>
                  <a:cubicBezTo>
                    <a:pt x="1946906" y="1964737"/>
                    <a:pt x="1951735" y="1953221"/>
                    <a:pt x="1957307" y="1941334"/>
                  </a:cubicBezTo>
                  <a:cubicBezTo>
                    <a:pt x="1952850" y="1940591"/>
                    <a:pt x="1950621" y="1939848"/>
                    <a:pt x="1948392" y="1939848"/>
                  </a:cubicBezTo>
                  <a:cubicBezTo>
                    <a:pt x="1871868" y="1933533"/>
                    <a:pt x="1795715" y="1927589"/>
                    <a:pt x="1719191" y="1920903"/>
                  </a:cubicBezTo>
                  <a:cubicBezTo>
                    <a:pt x="1579516" y="1909016"/>
                    <a:pt x="1439841" y="1896385"/>
                    <a:pt x="1299795" y="1884127"/>
                  </a:cubicBezTo>
                  <a:cubicBezTo>
                    <a:pt x="1171635" y="1872982"/>
                    <a:pt x="1043848" y="1862210"/>
                    <a:pt x="915688" y="1851065"/>
                  </a:cubicBezTo>
                  <a:cubicBezTo>
                    <a:pt x="905659" y="1850322"/>
                    <a:pt x="898972" y="1852923"/>
                    <a:pt x="892657" y="1861467"/>
                  </a:cubicBezTo>
                  <a:cubicBezTo>
                    <a:pt x="793101" y="1996684"/>
                    <a:pt x="700604" y="2135987"/>
                    <a:pt x="621479" y="2283835"/>
                  </a:cubicBezTo>
                  <a:cubicBezTo>
                    <a:pt x="583217" y="2355530"/>
                    <a:pt x="546813" y="2427968"/>
                    <a:pt x="507436" y="2504492"/>
                  </a:cubicBezTo>
                  <a:close/>
                  <a:moveTo>
                    <a:pt x="1565028" y="3227013"/>
                  </a:moveTo>
                  <a:cubicBezTo>
                    <a:pt x="1583974" y="3124114"/>
                    <a:pt x="1600319" y="3022701"/>
                    <a:pt x="1621493" y="2922402"/>
                  </a:cubicBezTo>
                  <a:cubicBezTo>
                    <a:pt x="1642667" y="2822475"/>
                    <a:pt x="1669042" y="2723291"/>
                    <a:pt x="1693559" y="2622621"/>
                  </a:cubicBezTo>
                  <a:cubicBezTo>
                    <a:pt x="1629665" y="2620392"/>
                    <a:pt x="1566143" y="2617792"/>
                    <a:pt x="1502621" y="2615563"/>
                  </a:cubicBezTo>
                  <a:cubicBezTo>
                    <a:pt x="1335085" y="2609991"/>
                    <a:pt x="1167549" y="2604419"/>
                    <a:pt x="999642" y="2598475"/>
                  </a:cubicBezTo>
                  <a:cubicBezTo>
                    <a:pt x="826534" y="2592532"/>
                    <a:pt x="653426" y="2586960"/>
                    <a:pt x="479947" y="2581016"/>
                  </a:cubicBezTo>
                  <a:cubicBezTo>
                    <a:pt x="469546" y="2580644"/>
                    <a:pt x="464717" y="2584359"/>
                    <a:pt x="460630" y="2593274"/>
                  </a:cubicBezTo>
                  <a:cubicBezTo>
                    <a:pt x="437599" y="2644538"/>
                    <a:pt x="410852" y="2694316"/>
                    <a:pt x="391164" y="2746694"/>
                  </a:cubicBezTo>
                  <a:cubicBezTo>
                    <a:pt x="344730" y="2872253"/>
                    <a:pt x="301267" y="2998926"/>
                    <a:pt x="257061" y="3125600"/>
                  </a:cubicBezTo>
                  <a:cubicBezTo>
                    <a:pt x="244060" y="3162747"/>
                    <a:pt x="232173" y="3200266"/>
                    <a:pt x="219542" y="3238900"/>
                  </a:cubicBezTo>
                  <a:cubicBezTo>
                    <a:pt x="669771" y="3234814"/>
                    <a:pt x="1117771" y="3230727"/>
                    <a:pt x="1565028" y="3227013"/>
                  </a:cubicBezTo>
                  <a:close/>
                  <a:moveTo>
                    <a:pt x="2477745" y="1397493"/>
                  </a:moveTo>
                  <a:cubicBezTo>
                    <a:pt x="2471430" y="1395636"/>
                    <a:pt x="2467715" y="1394521"/>
                    <a:pt x="2464000" y="1394150"/>
                  </a:cubicBezTo>
                  <a:cubicBezTo>
                    <a:pt x="2365559" y="1378919"/>
                    <a:pt x="2267490" y="1364060"/>
                    <a:pt x="2169049" y="1348830"/>
                  </a:cubicBezTo>
                  <a:cubicBezTo>
                    <a:pt x="2043861" y="1329513"/>
                    <a:pt x="1918674" y="1310568"/>
                    <a:pt x="1793858" y="1290136"/>
                  </a:cubicBezTo>
                  <a:cubicBezTo>
                    <a:pt x="1737022" y="1280849"/>
                    <a:pt x="1682786" y="1274534"/>
                    <a:pt x="1626322" y="1300909"/>
                  </a:cubicBezTo>
                  <a:cubicBezTo>
                    <a:pt x="1529367" y="1346601"/>
                    <a:pt x="1435383" y="1397122"/>
                    <a:pt x="1346229" y="1456186"/>
                  </a:cubicBezTo>
                  <a:cubicBezTo>
                    <a:pt x="1211755" y="1544969"/>
                    <a:pt x="1083596" y="1641553"/>
                    <a:pt x="969924" y="1756710"/>
                  </a:cubicBezTo>
                  <a:cubicBezTo>
                    <a:pt x="956179" y="1770826"/>
                    <a:pt x="943178" y="1786057"/>
                    <a:pt x="927576" y="1802773"/>
                  </a:cubicBezTo>
                  <a:cubicBezTo>
                    <a:pt x="1011158" y="1810203"/>
                    <a:pt x="1090654" y="1817261"/>
                    <a:pt x="1170150" y="1823948"/>
                  </a:cubicBezTo>
                  <a:cubicBezTo>
                    <a:pt x="1291622" y="1834349"/>
                    <a:pt x="1412723" y="1844379"/>
                    <a:pt x="1534196" y="1854780"/>
                  </a:cubicBezTo>
                  <a:cubicBezTo>
                    <a:pt x="1675728" y="1867039"/>
                    <a:pt x="1817632" y="1878926"/>
                    <a:pt x="1959165" y="1891556"/>
                  </a:cubicBezTo>
                  <a:cubicBezTo>
                    <a:pt x="1971423" y="1892671"/>
                    <a:pt x="1978110" y="1889699"/>
                    <a:pt x="1984053" y="1878926"/>
                  </a:cubicBezTo>
                  <a:cubicBezTo>
                    <a:pt x="2062435" y="1738137"/>
                    <a:pt x="2171649" y="1624836"/>
                    <a:pt x="2299437" y="1528253"/>
                  </a:cubicBezTo>
                  <a:cubicBezTo>
                    <a:pt x="2357387" y="1484418"/>
                    <a:pt x="2416823" y="1442070"/>
                    <a:pt x="2477745" y="1397493"/>
                  </a:cubicBezTo>
                  <a:close/>
                  <a:moveTo>
                    <a:pt x="4197308" y="1261161"/>
                  </a:moveTo>
                  <a:cubicBezTo>
                    <a:pt x="3998568" y="1199125"/>
                    <a:pt x="3802429" y="1137831"/>
                    <a:pt x="3606289" y="1076909"/>
                  </a:cubicBezTo>
                  <a:cubicBezTo>
                    <a:pt x="3600717" y="1075052"/>
                    <a:pt x="3591802" y="1077281"/>
                    <a:pt x="3586601" y="1080624"/>
                  </a:cubicBezTo>
                  <a:cubicBezTo>
                    <a:pt x="3463643" y="1161977"/>
                    <a:pt x="3326568" y="1198382"/>
                    <a:pt x="3181692" y="1210641"/>
                  </a:cubicBezTo>
                  <a:cubicBezTo>
                    <a:pt x="3058362" y="1221042"/>
                    <a:pt x="2935775" y="1211384"/>
                    <a:pt x="2813560" y="1195410"/>
                  </a:cubicBezTo>
                  <a:cubicBezTo>
                    <a:pt x="2807987" y="1194667"/>
                    <a:pt x="2802415" y="1197639"/>
                    <a:pt x="2796472" y="1198753"/>
                  </a:cubicBezTo>
                  <a:cubicBezTo>
                    <a:pt x="2801301" y="1202097"/>
                    <a:pt x="2805758" y="1205811"/>
                    <a:pt x="2810588" y="1209155"/>
                  </a:cubicBezTo>
                  <a:cubicBezTo>
                    <a:pt x="2812074" y="1210269"/>
                    <a:pt x="2813931" y="1210269"/>
                    <a:pt x="2815788" y="1211012"/>
                  </a:cubicBezTo>
                  <a:cubicBezTo>
                    <a:pt x="2969951" y="1257447"/>
                    <a:pt x="3124113" y="1303881"/>
                    <a:pt x="3278276" y="1350316"/>
                  </a:cubicBezTo>
                  <a:cubicBezTo>
                    <a:pt x="3330283" y="1365918"/>
                    <a:pt x="3381546" y="1384863"/>
                    <a:pt x="3434667" y="1395636"/>
                  </a:cubicBezTo>
                  <a:cubicBezTo>
                    <a:pt x="3506734" y="1410123"/>
                    <a:pt x="3579543" y="1419410"/>
                    <a:pt x="3652724" y="1428697"/>
                  </a:cubicBezTo>
                  <a:cubicBezTo>
                    <a:pt x="3722933" y="1437612"/>
                    <a:pt x="3793142" y="1441327"/>
                    <a:pt x="3863722" y="1432412"/>
                  </a:cubicBezTo>
                  <a:cubicBezTo>
                    <a:pt x="3994482" y="1416438"/>
                    <a:pt x="4098123" y="1346972"/>
                    <a:pt x="4197308" y="1261161"/>
                  </a:cubicBezTo>
                  <a:close/>
                  <a:moveTo>
                    <a:pt x="2356272" y="1192810"/>
                  </a:moveTo>
                  <a:cubicBezTo>
                    <a:pt x="2235171" y="1199496"/>
                    <a:pt x="2127072" y="1202840"/>
                    <a:pt x="2018972" y="1212498"/>
                  </a:cubicBezTo>
                  <a:cubicBezTo>
                    <a:pt x="1949135" y="1218442"/>
                    <a:pt x="1879669" y="1232929"/>
                    <a:pt x="1810203" y="1244445"/>
                  </a:cubicBezTo>
                  <a:cubicBezTo>
                    <a:pt x="1806116" y="1245188"/>
                    <a:pt x="1802402" y="1250017"/>
                    <a:pt x="1798687" y="1252617"/>
                  </a:cubicBezTo>
                  <a:cubicBezTo>
                    <a:pt x="1802402" y="1254846"/>
                    <a:pt x="1805745" y="1258561"/>
                    <a:pt x="1809460" y="1259675"/>
                  </a:cubicBezTo>
                  <a:cubicBezTo>
                    <a:pt x="1828034" y="1263762"/>
                    <a:pt x="1846979" y="1267105"/>
                    <a:pt x="1865924" y="1270448"/>
                  </a:cubicBezTo>
                  <a:cubicBezTo>
                    <a:pt x="2076551" y="1307224"/>
                    <a:pt x="2287178" y="1344372"/>
                    <a:pt x="2497805" y="1380777"/>
                  </a:cubicBezTo>
                  <a:cubicBezTo>
                    <a:pt x="2505977" y="1382263"/>
                    <a:pt x="2515264" y="1381520"/>
                    <a:pt x="2523065" y="1379291"/>
                  </a:cubicBezTo>
                  <a:cubicBezTo>
                    <a:pt x="2559841" y="1368889"/>
                    <a:pt x="2596617" y="1357745"/>
                    <a:pt x="2633394" y="1346601"/>
                  </a:cubicBezTo>
                  <a:cubicBezTo>
                    <a:pt x="2706946" y="1324312"/>
                    <a:pt x="2780869" y="1302395"/>
                    <a:pt x="2858879" y="1307967"/>
                  </a:cubicBezTo>
                  <a:cubicBezTo>
                    <a:pt x="2945062" y="1314282"/>
                    <a:pt x="3031244" y="1324312"/>
                    <a:pt x="3117427" y="1332485"/>
                  </a:cubicBezTo>
                  <a:cubicBezTo>
                    <a:pt x="3124856" y="1333228"/>
                    <a:pt x="3132657" y="1330256"/>
                    <a:pt x="3140087" y="1329141"/>
                  </a:cubicBezTo>
                  <a:cubicBezTo>
                    <a:pt x="3133772" y="1325798"/>
                    <a:pt x="3127457" y="1320969"/>
                    <a:pt x="3120770" y="1319112"/>
                  </a:cubicBezTo>
                  <a:cubicBezTo>
                    <a:pt x="2974780" y="1284564"/>
                    <a:pt x="2828790" y="1250017"/>
                    <a:pt x="2682428" y="1216213"/>
                  </a:cubicBezTo>
                  <a:cubicBezTo>
                    <a:pt x="2642309" y="1206926"/>
                    <a:pt x="2601818" y="1196153"/>
                    <a:pt x="2560956" y="1194296"/>
                  </a:cubicBezTo>
                  <a:cubicBezTo>
                    <a:pt x="2488518" y="1190209"/>
                    <a:pt x="2416080" y="1192810"/>
                    <a:pt x="2356272" y="1192810"/>
                  </a:cubicBezTo>
                  <a:close/>
                  <a:moveTo>
                    <a:pt x="3886754" y="599191"/>
                  </a:moveTo>
                  <a:cubicBezTo>
                    <a:pt x="4089208" y="617393"/>
                    <a:pt x="4290177" y="635596"/>
                    <a:pt x="4490774" y="653426"/>
                  </a:cubicBezTo>
                  <a:cubicBezTo>
                    <a:pt x="4526436" y="568358"/>
                    <a:pt x="4596273" y="195768"/>
                    <a:pt x="4594044" y="101041"/>
                  </a:cubicBezTo>
                  <a:cubicBezTo>
                    <a:pt x="4383417" y="103270"/>
                    <a:pt x="4172790" y="105499"/>
                    <a:pt x="3960306" y="107357"/>
                  </a:cubicBezTo>
                  <a:cubicBezTo>
                    <a:pt x="3951390" y="273778"/>
                    <a:pt x="3932074" y="437227"/>
                    <a:pt x="3886754" y="599191"/>
                  </a:cubicBezTo>
                  <a:close/>
                  <a:moveTo>
                    <a:pt x="4477401" y="719178"/>
                  </a:moveTo>
                  <a:cubicBezTo>
                    <a:pt x="4274946" y="695032"/>
                    <a:pt x="4074349" y="670886"/>
                    <a:pt x="3870780" y="646368"/>
                  </a:cubicBezTo>
                  <a:cubicBezTo>
                    <a:pt x="3830289" y="803131"/>
                    <a:pt x="3745593" y="933891"/>
                    <a:pt x="3627463" y="1046077"/>
                  </a:cubicBezTo>
                  <a:cubicBezTo>
                    <a:pt x="3634522" y="1048677"/>
                    <a:pt x="3637865" y="1050163"/>
                    <a:pt x="3641579" y="1051277"/>
                  </a:cubicBezTo>
                  <a:cubicBezTo>
                    <a:pt x="3832518" y="1109228"/>
                    <a:pt x="4023085" y="1166806"/>
                    <a:pt x="4214024" y="1225500"/>
                  </a:cubicBezTo>
                  <a:cubicBezTo>
                    <a:pt x="4226655" y="1229214"/>
                    <a:pt x="4232598" y="1225500"/>
                    <a:pt x="4240028" y="1216213"/>
                  </a:cubicBezTo>
                  <a:cubicBezTo>
                    <a:pt x="4356671" y="1069851"/>
                    <a:pt x="4428737" y="901572"/>
                    <a:pt x="4477401" y="719178"/>
                  </a:cubicBezTo>
                  <a:close/>
                  <a:moveTo>
                    <a:pt x="93612" y="3217354"/>
                  </a:moveTo>
                  <a:cubicBezTo>
                    <a:pt x="112929" y="3217354"/>
                    <a:pt x="127416" y="3216240"/>
                    <a:pt x="141161" y="3217726"/>
                  </a:cubicBezTo>
                  <a:cubicBezTo>
                    <a:pt x="154163" y="3218840"/>
                    <a:pt x="159363" y="3214011"/>
                    <a:pt x="163449" y="3202124"/>
                  </a:cubicBezTo>
                  <a:cubicBezTo>
                    <a:pt x="184995" y="3138230"/>
                    <a:pt x="206912" y="3074708"/>
                    <a:pt x="229572" y="3011557"/>
                  </a:cubicBezTo>
                  <a:cubicBezTo>
                    <a:pt x="249260" y="2956950"/>
                    <a:pt x="270063" y="2903086"/>
                    <a:pt x="291237" y="2847736"/>
                  </a:cubicBezTo>
                  <a:cubicBezTo>
                    <a:pt x="270435" y="2841792"/>
                    <a:pt x="250746" y="2836220"/>
                    <a:pt x="228086" y="2829905"/>
                  </a:cubicBezTo>
                  <a:cubicBezTo>
                    <a:pt x="183138" y="2958807"/>
                    <a:pt x="138932" y="3086223"/>
                    <a:pt x="93612" y="3217354"/>
                  </a:cubicBezTo>
                  <a:close/>
                  <a:moveTo>
                    <a:pt x="1677586" y="2922402"/>
                  </a:moveTo>
                  <a:cubicBezTo>
                    <a:pt x="1708790" y="2928346"/>
                    <a:pt x="1737393" y="2933547"/>
                    <a:pt x="1766740" y="2939119"/>
                  </a:cubicBezTo>
                  <a:cubicBezTo>
                    <a:pt x="1782342" y="2881540"/>
                    <a:pt x="1797201" y="2825819"/>
                    <a:pt x="1812803" y="2768983"/>
                  </a:cubicBezTo>
                  <a:cubicBezTo>
                    <a:pt x="1783456" y="2758953"/>
                    <a:pt x="1755596" y="2748923"/>
                    <a:pt x="1725506" y="2738893"/>
                  </a:cubicBezTo>
                  <a:cubicBezTo>
                    <a:pt x="1709533" y="2800558"/>
                    <a:pt x="1693931" y="2860737"/>
                    <a:pt x="1677586" y="2922402"/>
                  </a:cubicBezTo>
                  <a:close/>
                  <a:moveTo>
                    <a:pt x="1852179" y="2634880"/>
                  </a:moveTo>
                  <a:cubicBezTo>
                    <a:pt x="1868896" y="2582873"/>
                    <a:pt x="1885241" y="2533095"/>
                    <a:pt x="1901586" y="2482203"/>
                  </a:cubicBezTo>
                  <a:cubicBezTo>
                    <a:pt x="1871496" y="2472173"/>
                    <a:pt x="1842521" y="2462515"/>
                    <a:pt x="1812432" y="2452857"/>
                  </a:cubicBezTo>
                  <a:cubicBezTo>
                    <a:pt x="1795715" y="2504863"/>
                    <a:pt x="1779742" y="2554269"/>
                    <a:pt x="1763397" y="2605533"/>
                  </a:cubicBezTo>
                  <a:cubicBezTo>
                    <a:pt x="1793858" y="2615563"/>
                    <a:pt x="1822461" y="2624850"/>
                    <a:pt x="1852179" y="2634880"/>
                  </a:cubicBezTo>
                  <a:close/>
                  <a:moveTo>
                    <a:pt x="1861838" y="2313925"/>
                  </a:moveTo>
                  <a:cubicBezTo>
                    <a:pt x="1893042" y="2323583"/>
                    <a:pt x="1922388" y="2332870"/>
                    <a:pt x="1952107" y="2342157"/>
                  </a:cubicBezTo>
                  <a:cubicBezTo>
                    <a:pt x="1971795" y="2293493"/>
                    <a:pt x="1990740" y="2246687"/>
                    <a:pt x="2010428" y="2198395"/>
                  </a:cubicBezTo>
                  <a:cubicBezTo>
                    <a:pt x="1978853" y="2189852"/>
                    <a:pt x="1948763" y="2181679"/>
                    <a:pt x="1918302" y="2173135"/>
                  </a:cubicBezTo>
                  <a:cubicBezTo>
                    <a:pt x="1898985" y="2220313"/>
                    <a:pt x="1880783" y="2266004"/>
                    <a:pt x="1861838" y="2313925"/>
                  </a:cubicBezTo>
                  <a:close/>
                  <a:moveTo>
                    <a:pt x="1652697" y="3027901"/>
                  </a:moveTo>
                  <a:cubicBezTo>
                    <a:pt x="1641553" y="3079908"/>
                    <a:pt x="1630408" y="3130800"/>
                    <a:pt x="1619264" y="3182436"/>
                  </a:cubicBezTo>
                  <a:cubicBezTo>
                    <a:pt x="1649725" y="3186522"/>
                    <a:pt x="1676843" y="3190608"/>
                    <a:pt x="1706189" y="3194323"/>
                  </a:cubicBezTo>
                  <a:cubicBezTo>
                    <a:pt x="1717705" y="3143802"/>
                    <a:pt x="1729221" y="3094396"/>
                    <a:pt x="1740737" y="3044246"/>
                  </a:cubicBezTo>
                  <a:cubicBezTo>
                    <a:pt x="1711019" y="3038674"/>
                    <a:pt x="1683158" y="3033474"/>
                    <a:pt x="1652697" y="3027901"/>
                  </a:cubicBezTo>
                  <a:close/>
                  <a:moveTo>
                    <a:pt x="2122614" y="1966966"/>
                  </a:moveTo>
                  <a:cubicBezTo>
                    <a:pt x="2094382" y="1959536"/>
                    <a:pt x="2068378" y="1952107"/>
                    <a:pt x="2042004" y="1945792"/>
                  </a:cubicBezTo>
                  <a:cubicBezTo>
                    <a:pt x="2036803" y="1944677"/>
                    <a:pt x="2027145" y="1947649"/>
                    <a:pt x="2024916" y="1951735"/>
                  </a:cubicBezTo>
                  <a:cubicBezTo>
                    <a:pt x="2004485" y="1989626"/>
                    <a:pt x="1985168" y="2028259"/>
                    <a:pt x="1965108" y="2067636"/>
                  </a:cubicBezTo>
                  <a:cubicBezTo>
                    <a:pt x="1994083" y="2075437"/>
                    <a:pt x="2021201" y="2083238"/>
                    <a:pt x="2048690" y="2089924"/>
                  </a:cubicBezTo>
                  <a:cubicBezTo>
                    <a:pt x="2052776" y="2091039"/>
                    <a:pt x="2060578" y="2086953"/>
                    <a:pt x="2062435" y="2082866"/>
                  </a:cubicBezTo>
                  <a:cubicBezTo>
                    <a:pt x="2082495" y="2045347"/>
                    <a:pt x="2101811" y="2007085"/>
                    <a:pt x="2122614" y="1966966"/>
                  </a:cubicBezTo>
                  <a:close/>
                  <a:moveTo>
                    <a:pt x="681287" y="2075808"/>
                  </a:moveTo>
                  <a:cubicBezTo>
                    <a:pt x="660113" y="2068750"/>
                    <a:pt x="641539" y="2062064"/>
                    <a:pt x="622965" y="2056863"/>
                  </a:cubicBezTo>
                  <a:cubicBezTo>
                    <a:pt x="618879" y="2055749"/>
                    <a:pt x="611078" y="2056863"/>
                    <a:pt x="609221" y="2059835"/>
                  </a:cubicBezTo>
                  <a:cubicBezTo>
                    <a:pt x="581360" y="2104412"/>
                    <a:pt x="553871" y="2149732"/>
                    <a:pt x="525267" y="2196910"/>
                  </a:cubicBezTo>
                  <a:cubicBezTo>
                    <a:pt x="550156" y="2205082"/>
                    <a:pt x="571702" y="2212140"/>
                    <a:pt x="592876" y="2219198"/>
                  </a:cubicBezTo>
                  <a:cubicBezTo>
                    <a:pt x="622594" y="2170163"/>
                    <a:pt x="651569" y="2123729"/>
                    <a:pt x="681287" y="2075808"/>
                  </a:cubicBezTo>
                  <a:close/>
                  <a:moveTo>
                    <a:pt x="1950992" y="1133002"/>
                  </a:moveTo>
                  <a:cubicBezTo>
                    <a:pt x="1950992" y="1133745"/>
                    <a:pt x="1950992" y="1134859"/>
                    <a:pt x="1950992" y="1135602"/>
                  </a:cubicBezTo>
                  <a:cubicBezTo>
                    <a:pt x="1981825" y="1143403"/>
                    <a:pt x="2013029" y="1150833"/>
                    <a:pt x="2043861" y="1159377"/>
                  </a:cubicBezTo>
                  <a:cubicBezTo>
                    <a:pt x="2072093" y="1167178"/>
                    <a:pt x="2099954" y="1172007"/>
                    <a:pt x="2129672" y="1169407"/>
                  </a:cubicBezTo>
                  <a:cubicBezTo>
                    <a:pt x="2167934" y="1166063"/>
                    <a:pt x="2206196" y="1164578"/>
                    <a:pt x="2244458" y="1163092"/>
                  </a:cubicBezTo>
                  <a:cubicBezTo>
                    <a:pt x="2263775" y="1162349"/>
                    <a:pt x="2283092" y="1163092"/>
                    <a:pt x="2302408" y="1163092"/>
                  </a:cubicBezTo>
                  <a:cubicBezTo>
                    <a:pt x="2264889" y="1146747"/>
                    <a:pt x="2227370" y="1133745"/>
                    <a:pt x="2189108" y="1122601"/>
                  </a:cubicBezTo>
                  <a:cubicBezTo>
                    <a:pt x="2172763" y="1117772"/>
                    <a:pt x="2155304" y="1115914"/>
                    <a:pt x="2138588" y="1116286"/>
                  </a:cubicBezTo>
                  <a:cubicBezTo>
                    <a:pt x="2105898" y="1117029"/>
                    <a:pt x="2073208" y="1120000"/>
                    <a:pt x="2040518" y="1122972"/>
                  </a:cubicBezTo>
                  <a:cubicBezTo>
                    <a:pt x="2010428" y="1125201"/>
                    <a:pt x="1980710" y="1129287"/>
                    <a:pt x="1950992" y="1133002"/>
                  </a:cubicBezTo>
                  <a:close/>
                  <a:moveTo>
                    <a:pt x="1009672" y="1666442"/>
                  </a:moveTo>
                  <a:cubicBezTo>
                    <a:pt x="985154" y="1660127"/>
                    <a:pt x="963237" y="1653812"/>
                    <a:pt x="941320" y="1648611"/>
                  </a:cubicBezTo>
                  <a:cubicBezTo>
                    <a:pt x="937234" y="1647496"/>
                    <a:pt x="930547" y="1647496"/>
                    <a:pt x="928319" y="1650097"/>
                  </a:cubicBezTo>
                  <a:cubicBezTo>
                    <a:pt x="893771" y="1686873"/>
                    <a:pt x="859596" y="1724020"/>
                    <a:pt x="823934" y="1763025"/>
                  </a:cubicBezTo>
                  <a:cubicBezTo>
                    <a:pt x="849566" y="1770084"/>
                    <a:pt x="871483" y="1776399"/>
                    <a:pt x="893400" y="1781599"/>
                  </a:cubicBezTo>
                  <a:cubicBezTo>
                    <a:pt x="897115" y="1782714"/>
                    <a:pt x="903430" y="1781228"/>
                    <a:pt x="906030" y="1778627"/>
                  </a:cubicBezTo>
                  <a:cubicBezTo>
                    <a:pt x="940577" y="1741851"/>
                    <a:pt x="974010" y="1705075"/>
                    <a:pt x="1009672" y="1666442"/>
                  </a:cubicBezTo>
                  <a:close/>
                  <a:moveTo>
                    <a:pt x="1217327" y="1487762"/>
                  </a:moveTo>
                  <a:cubicBezTo>
                    <a:pt x="1192438" y="1480332"/>
                    <a:pt x="1168664" y="1472903"/>
                    <a:pt x="1144518" y="1466216"/>
                  </a:cubicBezTo>
                  <a:cubicBezTo>
                    <a:pt x="1140431" y="1465102"/>
                    <a:pt x="1134488" y="1465845"/>
                    <a:pt x="1131145" y="1468074"/>
                  </a:cubicBezTo>
                  <a:cubicBezTo>
                    <a:pt x="1093254" y="1498534"/>
                    <a:pt x="1055735" y="1529367"/>
                    <a:pt x="1015244" y="1562800"/>
                  </a:cubicBezTo>
                  <a:cubicBezTo>
                    <a:pt x="1043476" y="1570601"/>
                    <a:pt x="1067622" y="1577659"/>
                    <a:pt x="1091768" y="1583974"/>
                  </a:cubicBezTo>
                  <a:cubicBezTo>
                    <a:pt x="1094740" y="1584717"/>
                    <a:pt x="1099198" y="1583974"/>
                    <a:pt x="1101798" y="1582117"/>
                  </a:cubicBezTo>
                  <a:cubicBezTo>
                    <a:pt x="1140431" y="1551284"/>
                    <a:pt x="1178322" y="1520080"/>
                    <a:pt x="1217327" y="1487762"/>
                  </a:cubicBezTo>
                  <a:close/>
                  <a:moveTo>
                    <a:pt x="397479" y="2440226"/>
                  </a:moveTo>
                  <a:cubicBezTo>
                    <a:pt x="419768" y="2448770"/>
                    <a:pt x="439828" y="2456200"/>
                    <a:pt x="461002" y="2464001"/>
                  </a:cubicBezTo>
                  <a:cubicBezTo>
                    <a:pt x="485148" y="2417566"/>
                    <a:pt x="508922" y="2371875"/>
                    <a:pt x="533440" y="2324326"/>
                  </a:cubicBezTo>
                  <a:cubicBezTo>
                    <a:pt x="510780" y="2316525"/>
                    <a:pt x="489605" y="2309467"/>
                    <a:pt x="467688" y="2301666"/>
                  </a:cubicBezTo>
                  <a:cubicBezTo>
                    <a:pt x="443914" y="2348472"/>
                    <a:pt x="421254" y="2393420"/>
                    <a:pt x="397479" y="2440226"/>
                  </a:cubicBezTo>
                  <a:close/>
                  <a:moveTo>
                    <a:pt x="2076551" y="1859609"/>
                  </a:moveTo>
                  <a:cubicBezTo>
                    <a:pt x="2106269" y="1867782"/>
                    <a:pt x="2133758" y="1875954"/>
                    <a:pt x="2161619" y="1883012"/>
                  </a:cubicBezTo>
                  <a:cubicBezTo>
                    <a:pt x="2165334" y="1884127"/>
                    <a:pt x="2172392" y="1881155"/>
                    <a:pt x="2174621" y="1878183"/>
                  </a:cubicBezTo>
                  <a:cubicBezTo>
                    <a:pt x="2193566" y="1850322"/>
                    <a:pt x="2211768" y="1821719"/>
                    <a:pt x="2230714" y="1793115"/>
                  </a:cubicBezTo>
                  <a:cubicBezTo>
                    <a:pt x="2204339" y="1785314"/>
                    <a:pt x="2179078" y="1776770"/>
                    <a:pt x="2153075" y="1770084"/>
                  </a:cubicBezTo>
                  <a:cubicBezTo>
                    <a:pt x="2147131" y="1768598"/>
                    <a:pt x="2136359" y="1770826"/>
                    <a:pt x="2133387" y="1775284"/>
                  </a:cubicBezTo>
                  <a:cubicBezTo>
                    <a:pt x="2113699" y="1802402"/>
                    <a:pt x="2095868" y="1830263"/>
                    <a:pt x="2076551" y="1859609"/>
                  </a:cubicBezTo>
                  <a:close/>
                  <a:moveTo>
                    <a:pt x="340644" y="2563556"/>
                  </a:moveTo>
                  <a:cubicBezTo>
                    <a:pt x="321327" y="2608133"/>
                    <a:pt x="302753" y="2651596"/>
                    <a:pt x="283808" y="2696173"/>
                  </a:cubicBezTo>
                  <a:cubicBezTo>
                    <a:pt x="305353" y="2703974"/>
                    <a:pt x="324670" y="2711032"/>
                    <a:pt x="344730" y="2718091"/>
                  </a:cubicBezTo>
                  <a:cubicBezTo>
                    <a:pt x="364418" y="2673513"/>
                    <a:pt x="383363" y="2630422"/>
                    <a:pt x="403051" y="2585845"/>
                  </a:cubicBezTo>
                  <a:cubicBezTo>
                    <a:pt x="381877" y="2578415"/>
                    <a:pt x="362561" y="2571357"/>
                    <a:pt x="340644" y="2563556"/>
                  </a:cubicBezTo>
                  <a:close/>
                  <a:moveTo>
                    <a:pt x="2204710" y="1678700"/>
                  </a:moveTo>
                  <a:cubicBezTo>
                    <a:pt x="2235914" y="1687616"/>
                    <a:pt x="2264146" y="1696160"/>
                    <a:pt x="2292379" y="1703961"/>
                  </a:cubicBezTo>
                  <a:cubicBezTo>
                    <a:pt x="2295722" y="1704704"/>
                    <a:pt x="2300923" y="1702846"/>
                    <a:pt x="2303523" y="1700246"/>
                  </a:cubicBezTo>
                  <a:cubicBezTo>
                    <a:pt x="2323954" y="1678329"/>
                    <a:pt x="2344014" y="1655669"/>
                    <a:pt x="2365931" y="1631523"/>
                  </a:cubicBezTo>
                  <a:cubicBezTo>
                    <a:pt x="2335841" y="1623350"/>
                    <a:pt x="2306866" y="1615178"/>
                    <a:pt x="2277891" y="1607377"/>
                  </a:cubicBezTo>
                  <a:cubicBezTo>
                    <a:pt x="2274548" y="1606634"/>
                    <a:pt x="2269347" y="1608491"/>
                    <a:pt x="2266747" y="1611092"/>
                  </a:cubicBezTo>
                  <a:cubicBezTo>
                    <a:pt x="2246687" y="1632637"/>
                    <a:pt x="2226627" y="1654554"/>
                    <a:pt x="2204710" y="1678700"/>
                  </a:cubicBezTo>
                  <a:close/>
                  <a:moveTo>
                    <a:pt x="826906" y="1872611"/>
                  </a:moveTo>
                  <a:cubicBezTo>
                    <a:pt x="810189" y="1867782"/>
                    <a:pt x="794216" y="1864438"/>
                    <a:pt x="779728" y="1858866"/>
                  </a:cubicBezTo>
                  <a:cubicBezTo>
                    <a:pt x="761154" y="1851437"/>
                    <a:pt x="748524" y="1854409"/>
                    <a:pt x="737380" y="1872611"/>
                  </a:cubicBezTo>
                  <a:cubicBezTo>
                    <a:pt x="722521" y="1896757"/>
                    <a:pt x="704319" y="1919045"/>
                    <a:pt x="686488" y="1943563"/>
                  </a:cubicBezTo>
                  <a:cubicBezTo>
                    <a:pt x="709148" y="1950621"/>
                    <a:pt x="728465" y="1956936"/>
                    <a:pt x="747781" y="1962137"/>
                  </a:cubicBezTo>
                  <a:cubicBezTo>
                    <a:pt x="751867" y="1963251"/>
                    <a:pt x="759668" y="1962508"/>
                    <a:pt x="761897" y="1959536"/>
                  </a:cubicBezTo>
                  <a:cubicBezTo>
                    <a:pt x="783443" y="1931676"/>
                    <a:pt x="804617" y="1902701"/>
                    <a:pt x="826906" y="1872611"/>
                  </a:cubicBezTo>
                  <a:close/>
                  <a:moveTo>
                    <a:pt x="3867808" y="1489248"/>
                  </a:moveTo>
                  <a:cubicBezTo>
                    <a:pt x="3909785" y="1503364"/>
                    <a:pt x="3950276" y="1517480"/>
                    <a:pt x="3991139" y="1530853"/>
                  </a:cubicBezTo>
                  <a:cubicBezTo>
                    <a:pt x="3994482" y="1531967"/>
                    <a:pt x="3998568" y="1532710"/>
                    <a:pt x="4001911" y="1531596"/>
                  </a:cubicBezTo>
                  <a:cubicBezTo>
                    <a:pt x="4032001" y="1521195"/>
                    <a:pt x="4061719" y="1510050"/>
                    <a:pt x="4091437" y="1499277"/>
                  </a:cubicBezTo>
                  <a:cubicBezTo>
                    <a:pt x="4091066" y="1497420"/>
                    <a:pt x="4091066" y="1495563"/>
                    <a:pt x="4090694" y="1493705"/>
                  </a:cubicBezTo>
                  <a:cubicBezTo>
                    <a:pt x="4056890" y="1483675"/>
                    <a:pt x="4023085" y="1473646"/>
                    <a:pt x="3988910" y="1463987"/>
                  </a:cubicBezTo>
                  <a:cubicBezTo>
                    <a:pt x="3986309" y="1463244"/>
                    <a:pt x="3982966" y="1464359"/>
                    <a:pt x="3979994" y="1465102"/>
                  </a:cubicBezTo>
                  <a:cubicBezTo>
                    <a:pt x="3942847" y="1472903"/>
                    <a:pt x="3906442" y="1481075"/>
                    <a:pt x="3867808" y="1489248"/>
                  </a:cubicBezTo>
                  <a:close/>
                  <a:moveTo>
                    <a:pt x="1225499" y="1398979"/>
                  </a:moveTo>
                  <a:cubicBezTo>
                    <a:pt x="1255217" y="1407523"/>
                    <a:pt x="1280106" y="1414952"/>
                    <a:pt x="1304995" y="1422010"/>
                  </a:cubicBezTo>
                  <a:cubicBezTo>
                    <a:pt x="1309453" y="1423125"/>
                    <a:pt x="1315397" y="1422753"/>
                    <a:pt x="1319111" y="1420525"/>
                  </a:cubicBezTo>
                  <a:cubicBezTo>
                    <a:pt x="1348458" y="1403808"/>
                    <a:pt x="1377062" y="1386349"/>
                    <a:pt x="1409009" y="1367403"/>
                  </a:cubicBezTo>
                  <a:cubicBezTo>
                    <a:pt x="1379290" y="1359231"/>
                    <a:pt x="1352544" y="1351801"/>
                    <a:pt x="1325798" y="1344743"/>
                  </a:cubicBezTo>
                  <a:cubicBezTo>
                    <a:pt x="1321712" y="1343629"/>
                    <a:pt x="1315768" y="1344743"/>
                    <a:pt x="1311682" y="1346972"/>
                  </a:cubicBezTo>
                  <a:cubicBezTo>
                    <a:pt x="1283821" y="1363317"/>
                    <a:pt x="1256703" y="1380034"/>
                    <a:pt x="1225499" y="1398979"/>
                  </a:cubicBezTo>
                  <a:close/>
                  <a:moveTo>
                    <a:pt x="2539039" y="1495934"/>
                  </a:moveTo>
                  <a:cubicBezTo>
                    <a:pt x="2509692" y="1487762"/>
                    <a:pt x="2483317" y="1479589"/>
                    <a:pt x="2456571" y="1472903"/>
                  </a:cubicBezTo>
                  <a:cubicBezTo>
                    <a:pt x="2449884" y="1471045"/>
                    <a:pt x="2440969" y="1470302"/>
                    <a:pt x="2435768" y="1473646"/>
                  </a:cubicBezTo>
                  <a:cubicBezTo>
                    <a:pt x="2413108" y="1487762"/>
                    <a:pt x="2391191" y="1503735"/>
                    <a:pt x="2365931" y="1520823"/>
                  </a:cubicBezTo>
                  <a:cubicBezTo>
                    <a:pt x="2397878" y="1530853"/>
                    <a:pt x="2425739" y="1539768"/>
                    <a:pt x="2453599" y="1547941"/>
                  </a:cubicBezTo>
                  <a:cubicBezTo>
                    <a:pt x="2456943" y="1549055"/>
                    <a:pt x="2462515" y="1548312"/>
                    <a:pt x="2465486" y="1546083"/>
                  </a:cubicBezTo>
                  <a:cubicBezTo>
                    <a:pt x="2489261" y="1530110"/>
                    <a:pt x="2513035" y="1513765"/>
                    <a:pt x="2539039" y="1495934"/>
                  </a:cubicBezTo>
                  <a:close/>
                  <a:moveTo>
                    <a:pt x="3517135" y="1460272"/>
                  </a:moveTo>
                  <a:cubicBezTo>
                    <a:pt x="3517507" y="1460644"/>
                    <a:pt x="3520107" y="1462130"/>
                    <a:pt x="3523079" y="1463244"/>
                  </a:cubicBezTo>
                  <a:cubicBezTo>
                    <a:pt x="3594402" y="1488876"/>
                    <a:pt x="3666468" y="1513022"/>
                    <a:pt x="3737049" y="1540511"/>
                  </a:cubicBezTo>
                  <a:cubicBezTo>
                    <a:pt x="3774196" y="1554999"/>
                    <a:pt x="3811715" y="1552399"/>
                    <a:pt x="3849606" y="1552027"/>
                  </a:cubicBezTo>
                  <a:cubicBezTo>
                    <a:pt x="3741507" y="1507821"/>
                    <a:pt x="3633036" y="1466959"/>
                    <a:pt x="3517135" y="1460272"/>
                  </a:cubicBezTo>
                  <a:close/>
                  <a:moveTo>
                    <a:pt x="3438382" y="1485533"/>
                  </a:moveTo>
                  <a:cubicBezTo>
                    <a:pt x="3374117" y="1461015"/>
                    <a:pt x="3309108" y="1438355"/>
                    <a:pt x="3245586" y="1411981"/>
                  </a:cubicBezTo>
                  <a:cubicBezTo>
                    <a:pt x="3180578" y="1384863"/>
                    <a:pt x="3112969" y="1372233"/>
                    <a:pt x="3042760" y="1364432"/>
                  </a:cubicBezTo>
                  <a:cubicBezTo>
                    <a:pt x="3090309" y="1391178"/>
                    <a:pt x="3363344" y="1475503"/>
                    <a:pt x="3438382" y="1485533"/>
                  </a:cubicBezTo>
                  <a:close/>
                  <a:moveTo>
                    <a:pt x="2592903" y="1401208"/>
                  </a:moveTo>
                  <a:cubicBezTo>
                    <a:pt x="2625221" y="1409752"/>
                    <a:pt x="2658654" y="1418667"/>
                    <a:pt x="2691715" y="1427211"/>
                  </a:cubicBezTo>
                  <a:cubicBezTo>
                    <a:pt x="2695802" y="1428326"/>
                    <a:pt x="2700259" y="1427954"/>
                    <a:pt x="2704346" y="1427211"/>
                  </a:cubicBezTo>
                  <a:cubicBezTo>
                    <a:pt x="2742236" y="1419039"/>
                    <a:pt x="2780498" y="1410495"/>
                    <a:pt x="2816903" y="1402694"/>
                  </a:cubicBezTo>
                  <a:cubicBezTo>
                    <a:pt x="2743722" y="1379291"/>
                    <a:pt x="2668684" y="1354030"/>
                    <a:pt x="2592903" y="1401208"/>
                  </a:cubicBezTo>
                  <a:close/>
                  <a:moveTo>
                    <a:pt x="4259344" y="1364803"/>
                  </a:moveTo>
                  <a:cubicBezTo>
                    <a:pt x="4236684" y="1359974"/>
                    <a:pt x="4219596" y="1355516"/>
                    <a:pt x="4201765" y="1352544"/>
                  </a:cubicBezTo>
                  <a:cubicBezTo>
                    <a:pt x="4196193" y="1351430"/>
                    <a:pt x="4188764" y="1351801"/>
                    <a:pt x="4184677" y="1354773"/>
                  </a:cubicBezTo>
                  <a:cubicBezTo>
                    <a:pt x="4157931" y="1374090"/>
                    <a:pt x="4131556" y="1394521"/>
                    <a:pt x="4104439" y="1414952"/>
                  </a:cubicBezTo>
                  <a:cubicBezTo>
                    <a:pt x="4127470" y="1421268"/>
                    <a:pt x="4150502" y="1427954"/>
                    <a:pt x="4173905" y="1433155"/>
                  </a:cubicBezTo>
                  <a:cubicBezTo>
                    <a:pt x="4179105" y="1434269"/>
                    <a:pt x="4186535" y="1432412"/>
                    <a:pt x="4190250" y="1429069"/>
                  </a:cubicBezTo>
                  <a:cubicBezTo>
                    <a:pt x="4212910" y="1409380"/>
                    <a:pt x="4234455" y="1388578"/>
                    <a:pt x="4259344" y="1364803"/>
                  </a:cubicBezTo>
                  <a:close/>
                  <a:moveTo>
                    <a:pt x="2596989" y="1167178"/>
                  </a:moveTo>
                  <a:cubicBezTo>
                    <a:pt x="2554641" y="1151204"/>
                    <a:pt x="2514150" y="1130402"/>
                    <a:pt x="2470687" y="1120743"/>
                  </a:cubicBezTo>
                  <a:cubicBezTo>
                    <a:pt x="2428339" y="1111085"/>
                    <a:pt x="2383390" y="1112942"/>
                    <a:pt x="2339556" y="1109599"/>
                  </a:cubicBezTo>
                  <a:cubicBezTo>
                    <a:pt x="2421652" y="1147861"/>
                    <a:pt x="2504120" y="1179808"/>
                    <a:pt x="2596989" y="1167178"/>
                  </a:cubicBezTo>
                  <a:close/>
                  <a:moveTo>
                    <a:pt x="3067278" y="1140060"/>
                  </a:moveTo>
                  <a:cubicBezTo>
                    <a:pt x="3091052" y="1146375"/>
                    <a:pt x="3116684" y="1151204"/>
                    <a:pt x="3140458" y="1159748"/>
                  </a:cubicBezTo>
                  <a:cubicBezTo>
                    <a:pt x="3193208" y="1178694"/>
                    <a:pt x="3245958" y="1182037"/>
                    <a:pt x="3299822" y="1166806"/>
                  </a:cubicBezTo>
                  <a:cubicBezTo>
                    <a:pt x="3305022" y="1165321"/>
                    <a:pt x="3310223" y="1164578"/>
                    <a:pt x="3319510" y="1162349"/>
                  </a:cubicBezTo>
                  <a:cubicBezTo>
                    <a:pt x="3233327" y="1140803"/>
                    <a:pt x="3151974" y="1119257"/>
                    <a:pt x="3067278" y="1140060"/>
                  </a:cubicBezTo>
                  <a:close/>
                  <a:moveTo>
                    <a:pt x="4384903" y="1178322"/>
                  </a:moveTo>
                  <a:cubicBezTo>
                    <a:pt x="4370416" y="1176465"/>
                    <a:pt x="4360386" y="1174607"/>
                    <a:pt x="4349984" y="1174236"/>
                  </a:cubicBezTo>
                  <a:cubicBezTo>
                    <a:pt x="4344412" y="1173864"/>
                    <a:pt x="4335868" y="1174236"/>
                    <a:pt x="4333268" y="1177579"/>
                  </a:cubicBezTo>
                  <a:cubicBezTo>
                    <a:pt x="4310237" y="1209155"/>
                    <a:pt x="4288319" y="1241844"/>
                    <a:pt x="4265288" y="1275277"/>
                  </a:cubicBezTo>
                  <a:cubicBezTo>
                    <a:pt x="4281633" y="1278249"/>
                    <a:pt x="4297235" y="1281221"/>
                    <a:pt x="4312837" y="1283821"/>
                  </a:cubicBezTo>
                  <a:cubicBezTo>
                    <a:pt x="4315809" y="1284193"/>
                    <a:pt x="4320638" y="1282707"/>
                    <a:pt x="4322124" y="1280478"/>
                  </a:cubicBezTo>
                  <a:cubicBezTo>
                    <a:pt x="4342926" y="1247417"/>
                    <a:pt x="4363357" y="1213984"/>
                    <a:pt x="4384903" y="1178322"/>
                  </a:cubicBezTo>
                  <a:close/>
                  <a:moveTo>
                    <a:pt x="3510077" y="1095854"/>
                  </a:moveTo>
                  <a:cubicBezTo>
                    <a:pt x="3432810" y="1080624"/>
                    <a:pt x="3352943" y="1087682"/>
                    <a:pt x="3306137" y="1112942"/>
                  </a:cubicBezTo>
                  <a:cubicBezTo>
                    <a:pt x="3328797" y="1116657"/>
                    <a:pt x="3350342" y="1120743"/>
                    <a:pt x="3371888" y="1124087"/>
                  </a:cubicBezTo>
                  <a:cubicBezTo>
                    <a:pt x="3389347" y="1127058"/>
                    <a:pt x="3408664" y="1134859"/>
                    <a:pt x="3424638" y="1131145"/>
                  </a:cubicBezTo>
                  <a:cubicBezTo>
                    <a:pt x="3452870" y="1123715"/>
                    <a:pt x="3478873" y="1109228"/>
                    <a:pt x="3510077" y="1095854"/>
                  </a:cubicBezTo>
                  <a:close/>
                  <a:moveTo>
                    <a:pt x="2578415" y="1123344"/>
                  </a:moveTo>
                  <a:cubicBezTo>
                    <a:pt x="2659768" y="1149718"/>
                    <a:pt x="2735921" y="1193181"/>
                    <a:pt x="2828047" y="1179808"/>
                  </a:cubicBezTo>
                  <a:cubicBezTo>
                    <a:pt x="2745579" y="1151204"/>
                    <a:pt x="2669055" y="1109599"/>
                    <a:pt x="2578415" y="1123344"/>
                  </a:cubicBezTo>
                  <a:close/>
                  <a:moveTo>
                    <a:pt x="1950249" y="1185380"/>
                  </a:moveTo>
                  <a:cubicBezTo>
                    <a:pt x="1883012" y="1170521"/>
                    <a:pt x="1816518" y="1136717"/>
                    <a:pt x="1746680" y="1173864"/>
                  </a:cubicBezTo>
                  <a:cubicBezTo>
                    <a:pt x="1812803" y="1198010"/>
                    <a:pt x="1880040" y="1215841"/>
                    <a:pt x="1950249" y="1185380"/>
                  </a:cubicBezTo>
                  <a:close/>
                  <a:moveTo>
                    <a:pt x="1497048" y="1253732"/>
                  </a:moveTo>
                  <a:cubicBezTo>
                    <a:pt x="1528252" y="1263390"/>
                    <a:pt x="1555370" y="1271934"/>
                    <a:pt x="1582488" y="1279735"/>
                  </a:cubicBezTo>
                  <a:cubicBezTo>
                    <a:pt x="1588432" y="1281592"/>
                    <a:pt x="1596233" y="1281592"/>
                    <a:pt x="1602176" y="1279364"/>
                  </a:cubicBezTo>
                  <a:cubicBezTo>
                    <a:pt x="1625951" y="1271563"/>
                    <a:pt x="1649354" y="1262276"/>
                    <a:pt x="1675728" y="1252617"/>
                  </a:cubicBezTo>
                  <a:cubicBezTo>
                    <a:pt x="1641924" y="1243330"/>
                    <a:pt x="1610720" y="1234415"/>
                    <a:pt x="1579145" y="1225871"/>
                  </a:cubicBezTo>
                  <a:cubicBezTo>
                    <a:pt x="1575058" y="1224757"/>
                    <a:pt x="1570229" y="1225128"/>
                    <a:pt x="1566514" y="1226243"/>
                  </a:cubicBezTo>
                  <a:cubicBezTo>
                    <a:pt x="1544597" y="1234786"/>
                    <a:pt x="1523052" y="1243330"/>
                    <a:pt x="1497048" y="1253732"/>
                  </a:cubicBezTo>
                  <a:close/>
                  <a:moveTo>
                    <a:pt x="3628206" y="939834"/>
                  </a:moveTo>
                  <a:cubicBezTo>
                    <a:pt x="3601089" y="963237"/>
                    <a:pt x="3573599" y="987012"/>
                    <a:pt x="3546110" y="1010415"/>
                  </a:cubicBezTo>
                  <a:cubicBezTo>
                    <a:pt x="3568770" y="1014873"/>
                    <a:pt x="3591059" y="1014873"/>
                    <a:pt x="3612976" y="1014501"/>
                  </a:cubicBezTo>
                  <a:cubicBezTo>
                    <a:pt x="3616319" y="1014501"/>
                    <a:pt x="3620777" y="1013758"/>
                    <a:pt x="3623006" y="1011529"/>
                  </a:cubicBezTo>
                  <a:cubicBezTo>
                    <a:pt x="3642694" y="991841"/>
                    <a:pt x="3662011" y="971410"/>
                    <a:pt x="3682442" y="950607"/>
                  </a:cubicBezTo>
                  <a:cubicBezTo>
                    <a:pt x="3663497" y="942063"/>
                    <a:pt x="3643437" y="954694"/>
                    <a:pt x="3628206" y="939834"/>
                  </a:cubicBezTo>
                  <a:close/>
                  <a:moveTo>
                    <a:pt x="4399762" y="1054992"/>
                  </a:moveTo>
                  <a:cubicBezTo>
                    <a:pt x="4413135" y="1054992"/>
                    <a:pt x="4423537" y="1055735"/>
                    <a:pt x="4433938" y="1054621"/>
                  </a:cubicBezTo>
                  <a:cubicBezTo>
                    <a:pt x="4437653" y="1054249"/>
                    <a:pt x="4443596" y="1051277"/>
                    <a:pt x="4444711" y="1047934"/>
                  </a:cubicBezTo>
                  <a:cubicBezTo>
                    <a:pt x="4457341" y="1017473"/>
                    <a:pt x="4469228" y="986640"/>
                    <a:pt x="4482230" y="953951"/>
                  </a:cubicBezTo>
                  <a:cubicBezTo>
                    <a:pt x="4470343" y="953951"/>
                    <a:pt x="4461056" y="953208"/>
                    <a:pt x="4452140" y="954322"/>
                  </a:cubicBezTo>
                  <a:cubicBezTo>
                    <a:pt x="4447683" y="954694"/>
                    <a:pt x="4441367" y="958037"/>
                    <a:pt x="4439881" y="961752"/>
                  </a:cubicBezTo>
                  <a:cubicBezTo>
                    <a:pt x="4426137" y="991098"/>
                    <a:pt x="4413878" y="1021188"/>
                    <a:pt x="4399762" y="1054992"/>
                  </a:cubicBezTo>
                  <a:close/>
                  <a:moveTo>
                    <a:pt x="4640107" y="75038"/>
                  </a:moveTo>
                  <a:cubicBezTo>
                    <a:pt x="4636021" y="105128"/>
                    <a:pt x="4632306" y="134474"/>
                    <a:pt x="4628220" y="164935"/>
                  </a:cubicBezTo>
                  <a:cubicBezTo>
                    <a:pt x="4641964" y="164935"/>
                    <a:pt x="4653480" y="164935"/>
                    <a:pt x="4666854" y="164935"/>
                  </a:cubicBezTo>
                  <a:cubicBezTo>
                    <a:pt x="4671311" y="135217"/>
                    <a:pt x="4676141" y="105499"/>
                    <a:pt x="4680598" y="75038"/>
                  </a:cubicBezTo>
                  <a:cubicBezTo>
                    <a:pt x="4667596" y="75038"/>
                    <a:pt x="4655337" y="75038"/>
                    <a:pt x="4640107" y="75038"/>
                  </a:cubicBezTo>
                  <a:close/>
                  <a:moveTo>
                    <a:pt x="3049075" y="1402694"/>
                  </a:moveTo>
                  <a:cubicBezTo>
                    <a:pt x="3005984" y="1388578"/>
                    <a:pt x="2963264" y="1371861"/>
                    <a:pt x="2919059" y="1361088"/>
                  </a:cubicBezTo>
                  <a:cubicBezTo>
                    <a:pt x="2887483" y="1353287"/>
                    <a:pt x="2854422" y="1353287"/>
                    <a:pt x="2821732" y="1349944"/>
                  </a:cubicBezTo>
                  <a:cubicBezTo>
                    <a:pt x="2821360" y="1352544"/>
                    <a:pt x="2820989" y="1355145"/>
                    <a:pt x="2820617" y="1358117"/>
                  </a:cubicBezTo>
                  <a:cubicBezTo>
                    <a:pt x="2897142" y="1373718"/>
                    <a:pt x="2969951" y="1403065"/>
                    <a:pt x="3049075" y="1402694"/>
                  </a:cubicBezTo>
                  <a:close/>
                  <a:moveTo>
                    <a:pt x="3782369" y="785300"/>
                  </a:moveTo>
                  <a:cubicBezTo>
                    <a:pt x="3768624" y="785300"/>
                    <a:pt x="3759337" y="784557"/>
                    <a:pt x="3750422" y="785672"/>
                  </a:cubicBezTo>
                  <a:cubicBezTo>
                    <a:pt x="3744478" y="786415"/>
                    <a:pt x="3735934" y="787901"/>
                    <a:pt x="3732963" y="792358"/>
                  </a:cubicBezTo>
                  <a:cubicBezTo>
                    <a:pt x="3721818" y="809075"/>
                    <a:pt x="3712532" y="826906"/>
                    <a:pt x="3701016" y="846965"/>
                  </a:cubicBezTo>
                  <a:cubicBezTo>
                    <a:pt x="3716618" y="846965"/>
                    <a:pt x="3729991" y="847337"/>
                    <a:pt x="3743364" y="846594"/>
                  </a:cubicBezTo>
                  <a:cubicBezTo>
                    <a:pt x="3747079" y="846594"/>
                    <a:pt x="3751908" y="843994"/>
                    <a:pt x="3753394" y="841022"/>
                  </a:cubicBezTo>
                  <a:cubicBezTo>
                    <a:pt x="3763052" y="823934"/>
                    <a:pt x="3771596" y="806475"/>
                    <a:pt x="3782369" y="785300"/>
                  </a:cubicBezTo>
                  <a:close/>
                  <a:moveTo>
                    <a:pt x="3805401" y="613678"/>
                  </a:moveTo>
                  <a:cubicBezTo>
                    <a:pt x="3797599" y="637824"/>
                    <a:pt x="3789798" y="661227"/>
                    <a:pt x="3781626" y="686488"/>
                  </a:cubicBezTo>
                  <a:cubicBezTo>
                    <a:pt x="3792399" y="686488"/>
                    <a:pt x="3800571" y="687602"/>
                    <a:pt x="3808001" y="686116"/>
                  </a:cubicBezTo>
                  <a:cubicBezTo>
                    <a:pt x="3813573" y="685002"/>
                    <a:pt x="3821746" y="682030"/>
                    <a:pt x="3823231" y="677944"/>
                  </a:cubicBezTo>
                  <a:cubicBezTo>
                    <a:pt x="3831032" y="657513"/>
                    <a:pt x="3837347" y="636339"/>
                    <a:pt x="3844406" y="614050"/>
                  </a:cubicBezTo>
                  <a:cubicBezTo>
                    <a:pt x="3830289" y="613678"/>
                    <a:pt x="3818031" y="613678"/>
                    <a:pt x="3805401" y="613678"/>
                  </a:cubicBezTo>
                  <a:close/>
                  <a:moveTo>
                    <a:pt x="3883410" y="99556"/>
                  </a:moveTo>
                  <a:cubicBezTo>
                    <a:pt x="3881924" y="123330"/>
                    <a:pt x="3880438" y="146362"/>
                    <a:pt x="3878581" y="169765"/>
                  </a:cubicBezTo>
                  <a:cubicBezTo>
                    <a:pt x="3893069" y="169765"/>
                    <a:pt x="3905328" y="169765"/>
                    <a:pt x="3918329" y="169765"/>
                  </a:cubicBezTo>
                  <a:cubicBezTo>
                    <a:pt x="3919815" y="145619"/>
                    <a:pt x="3921301" y="121844"/>
                    <a:pt x="3923158" y="97327"/>
                  </a:cubicBezTo>
                  <a:cubicBezTo>
                    <a:pt x="3909042" y="98070"/>
                    <a:pt x="3896784" y="98813"/>
                    <a:pt x="3883410" y="99556"/>
                  </a:cubicBezTo>
                  <a:close/>
                  <a:moveTo>
                    <a:pt x="3862608" y="341015"/>
                  </a:moveTo>
                  <a:cubicBezTo>
                    <a:pt x="3875981" y="341015"/>
                    <a:pt x="3887868" y="341015"/>
                    <a:pt x="3900127" y="341015"/>
                  </a:cubicBezTo>
                  <a:cubicBezTo>
                    <a:pt x="3903098" y="316126"/>
                    <a:pt x="3906070" y="293095"/>
                    <a:pt x="3909042" y="268206"/>
                  </a:cubicBezTo>
                  <a:cubicBezTo>
                    <a:pt x="3901613" y="268206"/>
                    <a:pt x="3897526" y="268949"/>
                    <a:pt x="3893440" y="268206"/>
                  </a:cubicBezTo>
                  <a:cubicBezTo>
                    <a:pt x="3874495" y="265234"/>
                    <a:pt x="3867437" y="272663"/>
                    <a:pt x="3867437" y="291980"/>
                  </a:cubicBezTo>
                  <a:cubicBezTo>
                    <a:pt x="3867808" y="307954"/>
                    <a:pt x="3864465" y="323927"/>
                    <a:pt x="3862608" y="341015"/>
                  </a:cubicBezTo>
                  <a:close/>
                  <a:moveTo>
                    <a:pt x="3846634" y="442057"/>
                  </a:moveTo>
                  <a:cubicBezTo>
                    <a:pt x="3841805" y="466202"/>
                    <a:pt x="3836976" y="489977"/>
                    <a:pt x="3832147" y="515237"/>
                  </a:cubicBezTo>
                  <a:cubicBezTo>
                    <a:pt x="3840691" y="515237"/>
                    <a:pt x="3847377" y="515980"/>
                    <a:pt x="3854064" y="514866"/>
                  </a:cubicBezTo>
                  <a:cubicBezTo>
                    <a:pt x="3859636" y="514123"/>
                    <a:pt x="3869294" y="512637"/>
                    <a:pt x="3870037" y="510037"/>
                  </a:cubicBezTo>
                  <a:cubicBezTo>
                    <a:pt x="3875610" y="487748"/>
                    <a:pt x="3879696" y="465460"/>
                    <a:pt x="3884153" y="442057"/>
                  </a:cubicBezTo>
                  <a:cubicBezTo>
                    <a:pt x="3869666" y="442057"/>
                    <a:pt x="3858521" y="442057"/>
                    <a:pt x="3846634" y="442057"/>
                  </a:cubicBezTo>
                  <a:close/>
                  <a:moveTo>
                    <a:pt x="4651251" y="263748"/>
                  </a:moveTo>
                  <a:cubicBezTo>
                    <a:pt x="4640107" y="263748"/>
                    <a:pt x="4631563" y="263005"/>
                    <a:pt x="4623019" y="264119"/>
                  </a:cubicBezTo>
                  <a:cubicBezTo>
                    <a:pt x="4618933" y="264491"/>
                    <a:pt x="4612618" y="267834"/>
                    <a:pt x="4612246" y="270806"/>
                  </a:cubicBezTo>
                  <a:cubicBezTo>
                    <a:pt x="4608160" y="292352"/>
                    <a:pt x="4605560" y="314269"/>
                    <a:pt x="4602217" y="337300"/>
                  </a:cubicBezTo>
                  <a:cubicBezTo>
                    <a:pt x="4608532" y="337672"/>
                    <a:pt x="4612618" y="337300"/>
                    <a:pt x="4616704" y="338043"/>
                  </a:cubicBezTo>
                  <a:cubicBezTo>
                    <a:pt x="4633421" y="341015"/>
                    <a:pt x="4641222" y="335071"/>
                    <a:pt x="4641964" y="316869"/>
                  </a:cubicBezTo>
                  <a:cubicBezTo>
                    <a:pt x="4643079" y="299781"/>
                    <a:pt x="4647908" y="282693"/>
                    <a:pt x="4651251" y="263748"/>
                  </a:cubicBezTo>
                  <a:close/>
                  <a:moveTo>
                    <a:pt x="4537208" y="781214"/>
                  </a:moveTo>
                  <a:cubicBezTo>
                    <a:pt x="4523464" y="781214"/>
                    <a:pt x="4512691" y="781214"/>
                    <a:pt x="4501175" y="781214"/>
                  </a:cubicBezTo>
                  <a:cubicBezTo>
                    <a:pt x="4493745" y="804989"/>
                    <a:pt x="4486688" y="828020"/>
                    <a:pt x="4478886" y="853652"/>
                  </a:cubicBezTo>
                  <a:cubicBezTo>
                    <a:pt x="4488917" y="853652"/>
                    <a:pt x="4496717" y="854766"/>
                    <a:pt x="4503404" y="853281"/>
                  </a:cubicBezTo>
                  <a:cubicBezTo>
                    <a:pt x="4508604" y="852166"/>
                    <a:pt x="4516034" y="848451"/>
                    <a:pt x="4517520" y="843994"/>
                  </a:cubicBezTo>
                  <a:cubicBezTo>
                    <a:pt x="4525321" y="823562"/>
                    <a:pt x="4530893" y="802760"/>
                    <a:pt x="4537208" y="781214"/>
                  </a:cubicBezTo>
                  <a:close/>
                  <a:moveTo>
                    <a:pt x="4619676" y="434998"/>
                  </a:moveTo>
                  <a:cubicBezTo>
                    <a:pt x="4609646" y="434998"/>
                    <a:pt x="4602217" y="434256"/>
                    <a:pt x="4595159" y="435370"/>
                  </a:cubicBezTo>
                  <a:cubicBezTo>
                    <a:pt x="4590701" y="435741"/>
                    <a:pt x="4583643" y="437970"/>
                    <a:pt x="4583272" y="440571"/>
                  </a:cubicBezTo>
                  <a:cubicBezTo>
                    <a:pt x="4578442" y="462859"/>
                    <a:pt x="4574356" y="485519"/>
                    <a:pt x="4569898" y="509294"/>
                  </a:cubicBezTo>
                  <a:cubicBezTo>
                    <a:pt x="4579928" y="509294"/>
                    <a:pt x="4587729" y="510408"/>
                    <a:pt x="4594787" y="508922"/>
                  </a:cubicBezTo>
                  <a:cubicBezTo>
                    <a:pt x="4599245" y="508179"/>
                    <a:pt x="4605560" y="504465"/>
                    <a:pt x="4606674" y="501121"/>
                  </a:cubicBezTo>
                  <a:cubicBezTo>
                    <a:pt x="4611504" y="479947"/>
                    <a:pt x="4614847" y="458773"/>
                    <a:pt x="4619676" y="434998"/>
                  </a:cubicBezTo>
                  <a:close/>
                  <a:moveTo>
                    <a:pt x="4583272" y="605506"/>
                  </a:moveTo>
                  <a:cubicBezTo>
                    <a:pt x="4567298" y="611450"/>
                    <a:pt x="4550581" y="598448"/>
                    <a:pt x="4544638" y="618136"/>
                  </a:cubicBezTo>
                  <a:cubicBezTo>
                    <a:pt x="4538694" y="638196"/>
                    <a:pt x="4534608" y="658256"/>
                    <a:pt x="4529407" y="679430"/>
                  </a:cubicBezTo>
                  <a:cubicBezTo>
                    <a:pt x="4541666" y="679430"/>
                    <a:pt x="4552810" y="679430"/>
                    <a:pt x="4564698" y="679430"/>
                  </a:cubicBezTo>
                  <a:cubicBezTo>
                    <a:pt x="4570641" y="656027"/>
                    <a:pt x="4576585" y="632624"/>
                    <a:pt x="4583272" y="605506"/>
                  </a:cubicBezTo>
                  <a:close/>
                  <a:moveTo>
                    <a:pt x="3027158" y="1189838"/>
                  </a:moveTo>
                  <a:cubicBezTo>
                    <a:pt x="3027530" y="1188352"/>
                    <a:pt x="3028273" y="1186495"/>
                    <a:pt x="3028644" y="1185009"/>
                  </a:cubicBezTo>
                  <a:cubicBezTo>
                    <a:pt x="2964750" y="1166806"/>
                    <a:pt x="2900485" y="1148604"/>
                    <a:pt x="2836591" y="1130402"/>
                  </a:cubicBezTo>
                  <a:cubicBezTo>
                    <a:pt x="2835848" y="1133002"/>
                    <a:pt x="2835105" y="1135602"/>
                    <a:pt x="2834362" y="1138203"/>
                  </a:cubicBezTo>
                  <a:cubicBezTo>
                    <a:pt x="2899742" y="1151947"/>
                    <a:pt x="2958064" y="1190952"/>
                    <a:pt x="3027158" y="1189838"/>
                  </a:cubicBezTo>
                  <a:close/>
                </a:path>
              </a:pathLst>
            </a:custGeom>
            <a:solidFill>
              <a:schemeClr val="tx1">
                <a:lumMod val="75000"/>
                <a:lumOff val="25000"/>
              </a:schemeClr>
            </a:solidFill>
            <a:ln w="3713" cap="flat">
              <a:noFill/>
              <a:prstDash val="solid"/>
              <a:miter/>
            </a:ln>
          </p:spPr>
          <p:txBody>
            <a:bodyPr rtlCol="0" anchor="ctr"/>
            <a:lstStyle/>
            <a:p>
              <a:endParaRPr lang="en-US" dirty="0"/>
            </a:p>
          </p:txBody>
        </p:sp>
        <p:sp>
          <p:nvSpPr>
            <p:cNvPr id="12" name="Freeform: Shape 9">
              <a:extLst>
                <a:ext uri="{FF2B5EF4-FFF2-40B4-BE49-F238E27FC236}">
                  <a16:creationId xmlns:a16="http://schemas.microsoft.com/office/drawing/2014/main" id="{93E6637C-ACE9-C661-D107-D23ACEE2C5A6}"/>
                </a:ext>
              </a:extLst>
            </p:cNvPr>
            <p:cNvSpPr/>
            <p:nvPr/>
          </p:nvSpPr>
          <p:spPr>
            <a:xfrm>
              <a:off x="9967103" y="-2651986"/>
              <a:ext cx="1726221" cy="1553055"/>
            </a:xfrm>
            <a:custGeom>
              <a:avLst/>
              <a:gdLst>
                <a:gd name="connsiteX0" fmla="*/ 679058 w 676086"/>
                <a:gd name="connsiteY0" fmla="*/ 0 h 523781"/>
                <a:gd name="connsiteX1" fmla="*/ 580617 w 676086"/>
                <a:gd name="connsiteY1" fmla="*/ 526753 h 523781"/>
                <a:gd name="connsiteX2" fmla="*/ 0 w 676086"/>
                <a:gd name="connsiteY2" fmla="*/ 474746 h 523781"/>
                <a:gd name="connsiteX3" fmla="*/ 69094 w 676086"/>
                <a:gd name="connsiteY3" fmla="*/ 5944 h 523781"/>
                <a:gd name="connsiteX4" fmla="*/ 679058 w 676086"/>
                <a:gd name="connsiteY4" fmla="*/ 0 h 52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086" h="523781">
                  <a:moveTo>
                    <a:pt x="679058" y="0"/>
                  </a:moveTo>
                  <a:cubicBezTo>
                    <a:pt x="662713" y="179794"/>
                    <a:pt x="630766" y="353645"/>
                    <a:pt x="580617" y="526753"/>
                  </a:cubicBezTo>
                  <a:cubicBezTo>
                    <a:pt x="387821" y="509294"/>
                    <a:pt x="195396" y="492206"/>
                    <a:pt x="0" y="474746"/>
                  </a:cubicBezTo>
                  <a:cubicBezTo>
                    <a:pt x="41605" y="320584"/>
                    <a:pt x="60179" y="164935"/>
                    <a:pt x="69094" y="5944"/>
                  </a:cubicBezTo>
                  <a:cubicBezTo>
                    <a:pt x="272292" y="4086"/>
                    <a:pt x="474747" y="1857"/>
                    <a:pt x="679058" y="0"/>
                  </a:cubicBezTo>
                  <a:close/>
                </a:path>
              </a:pathLst>
            </a:custGeom>
            <a:solidFill>
              <a:schemeClr val="accent6"/>
            </a:solidFill>
            <a:ln w="3713" cap="flat">
              <a:noFill/>
              <a:prstDash val="solid"/>
              <a:miter/>
            </a:ln>
          </p:spPr>
          <p:txBody>
            <a:bodyPr rtlCol="0" anchor="ctr"/>
            <a:lstStyle/>
            <a:p>
              <a:endParaRPr lang="en-US"/>
            </a:p>
          </p:txBody>
        </p:sp>
        <p:sp>
          <p:nvSpPr>
            <p:cNvPr id="15" name="Freeform: Shape 10">
              <a:extLst>
                <a:ext uri="{FF2B5EF4-FFF2-40B4-BE49-F238E27FC236}">
                  <a16:creationId xmlns:a16="http://schemas.microsoft.com/office/drawing/2014/main" id="{68DB1B16-CF2C-1977-E278-0EDAF53CE565}"/>
                </a:ext>
              </a:extLst>
            </p:cNvPr>
            <p:cNvSpPr/>
            <p:nvPr/>
          </p:nvSpPr>
          <p:spPr>
            <a:xfrm>
              <a:off x="9325057" y="-1044390"/>
              <a:ext cx="2067673" cy="1641171"/>
            </a:xfrm>
            <a:custGeom>
              <a:avLst/>
              <a:gdLst>
                <a:gd name="connsiteX0" fmla="*/ 0 w 809817"/>
                <a:gd name="connsiteY0" fmla="*/ 380391 h 553499"/>
                <a:gd name="connsiteX1" fmla="*/ 228829 w 809817"/>
                <a:gd name="connsiteY1" fmla="*/ 0 h 553499"/>
                <a:gd name="connsiteX2" fmla="*/ 811675 w 809817"/>
                <a:gd name="connsiteY2" fmla="*/ 69838 h 553499"/>
                <a:gd name="connsiteX3" fmla="*/ 793844 w 809817"/>
                <a:gd name="connsiteY3" fmla="*/ 132246 h 553499"/>
                <a:gd name="connsiteX4" fmla="*/ 583589 w 809817"/>
                <a:gd name="connsiteY4" fmla="*/ 544212 h 553499"/>
                <a:gd name="connsiteX5" fmla="*/ 560929 w 809817"/>
                <a:gd name="connsiteY5" fmla="*/ 552385 h 553499"/>
                <a:gd name="connsiteX6" fmla="*/ 6315 w 809817"/>
                <a:gd name="connsiteY6" fmla="*/ 384106 h 553499"/>
                <a:gd name="connsiteX7" fmla="*/ 0 w 809817"/>
                <a:gd name="connsiteY7" fmla="*/ 380391 h 55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817" h="553499">
                  <a:moveTo>
                    <a:pt x="0" y="380391"/>
                  </a:moveTo>
                  <a:cubicBezTo>
                    <a:pt x="110328" y="273406"/>
                    <a:pt x="188710" y="148590"/>
                    <a:pt x="228829" y="0"/>
                  </a:cubicBezTo>
                  <a:cubicBezTo>
                    <a:pt x="423854" y="23403"/>
                    <a:pt x="616279" y="46435"/>
                    <a:pt x="811675" y="69838"/>
                  </a:cubicBezTo>
                  <a:cubicBezTo>
                    <a:pt x="805731" y="91383"/>
                    <a:pt x="800159" y="111814"/>
                    <a:pt x="793844" y="132246"/>
                  </a:cubicBezTo>
                  <a:cubicBezTo>
                    <a:pt x="747038" y="281579"/>
                    <a:pt x="681658" y="421254"/>
                    <a:pt x="583589" y="544212"/>
                  </a:cubicBezTo>
                  <a:cubicBezTo>
                    <a:pt x="577274" y="552385"/>
                    <a:pt x="572073" y="555728"/>
                    <a:pt x="560929" y="552385"/>
                  </a:cubicBezTo>
                  <a:cubicBezTo>
                    <a:pt x="376305" y="495921"/>
                    <a:pt x="191310" y="440199"/>
                    <a:pt x="6315" y="384106"/>
                  </a:cubicBezTo>
                  <a:cubicBezTo>
                    <a:pt x="4829" y="383735"/>
                    <a:pt x="4086" y="382992"/>
                    <a:pt x="0" y="380391"/>
                  </a:cubicBezTo>
                  <a:close/>
                </a:path>
              </a:pathLst>
            </a:custGeom>
            <a:blipFill>
              <a:blip r:embed="rId3">
                <a:alphaModFix amt="70000"/>
              </a:blip>
              <a:stretch>
                <a:fillRect/>
              </a:stretch>
            </a:blipFill>
            <a:ln w="3713" cap="flat">
              <a:noFill/>
              <a:prstDash val="solid"/>
              <a:miter/>
            </a:ln>
          </p:spPr>
          <p:txBody>
            <a:bodyPr rtlCol="0" anchor="ctr"/>
            <a:lstStyle/>
            <a:p>
              <a:endParaRPr lang="en-US" dirty="0"/>
            </a:p>
          </p:txBody>
        </p:sp>
        <p:pic>
          <p:nvPicPr>
            <p:cNvPr id="20" name="圖片版面配置區 25" descr="一張含有 文字 的圖片&#10;&#10;自動產生的描述">
              <a:extLst>
                <a:ext uri="{FF2B5EF4-FFF2-40B4-BE49-F238E27FC236}">
                  <a16:creationId xmlns:a16="http://schemas.microsoft.com/office/drawing/2014/main" id="{0087D39B-F341-4FA2-9900-A75FD333C330}"/>
                </a:ext>
              </a:extLst>
            </p:cNvPr>
            <p:cNvPicPr>
              <a:picLocks noChangeAspect="1"/>
            </p:cNvPicPr>
            <p:nvPr/>
          </p:nvPicPr>
          <p:blipFill>
            <a:blip r:embed="rId4" cstate="screen">
              <a:alphaModFix amt="70000"/>
              <a:extLst>
                <a:ext uri="{28A0092B-C50C-407E-A947-70E740481C1C}">
                  <a14:useLocalDpi xmlns:a14="http://schemas.microsoft.com/office/drawing/2010/main" val="0"/>
                </a:ext>
              </a:extLst>
            </a:blip>
            <a:srcRect/>
            <a:stretch>
              <a:fillRect/>
            </a:stretch>
          </p:blipFill>
          <p:spPr>
            <a:xfrm>
              <a:off x="624809" y="4702142"/>
              <a:ext cx="3662231" cy="1890775"/>
            </a:xfrm>
            <a:custGeom>
              <a:avLst/>
              <a:gdLst>
                <a:gd name="connsiteX0" fmla="*/ 768786 w 4372966"/>
                <a:gd name="connsiteY0" fmla="*/ 102 h 1921503"/>
                <a:gd name="connsiteX1" fmla="*/ 1904519 w 4372966"/>
                <a:gd name="connsiteY1" fmla="*/ 39496 h 1921503"/>
                <a:gd name="connsiteX2" fmla="*/ 3406073 w 4372966"/>
                <a:gd name="connsiteY2" fmla="*/ 90150 h 1921503"/>
                <a:gd name="connsiteX3" fmla="*/ 4372966 w 4372966"/>
                <a:gd name="connsiteY3" fmla="*/ 123917 h 1921503"/>
                <a:gd name="connsiteX4" fmla="*/ 4003769 w 4372966"/>
                <a:gd name="connsiteY4" fmla="*/ 1885485 h 1921503"/>
                <a:gd name="connsiteX5" fmla="*/ 0 w 4372966"/>
                <a:gd name="connsiteY5" fmla="*/ 1921503 h 1921503"/>
                <a:gd name="connsiteX6" fmla="*/ 61908 w 4372966"/>
                <a:gd name="connsiteY6" fmla="*/ 1730151 h 1921503"/>
                <a:gd name="connsiteX7" fmla="*/ 513275 w 4372966"/>
                <a:gd name="connsiteY7" fmla="*/ 454845 h 1921503"/>
                <a:gd name="connsiteX8" fmla="*/ 700125 w 4372966"/>
                <a:gd name="connsiteY8" fmla="*/ 40624 h 1921503"/>
                <a:gd name="connsiteX9" fmla="*/ 768786 w 4372966"/>
                <a:gd name="connsiteY9" fmla="*/ 102 h 192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72966" h="1921503">
                  <a:moveTo>
                    <a:pt x="768786" y="102"/>
                  </a:moveTo>
                  <a:cubicBezTo>
                    <a:pt x="1146989" y="13607"/>
                    <a:pt x="1526319" y="27115"/>
                    <a:pt x="1904519" y="39496"/>
                  </a:cubicBezTo>
                  <a:cubicBezTo>
                    <a:pt x="2405413" y="56380"/>
                    <a:pt x="2905182" y="73267"/>
                    <a:pt x="3406073" y="90150"/>
                  </a:cubicBezTo>
                  <a:cubicBezTo>
                    <a:pt x="3726871" y="101404"/>
                    <a:pt x="4046541" y="112661"/>
                    <a:pt x="4372966" y="123917"/>
                  </a:cubicBezTo>
                  <a:cubicBezTo>
                    <a:pt x="4217635" y="704729"/>
                    <a:pt x="4079184" y="1284414"/>
                    <a:pt x="4003769" y="1885485"/>
                  </a:cubicBezTo>
                  <a:cubicBezTo>
                    <a:pt x="2668805" y="1897866"/>
                    <a:pt x="1339466" y="1910247"/>
                    <a:pt x="0" y="1921503"/>
                  </a:cubicBezTo>
                  <a:cubicBezTo>
                    <a:pt x="22514" y="1853969"/>
                    <a:pt x="40521" y="1792058"/>
                    <a:pt x="61908" y="1730151"/>
                  </a:cubicBezTo>
                  <a:cubicBezTo>
                    <a:pt x="211612" y="1304673"/>
                    <a:pt x="357941" y="878071"/>
                    <a:pt x="513275" y="454845"/>
                  </a:cubicBezTo>
                  <a:cubicBezTo>
                    <a:pt x="565053" y="313019"/>
                    <a:pt x="639341" y="179071"/>
                    <a:pt x="700125" y="40624"/>
                  </a:cubicBezTo>
                  <a:cubicBezTo>
                    <a:pt x="714757" y="6853"/>
                    <a:pt x="733892" y="-1025"/>
                    <a:pt x="768786" y="102"/>
                  </a:cubicBezTo>
                  <a:close/>
                </a:path>
              </a:pathLst>
            </a:custGeom>
          </p:spPr>
        </p:pic>
        <p:pic>
          <p:nvPicPr>
            <p:cNvPr id="28" name="圖片版面配置區 27" descr="一張含有 文字, 人員, 男人, 排名 的圖片&#10;&#10;自動產生的描述">
              <a:extLst>
                <a:ext uri="{FF2B5EF4-FFF2-40B4-BE49-F238E27FC236}">
                  <a16:creationId xmlns:a16="http://schemas.microsoft.com/office/drawing/2014/main" id="{58281F44-A40A-8DDA-CDF1-7300A8B1B170}"/>
                </a:ext>
              </a:extLst>
            </p:cNvPr>
            <p:cNvPicPr>
              <a:picLocks noChangeAspect="1"/>
            </p:cNvPicPr>
            <p:nvPr/>
          </p:nvPicPr>
          <p:blipFill>
            <a:blip r:embed="rId5" cstate="screen">
              <a:alphaModFix amt="70000"/>
              <a:extLst>
                <a:ext uri="{28A0092B-C50C-407E-A947-70E740481C1C}">
                  <a14:useLocalDpi xmlns:a14="http://schemas.microsoft.com/office/drawing/2010/main" val="0"/>
                </a:ext>
              </a:extLst>
            </a:blip>
            <a:srcRect/>
            <a:stretch>
              <a:fillRect/>
            </a:stretch>
          </p:blipFill>
          <p:spPr>
            <a:xfrm>
              <a:off x="1378023" y="2526654"/>
              <a:ext cx="3563856" cy="1984544"/>
            </a:xfrm>
            <a:custGeom>
              <a:avLst/>
              <a:gdLst>
                <a:gd name="connsiteX0" fmla="*/ 1202142 w 4264908"/>
                <a:gd name="connsiteY0" fmla="*/ 788 h 2005586"/>
                <a:gd name="connsiteX1" fmla="*/ 1885383 w 4264908"/>
                <a:gd name="connsiteY1" fmla="*/ 60444 h 2005586"/>
                <a:gd name="connsiteX2" fmla="*/ 2529229 w 4264908"/>
                <a:gd name="connsiteY2" fmla="*/ 114474 h 2005586"/>
                <a:gd name="connsiteX3" fmla="*/ 3212470 w 4264908"/>
                <a:gd name="connsiteY3" fmla="*/ 173006 h 2005586"/>
                <a:gd name="connsiteX4" fmla="*/ 3850687 w 4264908"/>
                <a:gd name="connsiteY4" fmla="*/ 225908 h 2005586"/>
                <a:gd name="connsiteX5" fmla="*/ 4264908 w 4264908"/>
                <a:gd name="connsiteY5" fmla="*/ 264178 h 2005586"/>
                <a:gd name="connsiteX6" fmla="*/ 4169230 w 4264908"/>
                <a:gd name="connsiteY6" fmla="*/ 471290 h 2005586"/>
                <a:gd name="connsiteX7" fmla="*/ 3577164 w 4264908"/>
                <a:gd name="connsiteY7" fmla="*/ 1961586 h 2005586"/>
                <a:gd name="connsiteX8" fmla="*/ 3514130 w 4264908"/>
                <a:gd name="connsiteY8" fmla="*/ 2005486 h 2005586"/>
                <a:gd name="connsiteX9" fmla="*/ 1748060 w 4264908"/>
                <a:gd name="connsiteY9" fmla="*/ 1951457 h 2005586"/>
                <a:gd name="connsiteX10" fmla="*/ 814937 w 4264908"/>
                <a:gd name="connsiteY10" fmla="*/ 1925568 h 2005586"/>
                <a:gd name="connsiteX11" fmla="*/ 0 w 4264908"/>
                <a:gd name="connsiteY11" fmla="*/ 1898552 h 2005586"/>
                <a:gd name="connsiteX12" fmla="*/ 15760 w 4264908"/>
                <a:gd name="connsiteY12" fmla="*/ 1858030 h 2005586"/>
                <a:gd name="connsiteX13" fmla="*/ 1100840 w 4264908"/>
                <a:gd name="connsiteY13" fmla="*/ 49187 h 2005586"/>
                <a:gd name="connsiteX14" fmla="*/ 1202142 w 4264908"/>
                <a:gd name="connsiteY14" fmla="*/ 788 h 200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64908" h="2005586">
                  <a:moveTo>
                    <a:pt x="1202142" y="788"/>
                  </a:moveTo>
                  <a:cubicBezTo>
                    <a:pt x="1429516" y="22174"/>
                    <a:pt x="1656887" y="41309"/>
                    <a:pt x="1885383" y="60444"/>
                  </a:cubicBezTo>
                  <a:cubicBezTo>
                    <a:pt x="2100373" y="78455"/>
                    <a:pt x="2314239" y="96463"/>
                    <a:pt x="2529229" y="114474"/>
                  </a:cubicBezTo>
                  <a:cubicBezTo>
                    <a:pt x="2756600" y="133608"/>
                    <a:pt x="2983972" y="153868"/>
                    <a:pt x="3212470" y="173006"/>
                  </a:cubicBezTo>
                  <a:cubicBezTo>
                    <a:pt x="3425209" y="191013"/>
                    <a:pt x="3637948" y="207900"/>
                    <a:pt x="3850687" y="225908"/>
                  </a:cubicBezTo>
                  <a:cubicBezTo>
                    <a:pt x="3985759" y="238289"/>
                    <a:pt x="4120830" y="251797"/>
                    <a:pt x="4264908" y="264178"/>
                  </a:cubicBezTo>
                  <a:cubicBezTo>
                    <a:pt x="4231138" y="336218"/>
                    <a:pt x="4200746" y="403752"/>
                    <a:pt x="4169230" y="471290"/>
                  </a:cubicBezTo>
                  <a:cubicBezTo>
                    <a:pt x="3939607" y="955300"/>
                    <a:pt x="3731371" y="1447188"/>
                    <a:pt x="3577164" y="1961586"/>
                  </a:cubicBezTo>
                  <a:cubicBezTo>
                    <a:pt x="3565908" y="1998732"/>
                    <a:pt x="3550148" y="2006610"/>
                    <a:pt x="3514130" y="2005486"/>
                  </a:cubicBezTo>
                  <a:cubicBezTo>
                    <a:pt x="2925440" y="1986351"/>
                    <a:pt x="2336750" y="1968340"/>
                    <a:pt x="1748060" y="1951457"/>
                  </a:cubicBezTo>
                  <a:cubicBezTo>
                    <a:pt x="1437394" y="1942451"/>
                    <a:pt x="1125602" y="1934573"/>
                    <a:pt x="814937" y="1925568"/>
                  </a:cubicBezTo>
                  <a:cubicBezTo>
                    <a:pt x="544790" y="1917690"/>
                    <a:pt x="275774" y="1907557"/>
                    <a:pt x="0" y="1898552"/>
                  </a:cubicBezTo>
                  <a:cubicBezTo>
                    <a:pt x="5627" y="1883919"/>
                    <a:pt x="10130" y="1870414"/>
                    <a:pt x="15760" y="1858030"/>
                  </a:cubicBezTo>
                  <a:cubicBezTo>
                    <a:pt x="324173" y="1223192"/>
                    <a:pt x="678738" y="616491"/>
                    <a:pt x="1100840" y="49187"/>
                  </a:cubicBezTo>
                  <a:cubicBezTo>
                    <a:pt x="1128978" y="10918"/>
                    <a:pt x="1154867" y="-3715"/>
                    <a:pt x="1202142" y="788"/>
                  </a:cubicBezTo>
                  <a:close/>
                </a:path>
              </a:pathLst>
            </a:custGeom>
          </p:spPr>
        </p:pic>
        <p:pic>
          <p:nvPicPr>
            <p:cNvPr id="29" name="圖片版面配置區 51" descr="一張含有 文字 的圖片&#10;&#10;自動產生的描述">
              <a:extLst>
                <a:ext uri="{FF2B5EF4-FFF2-40B4-BE49-F238E27FC236}">
                  <a16:creationId xmlns:a16="http://schemas.microsoft.com/office/drawing/2014/main" id="{1DD486C6-A6A4-B91A-AECD-47B9A16E5C05}"/>
                </a:ext>
              </a:extLst>
            </p:cNvPr>
            <p:cNvPicPr>
              <a:picLocks noChangeAspect="1"/>
            </p:cNvPicPr>
            <p:nvPr/>
          </p:nvPicPr>
          <p:blipFill>
            <a:blip r:embed="rId6" cstate="screen">
              <a:alphaModFix amt="70000"/>
              <a:extLst>
                <a:ext uri="{28A0092B-C50C-407E-A947-70E740481C1C}">
                  <a14:useLocalDpi xmlns:a14="http://schemas.microsoft.com/office/drawing/2010/main" val="0"/>
                </a:ext>
              </a:extLst>
            </a:blip>
            <a:srcRect/>
            <a:stretch>
              <a:fillRect/>
            </a:stretch>
          </p:blipFill>
          <p:spPr>
            <a:xfrm>
              <a:off x="2484176" y="824230"/>
              <a:ext cx="3715749" cy="1772788"/>
            </a:xfrm>
            <a:custGeom>
              <a:avLst/>
              <a:gdLst>
                <a:gd name="connsiteX0" fmla="*/ 2290884 w 4526049"/>
                <a:gd name="connsiteY0" fmla="*/ 27 h 1781909"/>
                <a:gd name="connsiteX1" fmla="*/ 2456067 w 4526049"/>
                <a:gd name="connsiteY1" fmla="*/ 18599 h 1781909"/>
                <a:gd name="connsiteX2" fmla="*/ 3882205 w 4526049"/>
                <a:gd name="connsiteY2" fmla="*/ 240343 h 1781909"/>
                <a:gd name="connsiteX3" fmla="*/ 4482153 w 4526049"/>
                <a:gd name="connsiteY3" fmla="*/ 332642 h 1781909"/>
                <a:gd name="connsiteX4" fmla="*/ 4526049 w 4526049"/>
                <a:gd name="connsiteY4" fmla="*/ 345023 h 1781909"/>
                <a:gd name="connsiteX5" fmla="*/ 4407861 w 4526049"/>
                <a:gd name="connsiteY5" fmla="*/ 430568 h 1781909"/>
                <a:gd name="connsiteX6" fmla="*/ 3559156 w 4526049"/>
                <a:gd name="connsiteY6" fmla="*/ 1130693 h 1781909"/>
                <a:gd name="connsiteX7" fmla="*/ 3103286 w 4526049"/>
                <a:gd name="connsiteY7" fmla="*/ 1741896 h 1781909"/>
                <a:gd name="connsiteX8" fmla="*/ 3027874 w 4526049"/>
                <a:gd name="connsiteY8" fmla="*/ 1781293 h 1781909"/>
                <a:gd name="connsiteX9" fmla="*/ 1802090 w 4526049"/>
                <a:gd name="connsiteY9" fmla="*/ 1673235 h 1781909"/>
                <a:gd name="connsiteX10" fmla="*/ 821692 w 4526049"/>
                <a:gd name="connsiteY10" fmla="*/ 1589941 h 1781909"/>
                <a:gd name="connsiteX11" fmla="*/ 11257 w 4526049"/>
                <a:gd name="connsiteY11" fmla="*/ 1519028 h 1781909"/>
                <a:gd name="connsiteX12" fmla="*/ 0 w 4526049"/>
                <a:gd name="connsiteY12" fmla="*/ 1504393 h 1781909"/>
                <a:gd name="connsiteX13" fmla="*/ 364695 w 4526049"/>
                <a:gd name="connsiteY13" fmla="*/ 1164463 h 1781909"/>
                <a:gd name="connsiteX14" fmla="*/ 1805469 w 4526049"/>
                <a:gd name="connsiteY14" fmla="*/ 181811 h 1781909"/>
                <a:gd name="connsiteX15" fmla="*/ 2127391 w 4526049"/>
                <a:gd name="connsiteY15" fmla="*/ 35482 h 1781909"/>
                <a:gd name="connsiteX16" fmla="*/ 2290884 w 4526049"/>
                <a:gd name="connsiteY16" fmla="*/ 27 h 178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6049" h="1781909">
                  <a:moveTo>
                    <a:pt x="2290884" y="27"/>
                  </a:moveTo>
                  <a:cubicBezTo>
                    <a:pt x="2345476" y="589"/>
                    <a:pt x="2400349" y="10157"/>
                    <a:pt x="2456067" y="18599"/>
                  </a:cubicBezTo>
                  <a:cubicBezTo>
                    <a:pt x="2931068" y="92887"/>
                    <a:pt x="3407200" y="167179"/>
                    <a:pt x="3882205" y="240343"/>
                  </a:cubicBezTo>
                  <a:cubicBezTo>
                    <a:pt x="4081436" y="271859"/>
                    <a:pt x="4281795" y="301123"/>
                    <a:pt x="4482153" y="332642"/>
                  </a:cubicBezTo>
                  <a:cubicBezTo>
                    <a:pt x="4494534" y="334894"/>
                    <a:pt x="4506914" y="339396"/>
                    <a:pt x="4526049" y="345023"/>
                  </a:cubicBezTo>
                  <a:cubicBezTo>
                    <a:pt x="4483277" y="376539"/>
                    <a:pt x="4446131" y="403555"/>
                    <a:pt x="4407861" y="430568"/>
                  </a:cubicBezTo>
                  <a:cubicBezTo>
                    <a:pt x="4108452" y="644435"/>
                    <a:pt x="3812416" y="861676"/>
                    <a:pt x="3559156" y="1130693"/>
                  </a:cubicBezTo>
                  <a:cubicBezTo>
                    <a:pt x="3383563" y="1317543"/>
                    <a:pt x="3229356" y="1519028"/>
                    <a:pt x="3103286" y="1741896"/>
                  </a:cubicBezTo>
                  <a:cubicBezTo>
                    <a:pt x="3085278" y="1774539"/>
                    <a:pt x="3065016" y="1784669"/>
                    <a:pt x="3027874" y="1781293"/>
                  </a:cubicBezTo>
                  <a:cubicBezTo>
                    <a:pt x="2619279" y="1744148"/>
                    <a:pt x="2210685" y="1708129"/>
                    <a:pt x="1802090" y="1673235"/>
                  </a:cubicBezTo>
                  <a:cubicBezTo>
                    <a:pt x="1475665" y="1645094"/>
                    <a:pt x="1148117" y="1618078"/>
                    <a:pt x="821692" y="1589941"/>
                  </a:cubicBezTo>
                  <a:cubicBezTo>
                    <a:pt x="551545" y="1566303"/>
                    <a:pt x="281401" y="1542666"/>
                    <a:pt x="11257" y="1519028"/>
                  </a:cubicBezTo>
                  <a:cubicBezTo>
                    <a:pt x="6754" y="1514525"/>
                    <a:pt x="3376" y="1508895"/>
                    <a:pt x="0" y="1504393"/>
                  </a:cubicBezTo>
                  <a:cubicBezTo>
                    <a:pt x="121564" y="1390707"/>
                    <a:pt x="238628" y="1272519"/>
                    <a:pt x="364695" y="1164463"/>
                  </a:cubicBezTo>
                  <a:cubicBezTo>
                    <a:pt x="808184" y="782882"/>
                    <a:pt x="1284313" y="448579"/>
                    <a:pt x="1805469" y="181811"/>
                  </a:cubicBezTo>
                  <a:cubicBezTo>
                    <a:pt x="1910149" y="127782"/>
                    <a:pt x="2021583" y="88388"/>
                    <a:pt x="2127391" y="35482"/>
                  </a:cubicBezTo>
                  <a:cubicBezTo>
                    <a:pt x="2181982" y="7906"/>
                    <a:pt x="2236293" y="-536"/>
                    <a:pt x="2290884" y="27"/>
                  </a:cubicBezTo>
                  <a:close/>
                </a:path>
              </a:pathLst>
            </a:custGeom>
          </p:spPr>
        </p:pic>
        <p:pic>
          <p:nvPicPr>
            <p:cNvPr id="30" name="圖片版面配置區 77" descr="一張含有 文字, 柳橙 的圖片&#10;&#10;自動產生的描述">
              <a:extLst>
                <a:ext uri="{FF2B5EF4-FFF2-40B4-BE49-F238E27FC236}">
                  <a16:creationId xmlns:a16="http://schemas.microsoft.com/office/drawing/2014/main" id="{73D13A8F-1BD2-9E4A-F191-BDA8A87DDBB0}"/>
                </a:ext>
              </a:extLst>
            </p:cNvPr>
            <p:cNvPicPr>
              <a:picLocks noChangeAspect="1"/>
            </p:cNvPicPr>
            <p:nvPr/>
          </p:nvPicPr>
          <p:blipFill>
            <a:blip r:embed="rId7" cstate="screen">
              <a:alphaModFix amt="70000"/>
              <a:extLst>
                <a:ext uri="{28A0092B-C50C-407E-A947-70E740481C1C}">
                  <a14:useLocalDpi xmlns:a14="http://schemas.microsoft.com/office/drawing/2010/main" val="0"/>
                </a:ext>
              </a:extLst>
            </a:blip>
            <a:srcRect/>
            <a:stretch>
              <a:fillRect/>
            </a:stretch>
          </p:blipFill>
          <p:spPr>
            <a:xfrm rot="3266104">
              <a:off x="5130713" y="-398337"/>
              <a:ext cx="2319452" cy="2443699"/>
            </a:xfrm>
            <a:custGeom>
              <a:avLst/>
              <a:gdLst>
                <a:gd name="connsiteX0" fmla="*/ 1028686 w 2585713"/>
                <a:gd name="connsiteY0" fmla="*/ 1371004 h 2917536"/>
                <a:gd name="connsiteX1" fmla="*/ 1251395 w 2585713"/>
                <a:gd name="connsiteY1" fmla="*/ 1098383 h 2917536"/>
                <a:gd name="connsiteX2" fmla="*/ 1738023 w 2585713"/>
                <a:gd name="connsiteY2" fmla="*/ 677101 h 2917536"/>
                <a:gd name="connsiteX3" fmla="*/ 2585713 w 2585713"/>
                <a:gd name="connsiteY3" fmla="*/ 0 h 2917536"/>
                <a:gd name="connsiteX4" fmla="*/ 1723626 w 2585713"/>
                <a:gd name="connsiteY4" fmla="*/ 1229099 h 2917536"/>
                <a:gd name="connsiteX5" fmla="*/ 1521668 w 2585713"/>
                <a:gd name="connsiteY5" fmla="*/ 1577732 h 2917536"/>
                <a:gd name="connsiteX6" fmla="*/ 0 w 2585713"/>
                <a:gd name="connsiteY6" fmla="*/ 2917536 h 2917536"/>
                <a:gd name="connsiteX7" fmla="*/ 434006 w 2585713"/>
                <a:gd name="connsiteY7" fmla="*/ 2193689 h 2917536"/>
                <a:gd name="connsiteX8" fmla="*/ 1028686 w 2585713"/>
                <a:gd name="connsiteY8" fmla="*/ 1371004 h 291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5713" h="2917536">
                  <a:moveTo>
                    <a:pt x="1028686" y="1371004"/>
                  </a:moveTo>
                  <a:cubicBezTo>
                    <a:pt x="1099300" y="1280228"/>
                    <a:pt x="1173009" y="1189432"/>
                    <a:pt x="1251395" y="1098383"/>
                  </a:cubicBezTo>
                  <a:cubicBezTo>
                    <a:pt x="1478264" y="825901"/>
                    <a:pt x="1515637" y="860166"/>
                    <a:pt x="1738023" y="677101"/>
                  </a:cubicBezTo>
                  <a:cubicBezTo>
                    <a:pt x="1960410" y="494037"/>
                    <a:pt x="2313040" y="204218"/>
                    <a:pt x="2585713" y="0"/>
                  </a:cubicBezTo>
                  <a:cubicBezTo>
                    <a:pt x="1967705" y="648217"/>
                    <a:pt x="1939714" y="665447"/>
                    <a:pt x="1723626" y="1229099"/>
                  </a:cubicBezTo>
                  <a:cubicBezTo>
                    <a:pt x="1639444" y="1448679"/>
                    <a:pt x="1622496" y="1487648"/>
                    <a:pt x="1521668" y="1577732"/>
                  </a:cubicBezTo>
                  <a:cubicBezTo>
                    <a:pt x="1219887" y="1847356"/>
                    <a:pt x="243013" y="2681569"/>
                    <a:pt x="0" y="2917536"/>
                  </a:cubicBezTo>
                  <a:cubicBezTo>
                    <a:pt x="69606" y="2798262"/>
                    <a:pt x="225441" y="2496881"/>
                    <a:pt x="434006" y="2193689"/>
                  </a:cubicBezTo>
                  <a:cubicBezTo>
                    <a:pt x="632858" y="1915473"/>
                    <a:pt x="816843" y="1643332"/>
                    <a:pt x="1028686" y="1371004"/>
                  </a:cubicBezTo>
                  <a:close/>
                </a:path>
              </a:pathLst>
            </a:custGeom>
          </p:spPr>
        </p:pic>
        <p:pic>
          <p:nvPicPr>
            <p:cNvPr id="31" name="圖片版面配置區 75">
              <a:extLst>
                <a:ext uri="{FF2B5EF4-FFF2-40B4-BE49-F238E27FC236}">
                  <a16:creationId xmlns:a16="http://schemas.microsoft.com/office/drawing/2014/main" id="{F9DD0645-E533-F13F-3E5D-01CF36F9E744}"/>
                </a:ext>
              </a:extLst>
            </p:cNvPr>
            <p:cNvPicPr>
              <a:picLocks noChangeAspect="1"/>
            </p:cNvPicPr>
            <p:nvPr/>
          </p:nvPicPr>
          <p:blipFill>
            <a:blip r:embed="rId8" cstate="screen">
              <a:alphaModFix amt="70000"/>
              <a:extLst>
                <a:ext uri="{28A0092B-C50C-407E-A947-70E740481C1C}">
                  <a14:useLocalDpi xmlns:a14="http://schemas.microsoft.com/office/drawing/2010/main" val="0"/>
                </a:ext>
              </a:extLst>
            </a:blip>
            <a:srcRect/>
            <a:stretch>
              <a:fillRect/>
            </a:stretch>
          </p:blipFill>
          <p:spPr>
            <a:xfrm rot="1916089">
              <a:off x="7543760" y="-286636"/>
              <a:ext cx="2893232" cy="1948532"/>
            </a:xfrm>
            <a:custGeom>
              <a:avLst/>
              <a:gdLst>
                <a:gd name="connsiteX0" fmla="*/ 0 w 3364723"/>
                <a:gd name="connsiteY0" fmla="*/ 1976439 h 1983418"/>
                <a:gd name="connsiteX1" fmla="*/ 23564 w 3364723"/>
                <a:gd name="connsiteY1" fmla="*/ 1972851 h 1983418"/>
                <a:gd name="connsiteX2" fmla="*/ 5801 w 3364723"/>
                <a:gd name="connsiteY2" fmla="*/ 1983418 h 1983418"/>
                <a:gd name="connsiteX3" fmla="*/ 0 w 3364723"/>
                <a:gd name="connsiteY3" fmla="*/ 1976439 h 1983418"/>
                <a:gd name="connsiteX4" fmla="*/ 1621033 w 3364723"/>
                <a:gd name="connsiteY4" fmla="*/ 481880 h 1983418"/>
                <a:gd name="connsiteX5" fmla="*/ 1650927 w 3364723"/>
                <a:gd name="connsiteY5" fmla="*/ 465421 h 1983418"/>
                <a:gd name="connsiteX6" fmla="*/ 3355076 w 3364723"/>
                <a:gd name="connsiteY6" fmla="*/ 155 h 1983418"/>
                <a:gd name="connsiteX7" fmla="*/ 3364408 w 3364723"/>
                <a:gd name="connsiteY7" fmla="*/ 2202 h 1983418"/>
                <a:gd name="connsiteX8" fmla="*/ 3363762 w 3364723"/>
                <a:gd name="connsiteY8" fmla="*/ 19988 h 1983418"/>
                <a:gd name="connsiteX9" fmla="*/ 2874466 w 3364723"/>
                <a:gd name="connsiteY9" fmla="*/ 857024 h 1983418"/>
                <a:gd name="connsiteX10" fmla="*/ 2427366 w 3364723"/>
                <a:gd name="connsiteY10" fmla="*/ 1156543 h 1983418"/>
                <a:gd name="connsiteX11" fmla="*/ 1697363 w 3364723"/>
                <a:gd name="connsiteY11" fmla="*/ 1490126 h 1983418"/>
                <a:gd name="connsiteX12" fmla="*/ 1160121 w 3364723"/>
                <a:gd name="connsiteY12" fmla="*/ 1650889 h 1983418"/>
                <a:gd name="connsiteX13" fmla="*/ 32880 w 3364723"/>
                <a:gd name="connsiteY13" fmla="*/ 1971433 h 1983418"/>
                <a:gd name="connsiteX14" fmla="*/ 23564 w 3364723"/>
                <a:gd name="connsiteY14" fmla="*/ 1972851 h 1983418"/>
                <a:gd name="connsiteX15" fmla="*/ 331495 w 3364723"/>
                <a:gd name="connsiteY15" fmla="*/ 1789664 h 1983418"/>
                <a:gd name="connsiteX16" fmla="*/ 651729 w 3364723"/>
                <a:gd name="connsiteY16" fmla="*/ 1587379 h 1983418"/>
                <a:gd name="connsiteX17" fmla="*/ 1599844 w 3364723"/>
                <a:gd name="connsiteY17" fmla="*/ 508807 h 1983418"/>
                <a:gd name="connsiteX18" fmla="*/ 1621033 w 3364723"/>
                <a:gd name="connsiteY18" fmla="*/ 481880 h 19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4723" h="1983418">
                  <a:moveTo>
                    <a:pt x="0" y="1976439"/>
                  </a:moveTo>
                  <a:lnTo>
                    <a:pt x="23564" y="1972851"/>
                  </a:lnTo>
                  <a:lnTo>
                    <a:pt x="5801" y="1983418"/>
                  </a:lnTo>
                  <a:cubicBezTo>
                    <a:pt x="3980" y="1980573"/>
                    <a:pt x="1214" y="1978335"/>
                    <a:pt x="0" y="1976439"/>
                  </a:cubicBezTo>
                  <a:close/>
                  <a:moveTo>
                    <a:pt x="1621033" y="481880"/>
                  </a:moveTo>
                  <a:cubicBezTo>
                    <a:pt x="1630315" y="473936"/>
                    <a:pt x="1641047" y="467735"/>
                    <a:pt x="1650927" y="465421"/>
                  </a:cubicBezTo>
                  <a:cubicBezTo>
                    <a:pt x="2219003" y="308980"/>
                    <a:pt x="2786736" y="154093"/>
                    <a:pt x="3355076" y="155"/>
                  </a:cubicBezTo>
                  <a:cubicBezTo>
                    <a:pt x="3356026" y="-452"/>
                    <a:pt x="3358189" y="837"/>
                    <a:pt x="3364408" y="2202"/>
                  </a:cubicBezTo>
                  <a:cubicBezTo>
                    <a:pt x="3363990" y="7815"/>
                    <a:pt x="3365735" y="14718"/>
                    <a:pt x="3363762" y="19988"/>
                  </a:cubicBezTo>
                  <a:cubicBezTo>
                    <a:pt x="3264185" y="336300"/>
                    <a:pt x="3127859" y="630698"/>
                    <a:pt x="2874466" y="857024"/>
                  </a:cubicBezTo>
                  <a:cubicBezTo>
                    <a:pt x="2738897" y="977202"/>
                    <a:pt x="2589027" y="1077132"/>
                    <a:pt x="2427366" y="1156543"/>
                  </a:cubicBezTo>
                  <a:cubicBezTo>
                    <a:pt x="2186635" y="1273199"/>
                    <a:pt x="1944957" y="1390461"/>
                    <a:pt x="1697363" y="1490126"/>
                  </a:cubicBezTo>
                  <a:cubicBezTo>
                    <a:pt x="1524968" y="1559035"/>
                    <a:pt x="1339984" y="1599917"/>
                    <a:pt x="1160121" y="1650889"/>
                  </a:cubicBezTo>
                  <a:cubicBezTo>
                    <a:pt x="785293" y="1758483"/>
                    <a:pt x="408309" y="1864786"/>
                    <a:pt x="32880" y="1971433"/>
                  </a:cubicBezTo>
                  <a:lnTo>
                    <a:pt x="23564" y="1972851"/>
                  </a:lnTo>
                  <a:lnTo>
                    <a:pt x="331495" y="1789664"/>
                  </a:lnTo>
                  <a:cubicBezTo>
                    <a:pt x="440038" y="1724871"/>
                    <a:pt x="547670" y="1658657"/>
                    <a:pt x="651729" y="1587379"/>
                  </a:cubicBezTo>
                  <a:cubicBezTo>
                    <a:pt x="1057531" y="1308943"/>
                    <a:pt x="1393671" y="965511"/>
                    <a:pt x="1599844" y="508807"/>
                  </a:cubicBezTo>
                  <a:cubicBezTo>
                    <a:pt x="1603922" y="499515"/>
                    <a:pt x="1611752" y="489825"/>
                    <a:pt x="1621033" y="481880"/>
                  </a:cubicBezTo>
                  <a:close/>
                </a:path>
              </a:pathLst>
            </a:custGeom>
          </p:spPr>
        </p:pic>
      </p:grpSp>
    </p:spTree>
    <p:extLst>
      <p:ext uri="{BB962C8B-B14F-4D97-AF65-F5344CB8AC3E}">
        <p14:creationId xmlns:p14="http://schemas.microsoft.com/office/powerpoint/2010/main" val="2479355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投影片編號版面配置區 44">
            <a:extLst>
              <a:ext uri="{FF2B5EF4-FFF2-40B4-BE49-F238E27FC236}">
                <a16:creationId xmlns:a16="http://schemas.microsoft.com/office/drawing/2014/main" id="{75A87585-D2C5-447B-9D0B-F61F5D84F1B3}"/>
              </a:ext>
            </a:extLst>
          </p:cNvPr>
          <p:cNvSpPr>
            <a:spLocks noGrp="1"/>
          </p:cNvSpPr>
          <p:nvPr>
            <p:ph type="sldNum" sz="quarter" idx="12"/>
          </p:nvPr>
        </p:nvSpPr>
        <p:spPr/>
        <p:txBody>
          <a:bodyPr/>
          <a:lstStyle/>
          <a:p>
            <a:fld id="{4270B8D7-6D49-4743-8D36-FC6599991F56}" type="slidenum">
              <a:rPr lang="zh-TW" altLang="en-US" smtClean="0"/>
              <a:t>10</a:t>
            </a:fld>
            <a:endParaRPr lang="zh-TW" altLang="en-US"/>
          </a:p>
        </p:txBody>
      </p:sp>
      <p:grpSp>
        <p:nvGrpSpPr>
          <p:cNvPr id="2" name="群組 1">
            <a:extLst>
              <a:ext uri="{FF2B5EF4-FFF2-40B4-BE49-F238E27FC236}">
                <a16:creationId xmlns:a16="http://schemas.microsoft.com/office/drawing/2014/main" id="{71140055-035E-4E2E-8C08-CFCF5CA3BE8E}"/>
              </a:ext>
            </a:extLst>
          </p:cNvPr>
          <p:cNvGrpSpPr/>
          <p:nvPr/>
        </p:nvGrpSpPr>
        <p:grpSpPr>
          <a:xfrm>
            <a:off x="118035" y="1211397"/>
            <a:ext cx="2043568" cy="5082221"/>
            <a:chOff x="482396" y="1211397"/>
            <a:chExt cx="2144476" cy="5082221"/>
          </a:xfrm>
        </p:grpSpPr>
        <p:sp>
          <p:nvSpPr>
            <p:cNvPr id="4" name="Rectangle 70">
              <a:extLst>
                <a:ext uri="{FF2B5EF4-FFF2-40B4-BE49-F238E27FC236}">
                  <a16:creationId xmlns:a16="http://schemas.microsoft.com/office/drawing/2014/main" id="{E565A2D5-A073-445C-AC1C-1F2616F3195C}"/>
                </a:ext>
              </a:extLst>
            </p:cNvPr>
            <p:cNvSpPr/>
            <p:nvPr/>
          </p:nvSpPr>
          <p:spPr>
            <a:xfrm>
              <a:off x="708972" y="1407184"/>
              <a:ext cx="1900406" cy="4886434"/>
            </a:xfrm>
            <a:prstGeom prst="rect">
              <a:avLst/>
            </a:prstGeom>
            <a:noFill/>
            <a:ln w="38100">
              <a:solidFill>
                <a:schemeClr val="tx1"/>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endParaRPr lang="id-ID" sz="909">
                <a:cs typeface="+mn-ea"/>
                <a:sym typeface="+mn-lt"/>
              </a:endParaRPr>
            </a:p>
          </p:txBody>
        </p:sp>
        <p:sp>
          <p:nvSpPr>
            <p:cNvPr id="5" name="TextBox 62">
              <a:extLst>
                <a:ext uri="{FF2B5EF4-FFF2-40B4-BE49-F238E27FC236}">
                  <a16:creationId xmlns:a16="http://schemas.microsoft.com/office/drawing/2014/main" id="{B0BC14F3-63F9-4E3B-8667-496BB60D04AE}"/>
                </a:ext>
              </a:extLst>
            </p:cNvPr>
            <p:cNvSpPr txBox="1"/>
            <p:nvPr/>
          </p:nvSpPr>
          <p:spPr>
            <a:xfrm>
              <a:off x="697798" y="1417308"/>
              <a:ext cx="1900406" cy="258668"/>
            </a:xfrm>
            <a:prstGeom prst="rect">
              <a:avLst/>
            </a:prstGeom>
            <a:solidFill>
              <a:schemeClr val="tx1"/>
            </a:solidFill>
            <a:ln>
              <a:solidFill>
                <a:schemeClr val="tx1"/>
              </a:solid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6" name="Oval 71">
              <a:extLst>
                <a:ext uri="{FF2B5EF4-FFF2-40B4-BE49-F238E27FC236}">
                  <a16:creationId xmlns:a16="http://schemas.microsoft.com/office/drawing/2014/main" id="{E31C9731-0D7C-43FA-A957-9F19F0492830}"/>
                </a:ext>
              </a:extLst>
            </p:cNvPr>
            <p:cNvSpPr/>
            <p:nvPr/>
          </p:nvSpPr>
          <p:spPr>
            <a:xfrm>
              <a:off x="482396" y="1211397"/>
              <a:ext cx="375781" cy="372653"/>
            </a:xfrm>
            <a:prstGeom prst="ellipse">
              <a:avLst/>
            </a:prstGeom>
            <a:solidFill>
              <a:schemeClr val="bg1">
                <a:lumMod val="95000"/>
              </a:schemeClr>
            </a:solidFill>
            <a:ln w="730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r>
                <a:rPr lang="en-US" sz="1901" b="1" dirty="0">
                  <a:solidFill>
                    <a:schemeClr val="tx1"/>
                  </a:solidFill>
                  <a:cs typeface="+mn-ea"/>
                  <a:sym typeface="+mn-lt"/>
                </a:rPr>
                <a:t>1</a:t>
              </a:r>
              <a:endParaRPr lang="id-ID" sz="1901" b="1" dirty="0">
                <a:solidFill>
                  <a:schemeClr val="tx1"/>
                </a:solidFill>
                <a:cs typeface="+mn-ea"/>
                <a:sym typeface="+mn-lt"/>
              </a:endParaRPr>
            </a:p>
          </p:txBody>
        </p:sp>
        <p:sp>
          <p:nvSpPr>
            <p:cNvPr id="7" name="TextBox 62">
              <a:extLst>
                <a:ext uri="{FF2B5EF4-FFF2-40B4-BE49-F238E27FC236}">
                  <a16:creationId xmlns:a16="http://schemas.microsoft.com/office/drawing/2014/main" id="{76EC0310-C02B-4ED8-BE78-8F9887933B4F}"/>
                </a:ext>
              </a:extLst>
            </p:cNvPr>
            <p:cNvSpPr txBox="1"/>
            <p:nvPr/>
          </p:nvSpPr>
          <p:spPr>
            <a:xfrm>
              <a:off x="705966" y="1675020"/>
              <a:ext cx="1900406" cy="258668"/>
            </a:xfrm>
            <a:prstGeom prst="rect">
              <a:avLst/>
            </a:prstGeom>
            <a:solidFill>
              <a:schemeClr val="tx1"/>
            </a:solidFill>
            <a:ln>
              <a:no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8" name="文字方塊 7">
              <a:extLst>
                <a:ext uri="{FF2B5EF4-FFF2-40B4-BE49-F238E27FC236}">
                  <a16:creationId xmlns:a16="http://schemas.microsoft.com/office/drawing/2014/main" id="{5F4DB30C-B75C-4CD6-8DD6-988A4A7DC3B2}"/>
                </a:ext>
              </a:extLst>
            </p:cNvPr>
            <p:cNvSpPr txBox="1"/>
            <p:nvPr/>
          </p:nvSpPr>
          <p:spPr>
            <a:xfrm>
              <a:off x="992172" y="1425001"/>
              <a:ext cx="1379622" cy="490045"/>
            </a:xfrm>
            <a:prstGeom prst="rect">
              <a:avLst/>
            </a:prstGeom>
            <a:noFill/>
          </p:spPr>
          <p:txBody>
            <a:bodyPr wrap="none" rtlCol="0">
              <a:spAutoFit/>
            </a:bodyPr>
            <a:lstStyle/>
            <a:p>
              <a:r>
                <a:rPr lang="zh-TW" altLang="en-US" sz="1984" b="1" dirty="0">
                  <a:solidFill>
                    <a:schemeClr val="bg1"/>
                  </a:solidFill>
                  <a:latin typeface="微軟正黑體" panose="020B0604030504040204" pitchFamily="34" charset="-120"/>
                  <a:ea typeface="微軟正黑體" panose="020B0604030504040204" pitchFamily="34" charset="-120"/>
                </a:rPr>
                <a:t>網路爬蟲</a:t>
              </a:r>
            </a:p>
          </p:txBody>
        </p:sp>
        <p:pic>
          <p:nvPicPr>
            <p:cNvPr id="23" name="圖片 22" descr="一張含有 文字, 燈 的圖片&#10;&#10;自動產生的描述">
              <a:extLst>
                <a:ext uri="{FF2B5EF4-FFF2-40B4-BE49-F238E27FC236}">
                  <a16:creationId xmlns:a16="http://schemas.microsoft.com/office/drawing/2014/main" id="{CDCF2BA2-B3E4-4501-A846-B4F111880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950" y="2266736"/>
              <a:ext cx="1169122" cy="1612528"/>
            </a:xfrm>
            <a:prstGeom prst="rect">
              <a:avLst/>
            </a:prstGeom>
          </p:spPr>
        </p:pic>
        <p:pic>
          <p:nvPicPr>
            <p:cNvPr id="24" name="圖片 23">
              <a:extLst>
                <a:ext uri="{FF2B5EF4-FFF2-40B4-BE49-F238E27FC236}">
                  <a16:creationId xmlns:a16="http://schemas.microsoft.com/office/drawing/2014/main" id="{5FB34AC4-CE58-4A91-98A5-5DEA13E8073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26465" y="4118474"/>
              <a:ext cx="1900407" cy="878931"/>
            </a:xfrm>
            <a:prstGeom prst="rect">
              <a:avLst/>
            </a:prstGeom>
          </p:spPr>
        </p:pic>
        <p:pic>
          <p:nvPicPr>
            <p:cNvPr id="26" name="圖片 25">
              <a:extLst>
                <a:ext uri="{FF2B5EF4-FFF2-40B4-BE49-F238E27FC236}">
                  <a16:creationId xmlns:a16="http://schemas.microsoft.com/office/drawing/2014/main" id="{F27337D0-4535-46B0-A81D-487E6A982A3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60397" y="5043645"/>
              <a:ext cx="1764345" cy="722700"/>
            </a:xfrm>
            <a:prstGeom prst="rect">
              <a:avLst/>
            </a:prstGeom>
          </p:spPr>
        </p:pic>
      </p:grpSp>
      <p:grpSp>
        <p:nvGrpSpPr>
          <p:cNvPr id="63" name="群組 62">
            <a:extLst>
              <a:ext uri="{FF2B5EF4-FFF2-40B4-BE49-F238E27FC236}">
                <a16:creationId xmlns:a16="http://schemas.microsoft.com/office/drawing/2014/main" id="{46D224B0-6372-4B98-B81E-D0592281374E}"/>
              </a:ext>
            </a:extLst>
          </p:cNvPr>
          <p:cNvGrpSpPr/>
          <p:nvPr/>
        </p:nvGrpSpPr>
        <p:grpSpPr>
          <a:xfrm>
            <a:off x="2478230" y="1206203"/>
            <a:ext cx="2310195" cy="2492864"/>
            <a:chOff x="2693384" y="1201273"/>
            <a:chExt cx="2628220" cy="2657853"/>
          </a:xfrm>
        </p:grpSpPr>
        <p:sp>
          <p:nvSpPr>
            <p:cNvPr id="9" name="Rectangle 70">
              <a:extLst>
                <a:ext uri="{FF2B5EF4-FFF2-40B4-BE49-F238E27FC236}">
                  <a16:creationId xmlns:a16="http://schemas.microsoft.com/office/drawing/2014/main" id="{91491BA1-6F09-4C86-AAD8-EB089744DCA4}"/>
                </a:ext>
              </a:extLst>
            </p:cNvPr>
            <p:cNvSpPr/>
            <p:nvPr/>
          </p:nvSpPr>
          <p:spPr>
            <a:xfrm>
              <a:off x="2919958" y="1397058"/>
              <a:ext cx="2307903" cy="2386179"/>
            </a:xfrm>
            <a:prstGeom prst="rect">
              <a:avLst/>
            </a:prstGeom>
            <a:noFill/>
            <a:ln w="38100">
              <a:solidFill>
                <a:schemeClr val="tx1"/>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endParaRPr lang="id-ID" sz="909">
                <a:cs typeface="+mn-ea"/>
                <a:sym typeface="+mn-lt"/>
              </a:endParaRPr>
            </a:p>
          </p:txBody>
        </p:sp>
        <p:sp>
          <p:nvSpPr>
            <p:cNvPr id="10" name="TextBox 62">
              <a:extLst>
                <a:ext uri="{FF2B5EF4-FFF2-40B4-BE49-F238E27FC236}">
                  <a16:creationId xmlns:a16="http://schemas.microsoft.com/office/drawing/2014/main" id="{342C7CE6-F6B2-4B83-9FA0-89BD4CD6968F}"/>
                </a:ext>
              </a:extLst>
            </p:cNvPr>
            <p:cNvSpPr txBox="1"/>
            <p:nvPr/>
          </p:nvSpPr>
          <p:spPr>
            <a:xfrm>
              <a:off x="2908785" y="1407182"/>
              <a:ext cx="2316071" cy="313846"/>
            </a:xfrm>
            <a:prstGeom prst="rect">
              <a:avLst/>
            </a:prstGeom>
            <a:solidFill>
              <a:schemeClr val="tx1"/>
            </a:solidFill>
            <a:ln>
              <a:solidFill>
                <a:schemeClr val="tx1"/>
              </a:solid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11" name="Oval 71">
              <a:extLst>
                <a:ext uri="{FF2B5EF4-FFF2-40B4-BE49-F238E27FC236}">
                  <a16:creationId xmlns:a16="http://schemas.microsoft.com/office/drawing/2014/main" id="{E4475E56-BBE8-46C8-B5DC-5C5FD4619089}"/>
                </a:ext>
              </a:extLst>
            </p:cNvPr>
            <p:cNvSpPr/>
            <p:nvPr/>
          </p:nvSpPr>
          <p:spPr>
            <a:xfrm>
              <a:off x="2693384" y="1201273"/>
              <a:ext cx="375781" cy="372653"/>
            </a:xfrm>
            <a:prstGeom prst="ellipse">
              <a:avLst/>
            </a:prstGeom>
            <a:solidFill>
              <a:schemeClr val="bg1">
                <a:lumMod val="95000"/>
              </a:schemeClr>
            </a:solidFill>
            <a:ln w="730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r>
                <a:rPr lang="en-US" sz="1901" b="1" dirty="0">
                  <a:solidFill>
                    <a:schemeClr val="tx1"/>
                  </a:solidFill>
                  <a:cs typeface="+mn-ea"/>
                  <a:sym typeface="+mn-lt"/>
                </a:rPr>
                <a:t>2</a:t>
              </a:r>
              <a:endParaRPr lang="id-ID" sz="1901" b="1" dirty="0">
                <a:solidFill>
                  <a:schemeClr val="tx1"/>
                </a:solidFill>
                <a:cs typeface="+mn-ea"/>
                <a:sym typeface="+mn-lt"/>
              </a:endParaRPr>
            </a:p>
          </p:txBody>
        </p:sp>
        <p:sp>
          <p:nvSpPr>
            <p:cNvPr id="12" name="TextBox 62">
              <a:extLst>
                <a:ext uri="{FF2B5EF4-FFF2-40B4-BE49-F238E27FC236}">
                  <a16:creationId xmlns:a16="http://schemas.microsoft.com/office/drawing/2014/main" id="{4F7024AE-0B9C-4574-A475-51BE8C9DF216}"/>
                </a:ext>
              </a:extLst>
            </p:cNvPr>
            <p:cNvSpPr txBox="1"/>
            <p:nvPr/>
          </p:nvSpPr>
          <p:spPr>
            <a:xfrm>
              <a:off x="2916954" y="1674596"/>
              <a:ext cx="2307903" cy="265493"/>
            </a:xfrm>
            <a:prstGeom prst="rect">
              <a:avLst/>
            </a:prstGeom>
            <a:solidFill>
              <a:schemeClr val="tx1"/>
            </a:solidFill>
            <a:ln>
              <a:no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13" name="文字方塊 12">
              <a:extLst>
                <a:ext uri="{FF2B5EF4-FFF2-40B4-BE49-F238E27FC236}">
                  <a16:creationId xmlns:a16="http://schemas.microsoft.com/office/drawing/2014/main" id="{29AB6F93-BE45-40F1-915C-8FD1408D0C81}"/>
                </a:ext>
              </a:extLst>
            </p:cNvPr>
            <p:cNvSpPr txBox="1"/>
            <p:nvPr/>
          </p:nvSpPr>
          <p:spPr>
            <a:xfrm>
              <a:off x="3406384" y="1411594"/>
              <a:ext cx="1379622" cy="490045"/>
            </a:xfrm>
            <a:prstGeom prst="rect">
              <a:avLst/>
            </a:prstGeom>
            <a:noFill/>
          </p:spPr>
          <p:txBody>
            <a:bodyPr wrap="none" rtlCol="0">
              <a:spAutoFit/>
            </a:bodyPr>
            <a:lstStyle/>
            <a:p>
              <a:r>
                <a:rPr lang="zh-TW" altLang="en-US" sz="1984" b="1" dirty="0">
                  <a:solidFill>
                    <a:schemeClr val="bg1"/>
                  </a:solidFill>
                  <a:latin typeface="微軟正黑體" panose="020B0604030504040204" pitchFamily="34" charset="-120"/>
                  <a:ea typeface="微軟正黑體" panose="020B0604030504040204" pitchFamily="34" charset="-120"/>
                </a:rPr>
                <a:t>環境建置</a:t>
              </a:r>
            </a:p>
          </p:txBody>
        </p:sp>
        <p:pic>
          <p:nvPicPr>
            <p:cNvPr id="27" name="圖片 26" descr="一張含有 文字, 美工圖案 的圖片&#10;&#10;自動產生的描述">
              <a:extLst>
                <a:ext uri="{FF2B5EF4-FFF2-40B4-BE49-F238E27FC236}">
                  <a16:creationId xmlns:a16="http://schemas.microsoft.com/office/drawing/2014/main" id="{08DFFEB6-C30C-4A13-B51E-22EAE0B0FF9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56841" y="2813929"/>
              <a:ext cx="1205493" cy="1015836"/>
            </a:xfrm>
            <a:prstGeom prst="rect">
              <a:avLst/>
            </a:prstGeom>
          </p:spPr>
        </p:pic>
        <p:pic>
          <p:nvPicPr>
            <p:cNvPr id="29" name="圖片 28">
              <a:extLst>
                <a:ext uri="{FF2B5EF4-FFF2-40B4-BE49-F238E27FC236}">
                  <a16:creationId xmlns:a16="http://schemas.microsoft.com/office/drawing/2014/main" id="{DEB4D296-607D-48E0-829A-2A0A7E44A585}"/>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922829" y="2795501"/>
              <a:ext cx="1398775" cy="1063625"/>
            </a:xfrm>
            <a:prstGeom prst="rect">
              <a:avLst/>
            </a:prstGeom>
          </p:spPr>
        </p:pic>
      </p:grpSp>
      <p:grpSp>
        <p:nvGrpSpPr>
          <p:cNvPr id="64" name="群組 63">
            <a:extLst>
              <a:ext uri="{FF2B5EF4-FFF2-40B4-BE49-F238E27FC236}">
                <a16:creationId xmlns:a16="http://schemas.microsoft.com/office/drawing/2014/main" id="{EDC29871-E4FD-4871-A3AD-5B56AA5C104A}"/>
              </a:ext>
            </a:extLst>
          </p:cNvPr>
          <p:cNvGrpSpPr/>
          <p:nvPr/>
        </p:nvGrpSpPr>
        <p:grpSpPr>
          <a:xfrm>
            <a:off x="2494912" y="3710832"/>
            <a:ext cx="2204896" cy="2578888"/>
            <a:chOff x="2695942" y="3908135"/>
            <a:chExt cx="2527305" cy="2357537"/>
          </a:xfrm>
        </p:grpSpPr>
        <p:sp>
          <p:nvSpPr>
            <p:cNvPr id="14" name="Rectangle 70">
              <a:extLst>
                <a:ext uri="{FF2B5EF4-FFF2-40B4-BE49-F238E27FC236}">
                  <a16:creationId xmlns:a16="http://schemas.microsoft.com/office/drawing/2014/main" id="{B38A3EFF-5750-4126-9323-56284B1697C8}"/>
                </a:ext>
              </a:extLst>
            </p:cNvPr>
            <p:cNvSpPr/>
            <p:nvPr/>
          </p:nvSpPr>
          <p:spPr>
            <a:xfrm>
              <a:off x="2922517" y="4103914"/>
              <a:ext cx="2300730" cy="2161758"/>
            </a:xfrm>
            <a:prstGeom prst="rect">
              <a:avLst/>
            </a:prstGeom>
            <a:noFill/>
            <a:ln w="38100">
              <a:solidFill>
                <a:schemeClr val="tx1"/>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endParaRPr lang="id-ID" sz="909">
                <a:cs typeface="+mn-ea"/>
                <a:sym typeface="+mn-lt"/>
              </a:endParaRPr>
            </a:p>
          </p:txBody>
        </p:sp>
        <p:sp>
          <p:nvSpPr>
            <p:cNvPr id="15" name="TextBox 62">
              <a:extLst>
                <a:ext uri="{FF2B5EF4-FFF2-40B4-BE49-F238E27FC236}">
                  <a16:creationId xmlns:a16="http://schemas.microsoft.com/office/drawing/2014/main" id="{3C756227-4F90-47BB-B3A9-69E25ED3C76A}"/>
                </a:ext>
              </a:extLst>
            </p:cNvPr>
            <p:cNvSpPr txBox="1"/>
            <p:nvPr/>
          </p:nvSpPr>
          <p:spPr>
            <a:xfrm>
              <a:off x="2911345" y="4114046"/>
              <a:ext cx="2300730" cy="297573"/>
            </a:xfrm>
            <a:prstGeom prst="rect">
              <a:avLst/>
            </a:prstGeom>
            <a:solidFill>
              <a:schemeClr val="tx1"/>
            </a:solidFill>
            <a:ln>
              <a:solidFill>
                <a:schemeClr val="tx1"/>
              </a:solid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16" name="Oval 71">
              <a:extLst>
                <a:ext uri="{FF2B5EF4-FFF2-40B4-BE49-F238E27FC236}">
                  <a16:creationId xmlns:a16="http://schemas.microsoft.com/office/drawing/2014/main" id="{3F97500B-831B-41B4-B50F-24C88BE93E23}"/>
                </a:ext>
              </a:extLst>
            </p:cNvPr>
            <p:cNvSpPr/>
            <p:nvPr/>
          </p:nvSpPr>
          <p:spPr>
            <a:xfrm>
              <a:off x="2695942" y="3908135"/>
              <a:ext cx="375781" cy="372653"/>
            </a:xfrm>
            <a:prstGeom prst="ellipse">
              <a:avLst/>
            </a:prstGeom>
            <a:solidFill>
              <a:schemeClr val="bg1">
                <a:lumMod val="95000"/>
              </a:schemeClr>
            </a:solidFill>
            <a:ln w="730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r>
                <a:rPr lang="en-US" sz="1901" b="1" dirty="0">
                  <a:solidFill>
                    <a:schemeClr val="tx1"/>
                  </a:solidFill>
                  <a:cs typeface="+mn-ea"/>
                  <a:sym typeface="+mn-lt"/>
                </a:rPr>
                <a:t>3</a:t>
              </a:r>
              <a:endParaRPr lang="id-ID" sz="1901" b="1" dirty="0">
                <a:solidFill>
                  <a:schemeClr val="tx1"/>
                </a:solidFill>
                <a:cs typeface="+mn-ea"/>
                <a:sym typeface="+mn-lt"/>
              </a:endParaRPr>
            </a:p>
          </p:txBody>
        </p:sp>
        <p:sp>
          <p:nvSpPr>
            <p:cNvPr id="17" name="TextBox 62">
              <a:extLst>
                <a:ext uri="{FF2B5EF4-FFF2-40B4-BE49-F238E27FC236}">
                  <a16:creationId xmlns:a16="http://schemas.microsoft.com/office/drawing/2014/main" id="{44A12ECF-7AD4-4B0A-A223-1D51F8055CCB}"/>
                </a:ext>
              </a:extLst>
            </p:cNvPr>
            <p:cNvSpPr txBox="1"/>
            <p:nvPr/>
          </p:nvSpPr>
          <p:spPr>
            <a:xfrm>
              <a:off x="2930609" y="4290920"/>
              <a:ext cx="2292562" cy="297573"/>
            </a:xfrm>
            <a:prstGeom prst="rect">
              <a:avLst/>
            </a:prstGeom>
            <a:solidFill>
              <a:schemeClr val="tx1"/>
            </a:solidFill>
            <a:ln>
              <a:no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18" name="文字方塊 17">
              <a:extLst>
                <a:ext uri="{FF2B5EF4-FFF2-40B4-BE49-F238E27FC236}">
                  <a16:creationId xmlns:a16="http://schemas.microsoft.com/office/drawing/2014/main" id="{E8F1DF4D-78CE-4B85-853E-D65E737BD3F0}"/>
                </a:ext>
              </a:extLst>
            </p:cNvPr>
            <p:cNvSpPr txBox="1"/>
            <p:nvPr/>
          </p:nvSpPr>
          <p:spPr>
            <a:xfrm>
              <a:off x="3389044" y="4137055"/>
              <a:ext cx="1379622" cy="490045"/>
            </a:xfrm>
            <a:prstGeom prst="rect">
              <a:avLst/>
            </a:prstGeom>
            <a:noFill/>
          </p:spPr>
          <p:txBody>
            <a:bodyPr wrap="none" rtlCol="0">
              <a:spAutoFit/>
            </a:bodyPr>
            <a:lstStyle/>
            <a:p>
              <a:r>
                <a:rPr lang="zh-TW" altLang="en-US" sz="1984" b="1" dirty="0">
                  <a:solidFill>
                    <a:schemeClr val="bg1"/>
                  </a:solidFill>
                  <a:latin typeface="微軟正黑體" panose="020B0604030504040204" pitchFamily="34" charset="-120"/>
                  <a:ea typeface="微軟正黑體" panose="020B0604030504040204" pitchFamily="34" charset="-120"/>
                </a:rPr>
                <a:t>資料清整</a:t>
              </a:r>
            </a:p>
          </p:txBody>
        </p:sp>
        <p:pic>
          <p:nvPicPr>
            <p:cNvPr id="30" name="圖片 29" descr="一張含有 文字, 美工圖案 的圖片&#10;&#10;自動產生的描述">
              <a:extLst>
                <a:ext uri="{FF2B5EF4-FFF2-40B4-BE49-F238E27FC236}">
                  <a16:creationId xmlns:a16="http://schemas.microsoft.com/office/drawing/2014/main" id="{EC7AA1B4-C798-43B1-9FC5-ED6BEA25F408}"/>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692980" y="5273412"/>
              <a:ext cx="1480022" cy="874407"/>
            </a:xfrm>
            <a:prstGeom prst="rect">
              <a:avLst/>
            </a:prstGeom>
          </p:spPr>
        </p:pic>
        <p:pic>
          <p:nvPicPr>
            <p:cNvPr id="41" name="圖片 40">
              <a:extLst>
                <a:ext uri="{FF2B5EF4-FFF2-40B4-BE49-F238E27FC236}">
                  <a16:creationId xmlns:a16="http://schemas.microsoft.com/office/drawing/2014/main" id="{B185904F-923C-4428-814E-9445121A382A}"/>
                </a:ext>
              </a:extLst>
            </p:cNvPr>
            <p:cNvPicPr>
              <a:picLocks noChangeAspect="1"/>
            </p:cNvPicPr>
            <p:nvPr/>
          </p:nvPicPr>
          <p:blipFill>
            <a:blip r:embed="rId9"/>
            <a:stretch>
              <a:fillRect/>
            </a:stretch>
          </p:blipFill>
          <p:spPr>
            <a:xfrm>
              <a:off x="2985468" y="4339470"/>
              <a:ext cx="1666611" cy="1458076"/>
            </a:xfrm>
            <a:prstGeom prst="rect">
              <a:avLst/>
            </a:prstGeom>
          </p:spPr>
        </p:pic>
      </p:grpSp>
      <p:grpSp>
        <p:nvGrpSpPr>
          <p:cNvPr id="42" name="群組 41">
            <a:extLst>
              <a:ext uri="{FF2B5EF4-FFF2-40B4-BE49-F238E27FC236}">
                <a16:creationId xmlns:a16="http://schemas.microsoft.com/office/drawing/2014/main" id="{E297A4EE-9DFC-4E0C-94BE-206B57F02BEB}"/>
              </a:ext>
            </a:extLst>
          </p:cNvPr>
          <p:cNvGrpSpPr/>
          <p:nvPr/>
        </p:nvGrpSpPr>
        <p:grpSpPr>
          <a:xfrm>
            <a:off x="7699635" y="1223070"/>
            <a:ext cx="1944790" cy="5026999"/>
            <a:chOff x="9553884" y="1238674"/>
            <a:chExt cx="1944790" cy="5026999"/>
          </a:xfrm>
        </p:grpSpPr>
        <p:sp>
          <p:nvSpPr>
            <p:cNvPr id="19" name="Rectangle 70">
              <a:extLst>
                <a:ext uri="{FF2B5EF4-FFF2-40B4-BE49-F238E27FC236}">
                  <a16:creationId xmlns:a16="http://schemas.microsoft.com/office/drawing/2014/main" id="{008277BB-28B0-45D2-9C91-880008E16B79}"/>
                </a:ext>
              </a:extLst>
            </p:cNvPr>
            <p:cNvSpPr/>
            <p:nvPr/>
          </p:nvSpPr>
          <p:spPr>
            <a:xfrm>
              <a:off x="9597251" y="1379239"/>
              <a:ext cx="1900406" cy="4886434"/>
            </a:xfrm>
            <a:prstGeom prst="rect">
              <a:avLst/>
            </a:prstGeom>
            <a:noFill/>
            <a:ln w="38100">
              <a:solidFill>
                <a:schemeClr val="tx1"/>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endParaRPr lang="id-ID" sz="909">
                <a:cs typeface="+mn-ea"/>
                <a:sym typeface="+mn-lt"/>
              </a:endParaRPr>
            </a:p>
          </p:txBody>
        </p:sp>
        <p:pic>
          <p:nvPicPr>
            <p:cNvPr id="25" name="圖片 24">
              <a:extLst>
                <a:ext uri="{FF2B5EF4-FFF2-40B4-BE49-F238E27FC236}">
                  <a16:creationId xmlns:a16="http://schemas.microsoft.com/office/drawing/2014/main" id="{08160089-1CE8-4445-9682-96BB1AD1FA2F}"/>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909961" y="4505159"/>
              <a:ext cx="1203023" cy="1293939"/>
            </a:xfrm>
            <a:prstGeom prst="rect">
              <a:avLst/>
            </a:prstGeom>
          </p:spPr>
        </p:pic>
        <p:pic>
          <p:nvPicPr>
            <p:cNvPr id="31" name="圖片 30">
              <a:extLst>
                <a:ext uri="{FF2B5EF4-FFF2-40B4-BE49-F238E27FC236}">
                  <a16:creationId xmlns:a16="http://schemas.microsoft.com/office/drawing/2014/main" id="{42319879-50CD-4E82-85EE-1FA06A39B168}"/>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9754583" y="2272886"/>
              <a:ext cx="1513780" cy="876504"/>
            </a:xfrm>
            <a:prstGeom prst="rect">
              <a:avLst/>
            </a:prstGeom>
          </p:spPr>
        </p:pic>
        <p:sp>
          <p:nvSpPr>
            <p:cNvPr id="34" name="TextBox 62">
              <a:extLst>
                <a:ext uri="{FF2B5EF4-FFF2-40B4-BE49-F238E27FC236}">
                  <a16:creationId xmlns:a16="http://schemas.microsoft.com/office/drawing/2014/main" id="{706C1934-9477-4264-BCAC-995980061B04}"/>
                </a:ext>
              </a:extLst>
            </p:cNvPr>
            <p:cNvSpPr txBox="1"/>
            <p:nvPr/>
          </p:nvSpPr>
          <p:spPr>
            <a:xfrm>
              <a:off x="9590099" y="1392893"/>
              <a:ext cx="1900406" cy="258668"/>
            </a:xfrm>
            <a:prstGeom prst="rect">
              <a:avLst/>
            </a:prstGeom>
            <a:solidFill>
              <a:schemeClr val="tx1"/>
            </a:solidFill>
            <a:ln>
              <a:solidFill>
                <a:schemeClr val="tx1"/>
              </a:solid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35" name="Oval 71">
              <a:extLst>
                <a:ext uri="{FF2B5EF4-FFF2-40B4-BE49-F238E27FC236}">
                  <a16:creationId xmlns:a16="http://schemas.microsoft.com/office/drawing/2014/main" id="{2B43D407-6B3F-4227-95C9-66B36E51766D}"/>
                </a:ext>
              </a:extLst>
            </p:cNvPr>
            <p:cNvSpPr/>
            <p:nvPr/>
          </p:nvSpPr>
          <p:spPr>
            <a:xfrm>
              <a:off x="9553884" y="1238674"/>
              <a:ext cx="375781" cy="372653"/>
            </a:xfrm>
            <a:prstGeom prst="ellipse">
              <a:avLst/>
            </a:prstGeom>
            <a:solidFill>
              <a:schemeClr val="bg1">
                <a:lumMod val="95000"/>
              </a:schemeClr>
            </a:solidFill>
            <a:ln w="730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r>
                <a:rPr lang="en-US" sz="1901" b="1" dirty="0">
                  <a:solidFill>
                    <a:schemeClr val="tx1"/>
                  </a:solidFill>
                  <a:cs typeface="+mn-ea"/>
                  <a:sym typeface="+mn-lt"/>
                </a:rPr>
                <a:t>5</a:t>
              </a:r>
              <a:endParaRPr lang="id-ID" sz="1901" b="1" dirty="0">
                <a:solidFill>
                  <a:schemeClr val="tx1"/>
                </a:solidFill>
                <a:cs typeface="+mn-ea"/>
                <a:sym typeface="+mn-lt"/>
              </a:endParaRPr>
            </a:p>
          </p:txBody>
        </p:sp>
        <p:sp>
          <p:nvSpPr>
            <p:cNvPr id="36" name="TextBox 62">
              <a:extLst>
                <a:ext uri="{FF2B5EF4-FFF2-40B4-BE49-F238E27FC236}">
                  <a16:creationId xmlns:a16="http://schemas.microsoft.com/office/drawing/2014/main" id="{C3DD4F06-3DD2-4BA4-A96E-BEA99502C69C}"/>
                </a:ext>
              </a:extLst>
            </p:cNvPr>
            <p:cNvSpPr txBox="1"/>
            <p:nvPr/>
          </p:nvSpPr>
          <p:spPr>
            <a:xfrm>
              <a:off x="9598268" y="1660307"/>
              <a:ext cx="1900406" cy="258668"/>
            </a:xfrm>
            <a:prstGeom prst="rect">
              <a:avLst/>
            </a:prstGeom>
            <a:solidFill>
              <a:schemeClr val="tx1"/>
            </a:solidFill>
            <a:ln>
              <a:no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32" name="文字方塊 31">
              <a:extLst>
                <a:ext uri="{FF2B5EF4-FFF2-40B4-BE49-F238E27FC236}">
                  <a16:creationId xmlns:a16="http://schemas.microsoft.com/office/drawing/2014/main" id="{CC90ED7A-899D-41F9-B16F-43A1ED240C79}"/>
                </a:ext>
              </a:extLst>
            </p:cNvPr>
            <p:cNvSpPr txBox="1"/>
            <p:nvPr/>
          </p:nvSpPr>
          <p:spPr>
            <a:xfrm>
              <a:off x="9974179" y="1425761"/>
              <a:ext cx="1379622" cy="490045"/>
            </a:xfrm>
            <a:prstGeom prst="rect">
              <a:avLst/>
            </a:prstGeom>
            <a:noFill/>
          </p:spPr>
          <p:txBody>
            <a:bodyPr wrap="none" rtlCol="0">
              <a:spAutoFit/>
            </a:bodyPr>
            <a:lstStyle/>
            <a:p>
              <a:r>
                <a:rPr lang="zh-TW" altLang="en-US" sz="1984" b="1" dirty="0">
                  <a:solidFill>
                    <a:schemeClr val="bg1"/>
                  </a:solidFill>
                  <a:latin typeface="微軟正黑體" panose="020B0604030504040204" pitchFamily="34" charset="-120"/>
                  <a:ea typeface="微軟正黑體" panose="020B0604030504040204" pitchFamily="34" charset="-120"/>
                </a:rPr>
                <a:t>機器學習</a:t>
              </a:r>
            </a:p>
          </p:txBody>
        </p:sp>
      </p:grpSp>
      <p:pic>
        <p:nvPicPr>
          <p:cNvPr id="59" name="圖片 58">
            <a:extLst>
              <a:ext uri="{FF2B5EF4-FFF2-40B4-BE49-F238E27FC236}">
                <a16:creationId xmlns:a16="http://schemas.microsoft.com/office/drawing/2014/main" id="{F6C1095A-F7DD-4DBF-B5F9-EE6C0C7D1996}"/>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105964" y="2510818"/>
            <a:ext cx="631260" cy="631260"/>
          </a:xfrm>
          <a:prstGeom prst="rect">
            <a:avLst/>
          </a:prstGeom>
        </p:spPr>
      </p:pic>
      <p:grpSp>
        <p:nvGrpSpPr>
          <p:cNvPr id="62" name="群組 61">
            <a:extLst>
              <a:ext uri="{FF2B5EF4-FFF2-40B4-BE49-F238E27FC236}">
                <a16:creationId xmlns:a16="http://schemas.microsoft.com/office/drawing/2014/main" id="{C87E278E-79A3-427D-8633-4CF82FA83335}"/>
              </a:ext>
            </a:extLst>
          </p:cNvPr>
          <p:cNvGrpSpPr/>
          <p:nvPr/>
        </p:nvGrpSpPr>
        <p:grpSpPr>
          <a:xfrm>
            <a:off x="5068783" y="1223070"/>
            <a:ext cx="2137267" cy="5036549"/>
            <a:chOff x="4866957" y="1229124"/>
            <a:chExt cx="2137267" cy="5036549"/>
          </a:xfrm>
        </p:grpSpPr>
        <p:sp>
          <p:nvSpPr>
            <p:cNvPr id="22" name="TextBox 62">
              <a:extLst>
                <a:ext uri="{FF2B5EF4-FFF2-40B4-BE49-F238E27FC236}">
                  <a16:creationId xmlns:a16="http://schemas.microsoft.com/office/drawing/2014/main" id="{45B3CF01-5407-40DA-A727-55BC9FC74CA9}"/>
                </a:ext>
              </a:extLst>
            </p:cNvPr>
            <p:cNvSpPr txBox="1"/>
            <p:nvPr/>
          </p:nvSpPr>
          <p:spPr>
            <a:xfrm>
              <a:off x="5072244" y="1791000"/>
              <a:ext cx="1916874" cy="140263"/>
            </a:xfrm>
            <a:prstGeom prst="rect">
              <a:avLst/>
            </a:prstGeom>
            <a:solidFill>
              <a:schemeClr val="tx1"/>
            </a:solidFill>
            <a:ln>
              <a:no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20" name="TextBox 62">
              <a:extLst>
                <a:ext uri="{FF2B5EF4-FFF2-40B4-BE49-F238E27FC236}">
                  <a16:creationId xmlns:a16="http://schemas.microsoft.com/office/drawing/2014/main" id="{256D926E-F938-41B5-BA36-619B673F2737}"/>
                </a:ext>
              </a:extLst>
            </p:cNvPr>
            <p:cNvSpPr txBox="1"/>
            <p:nvPr/>
          </p:nvSpPr>
          <p:spPr>
            <a:xfrm>
              <a:off x="5072244" y="1365231"/>
              <a:ext cx="1916874" cy="453363"/>
            </a:xfrm>
            <a:prstGeom prst="rect">
              <a:avLst/>
            </a:prstGeom>
            <a:solidFill>
              <a:schemeClr val="tx1"/>
            </a:solidFill>
            <a:ln>
              <a:solidFill>
                <a:schemeClr val="tx1"/>
              </a:solid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33" name="Rectangle 70">
              <a:extLst>
                <a:ext uri="{FF2B5EF4-FFF2-40B4-BE49-F238E27FC236}">
                  <a16:creationId xmlns:a16="http://schemas.microsoft.com/office/drawing/2014/main" id="{992A6E18-06F0-4F9D-9782-BD9173302F1D}"/>
                </a:ext>
              </a:extLst>
            </p:cNvPr>
            <p:cNvSpPr/>
            <p:nvPr/>
          </p:nvSpPr>
          <p:spPr>
            <a:xfrm>
              <a:off x="5081561" y="1611327"/>
              <a:ext cx="1900406" cy="4654346"/>
            </a:xfrm>
            <a:prstGeom prst="rect">
              <a:avLst/>
            </a:prstGeom>
            <a:noFill/>
            <a:ln w="38100">
              <a:solidFill>
                <a:schemeClr val="tx1"/>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endParaRPr lang="id-ID" sz="909">
                <a:cs typeface="+mn-ea"/>
                <a:sym typeface="+mn-lt"/>
              </a:endParaRPr>
            </a:p>
          </p:txBody>
        </p:sp>
        <p:sp>
          <p:nvSpPr>
            <p:cNvPr id="37" name="文字方塊 36">
              <a:extLst>
                <a:ext uri="{FF2B5EF4-FFF2-40B4-BE49-F238E27FC236}">
                  <a16:creationId xmlns:a16="http://schemas.microsoft.com/office/drawing/2014/main" id="{1D195342-2BA3-491B-B8C3-D235FA4270FA}"/>
                </a:ext>
              </a:extLst>
            </p:cNvPr>
            <p:cNvSpPr txBox="1"/>
            <p:nvPr/>
          </p:nvSpPr>
          <p:spPr>
            <a:xfrm>
              <a:off x="5213160" y="1410620"/>
              <a:ext cx="1791064" cy="397673"/>
            </a:xfrm>
            <a:prstGeom prst="rect">
              <a:avLst/>
            </a:prstGeom>
            <a:noFill/>
          </p:spPr>
          <p:txBody>
            <a:bodyPr wrap="square" rtlCol="0">
              <a:spAutoFit/>
            </a:bodyPr>
            <a:lstStyle/>
            <a:p>
              <a:r>
                <a:rPr lang="zh-TW" altLang="en-US" sz="1984" b="1" dirty="0">
                  <a:solidFill>
                    <a:schemeClr val="bg1"/>
                  </a:solidFill>
                  <a:latin typeface="微軟正黑體" panose="020B0604030504040204" pitchFamily="34" charset="-120"/>
                  <a:ea typeface="微軟正黑體" panose="020B0604030504040204" pitchFamily="34" charset="-120"/>
                </a:rPr>
                <a:t>視覺化及分析</a:t>
              </a:r>
            </a:p>
          </p:txBody>
        </p:sp>
        <p:pic>
          <p:nvPicPr>
            <p:cNvPr id="40" name="圖片 39">
              <a:extLst>
                <a:ext uri="{FF2B5EF4-FFF2-40B4-BE49-F238E27FC236}">
                  <a16:creationId xmlns:a16="http://schemas.microsoft.com/office/drawing/2014/main" id="{FACD1B01-ED78-49F6-A979-75BDBD175D7E}"/>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5184919" y="2946390"/>
              <a:ext cx="1649779" cy="1774458"/>
            </a:xfrm>
            <a:prstGeom prst="rect">
              <a:avLst/>
            </a:prstGeom>
          </p:spPr>
        </p:pic>
        <p:sp>
          <p:nvSpPr>
            <p:cNvPr id="21" name="Oval 71">
              <a:extLst>
                <a:ext uri="{FF2B5EF4-FFF2-40B4-BE49-F238E27FC236}">
                  <a16:creationId xmlns:a16="http://schemas.microsoft.com/office/drawing/2014/main" id="{08E7FF87-60CC-4B51-A87C-8AC8DB08A89B}"/>
                </a:ext>
              </a:extLst>
            </p:cNvPr>
            <p:cNvSpPr/>
            <p:nvPr/>
          </p:nvSpPr>
          <p:spPr>
            <a:xfrm>
              <a:off x="4866957" y="1229124"/>
              <a:ext cx="375781" cy="372653"/>
            </a:xfrm>
            <a:prstGeom prst="ellipse">
              <a:avLst/>
            </a:prstGeom>
            <a:solidFill>
              <a:schemeClr val="bg1">
                <a:lumMod val="95000"/>
              </a:schemeClr>
            </a:solidFill>
            <a:ln w="730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r>
                <a:rPr lang="en-US" sz="1901" b="1" dirty="0">
                  <a:solidFill>
                    <a:schemeClr val="tx1"/>
                  </a:solidFill>
                  <a:cs typeface="+mn-ea"/>
                  <a:sym typeface="+mn-lt"/>
                </a:rPr>
                <a:t>4</a:t>
              </a:r>
              <a:endParaRPr lang="id-ID" sz="1901" b="1" dirty="0">
                <a:solidFill>
                  <a:schemeClr val="tx1"/>
                </a:solidFill>
                <a:cs typeface="+mn-ea"/>
                <a:sym typeface="+mn-lt"/>
              </a:endParaRPr>
            </a:p>
          </p:txBody>
        </p:sp>
      </p:grpSp>
      <p:grpSp>
        <p:nvGrpSpPr>
          <p:cNvPr id="79" name="群組 78">
            <a:extLst>
              <a:ext uri="{FF2B5EF4-FFF2-40B4-BE49-F238E27FC236}">
                <a16:creationId xmlns:a16="http://schemas.microsoft.com/office/drawing/2014/main" id="{0BD3A194-C82D-4438-A067-272FB14ED4FC}"/>
              </a:ext>
            </a:extLst>
          </p:cNvPr>
          <p:cNvGrpSpPr/>
          <p:nvPr/>
        </p:nvGrpSpPr>
        <p:grpSpPr>
          <a:xfrm>
            <a:off x="1" y="-567239"/>
            <a:ext cx="12191999" cy="1407527"/>
            <a:chOff x="-96252" y="-573091"/>
            <a:chExt cx="12191999" cy="1407527"/>
          </a:xfrm>
        </p:grpSpPr>
        <p:grpSp>
          <p:nvGrpSpPr>
            <p:cNvPr id="80" name="群組 79">
              <a:extLst>
                <a:ext uri="{FF2B5EF4-FFF2-40B4-BE49-F238E27FC236}">
                  <a16:creationId xmlns:a16="http://schemas.microsoft.com/office/drawing/2014/main" id="{3E2192D4-3516-4E43-8E6E-71A2A91D84B0}"/>
                </a:ext>
              </a:extLst>
            </p:cNvPr>
            <p:cNvGrpSpPr/>
            <p:nvPr/>
          </p:nvGrpSpPr>
          <p:grpSpPr>
            <a:xfrm>
              <a:off x="-96252" y="-219507"/>
              <a:ext cx="12191999" cy="1053943"/>
              <a:chOff x="1" y="-219507"/>
              <a:chExt cx="12191999" cy="1268989"/>
            </a:xfrm>
          </p:grpSpPr>
          <p:sp>
            <p:nvSpPr>
              <p:cNvPr id="82" name="矩形 81">
                <a:extLst>
                  <a:ext uri="{FF2B5EF4-FFF2-40B4-BE49-F238E27FC236}">
                    <a16:creationId xmlns:a16="http://schemas.microsoft.com/office/drawing/2014/main" id="{E1EA1976-975D-4DE0-B8CA-E1167FB831DC}"/>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83" name="平行四边形 11">
                <a:extLst>
                  <a:ext uri="{FF2B5EF4-FFF2-40B4-BE49-F238E27FC236}">
                    <a16:creationId xmlns:a16="http://schemas.microsoft.com/office/drawing/2014/main" id="{06B3C887-146F-4342-BAD7-1B620846DAA2}"/>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84" name="平行四边形 12">
                <a:extLst>
                  <a:ext uri="{FF2B5EF4-FFF2-40B4-BE49-F238E27FC236}">
                    <a16:creationId xmlns:a16="http://schemas.microsoft.com/office/drawing/2014/main" id="{A58E381B-CAA6-4BBD-BCB6-C2B1F9678BAA}"/>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85" name="平行四边形 13">
                <a:extLst>
                  <a:ext uri="{FF2B5EF4-FFF2-40B4-BE49-F238E27FC236}">
                    <a16:creationId xmlns:a16="http://schemas.microsoft.com/office/drawing/2014/main" id="{415BCFB1-E3A0-4299-A0DC-1100AC701E20}"/>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86" name="平行四边形 21">
                <a:extLst>
                  <a:ext uri="{FF2B5EF4-FFF2-40B4-BE49-F238E27FC236}">
                    <a16:creationId xmlns:a16="http://schemas.microsoft.com/office/drawing/2014/main" id="{F0E37265-5CB5-4016-BAD9-D981E64D41F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87" name="平行四边形 22">
                <a:extLst>
                  <a:ext uri="{FF2B5EF4-FFF2-40B4-BE49-F238E27FC236}">
                    <a16:creationId xmlns:a16="http://schemas.microsoft.com/office/drawing/2014/main" id="{A1549BF4-3595-445C-9734-21F500D6D068}"/>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81" name="標題 1">
              <a:extLst>
                <a:ext uri="{FF2B5EF4-FFF2-40B4-BE49-F238E27FC236}">
                  <a16:creationId xmlns:a16="http://schemas.microsoft.com/office/drawing/2014/main" id="{6207DA93-40EE-4BB8-ABBC-DA367DAB3930}"/>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專案流程</a:t>
              </a:r>
            </a:p>
          </p:txBody>
        </p:sp>
      </p:grpSp>
      <p:grpSp>
        <p:nvGrpSpPr>
          <p:cNvPr id="38" name="群組 37">
            <a:extLst>
              <a:ext uri="{FF2B5EF4-FFF2-40B4-BE49-F238E27FC236}">
                <a16:creationId xmlns:a16="http://schemas.microsoft.com/office/drawing/2014/main" id="{A8235151-3BD8-4CD8-B3B2-A7873406C05D}"/>
              </a:ext>
            </a:extLst>
          </p:cNvPr>
          <p:cNvGrpSpPr/>
          <p:nvPr/>
        </p:nvGrpSpPr>
        <p:grpSpPr>
          <a:xfrm>
            <a:off x="10128427" y="1223070"/>
            <a:ext cx="1944790" cy="5026999"/>
            <a:chOff x="10128427" y="1223070"/>
            <a:chExt cx="1944790" cy="5026999"/>
          </a:xfrm>
        </p:grpSpPr>
        <p:grpSp>
          <p:nvGrpSpPr>
            <p:cNvPr id="44" name="群組 43">
              <a:extLst>
                <a:ext uri="{FF2B5EF4-FFF2-40B4-BE49-F238E27FC236}">
                  <a16:creationId xmlns:a16="http://schemas.microsoft.com/office/drawing/2014/main" id="{F486F5B9-250C-4901-8256-4F848A58D6F5}"/>
                </a:ext>
              </a:extLst>
            </p:cNvPr>
            <p:cNvGrpSpPr/>
            <p:nvPr/>
          </p:nvGrpSpPr>
          <p:grpSpPr>
            <a:xfrm>
              <a:off x="10128427" y="1223070"/>
              <a:ext cx="1944790" cy="5026999"/>
              <a:chOff x="10038976" y="1223070"/>
              <a:chExt cx="1944790" cy="5026999"/>
            </a:xfrm>
          </p:grpSpPr>
          <p:grpSp>
            <p:nvGrpSpPr>
              <p:cNvPr id="60" name="群組 59">
                <a:extLst>
                  <a:ext uri="{FF2B5EF4-FFF2-40B4-BE49-F238E27FC236}">
                    <a16:creationId xmlns:a16="http://schemas.microsoft.com/office/drawing/2014/main" id="{5E04E5C9-C35D-42DC-A837-F086CBADF396}"/>
                  </a:ext>
                </a:extLst>
              </p:cNvPr>
              <p:cNvGrpSpPr/>
              <p:nvPr/>
            </p:nvGrpSpPr>
            <p:grpSpPr>
              <a:xfrm>
                <a:off x="10038976" y="1223070"/>
                <a:ext cx="1944790" cy="5026999"/>
                <a:chOff x="9553884" y="1238674"/>
                <a:chExt cx="1944790" cy="5026999"/>
              </a:xfrm>
            </p:grpSpPr>
            <p:sp>
              <p:nvSpPr>
                <p:cNvPr id="66" name="Rectangle 70">
                  <a:extLst>
                    <a:ext uri="{FF2B5EF4-FFF2-40B4-BE49-F238E27FC236}">
                      <a16:creationId xmlns:a16="http://schemas.microsoft.com/office/drawing/2014/main" id="{AC5FBE0C-098E-4FF6-91DA-5978DC22D75B}"/>
                    </a:ext>
                  </a:extLst>
                </p:cNvPr>
                <p:cNvSpPr/>
                <p:nvPr/>
              </p:nvSpPr>
              <p:spPr>
                <a:xfrm>
                  <a:off x="9597251" y="1379239"/>
                  <a:ext cx="1900406" cy="4886434"/>
                </a:xfrm>
                <a:prstGeom prst="rect">
                  <a:avLst/>
                </a:prstGeom>
                <a:noFill/>
                <a:ln w="38100">
                  <a:solidFill>
                    <a:schemeClr val="tx1"/>
                  </a:solidFill>
                </a:ln>
                <a:effectLst>
                  <a:outerShdw blurRad="177800" dist="635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endParaRPr lang="id-ID" sz="909">
                    <a:cs typeface="+mn-ea"/>
                    <a:sym typeface="+mn-lt"/>
                  </a:endParaRPr>
                </a:p>
              </p:txBody>
            </p:sp>
            <p:sp>
              <p:nvSpPr>
                <p:cNvPr id="72" name="TextBox 62">
                  <a:extLst>
                    <a:ext uri="{FF2B5EF4-FFF2-40B4-BE49-F238E27FC236}">
                      <a16:creationId xmlns:a16="http://schemas.microsoft.com/office/drawing/2014/main" id="{599B34A4-279A-4D3B-AFD2-4A1E7B19D2F6}"/>
                    </a:ext>
                  </a:extLst>
                </p:cNvPr>
                <p:cNvSpPr txBox="1"/>
                <p:nvPr/>
              </p:nvSpPr>
              <p:spPr>
                <a:xfrm>
                  <a:off x="9590099" y="1392893"/>
                  <a:ext cx="1900406" cy="258668"/>
                </a:xfrm>
                <a:prstGeom prst="rect">
                  <a:avLst/>
                </a:prstGeom>
                <a:solidFill>
                  <a:schemeClr val="tx1"/>
                </a:solidFill>
                <a:ln>
                  <a:solidFill>
                    <a:schemeClr val="tx1"/>
                  </a:solid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73" name="Oval 71">
                  <a:extLst>
                    <a:ext uri="{FF2B5EF4-FFF2-40B4-BE49-F238E27FC236}">
                      <a16:creationId xmlns:a16="http://schemas.microsoft.com/office/drawing/2014/main" id="{1797424A-3720-411B-8D42-8B4E619ACECB}"/>
                    </a:ext>
                  </a:extLst>
                </p:cNvPr>
                <p:cNvSpPr/>
                <p:nvPr/>
              </p:nvSpPr>
              <p:spPr>
                <a:xfrm>
                  <a:off x="9553884" y="1238674"/>
                  <a:ext cx="375781" cy="372653"/>
                </a:xfrm>
                <a:prstGeom prst="ellipse">
                  <a:avLst/>
                </a:prstGeom>
                <a:solidFill>
                  <a:schemeClr val="bg1">
                    <a:lumMod val="95000"/>
                  </a:schemeClr>
                </a:solidFill>
                <a:ln w="730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6686" tIns="28343" rIns="56686" bIns="28343" rtlCol="0" anchor="ctr"/>
                <a:lstStyle/>
                <a:p>
                  <a:pPr algn="ctr"/>
                  <a:r>
                    <a:rPr lang="en-US" sz="1901" b="1" dirty="0">
                      <a:solidFill>
                        <a:schemeClr val="tx1"/>
                      </a:solidFill>
                      <a:cs typeface="+mn-ea"/>
                      <a:sym typeface="+mn-lt"/>
                    </a:rPr>
                    <a:t>6</a:t>
                  </a:r>
                  <a:endParaRPr lang="id-ID" sz="1901" b="1" dirty="0">
                    <a:solidFill>
                      <a:schemeClr val="tx1"/>
                    </a:solidFill>
                    <a:cs typeface="+mn-ea"/>
                    <a:sym typeface="+mn-lt"/>
                  </a:endParaRPr>
                </a:p>
              </p:txBody>
            </p:sp>
            <p:sp>
              <p:nvSpPr>
                <p:cNvPr id="74" name="TextBox 62">
                  <a:extLst>
                    <a:ext uri="{FF2B5EF4-FFF2-40B4-BE49-F238E27FC236}">
                      <a16:creationId xmlns:a16="http://schemas.microsoft.com/office/drawing/2014/main" id="{F6CDE12E-B1D7-4DB1-A603-89703ED1DCB3}"/>
                    </a:ext>
                  </a:extLst>
                </p:cNvPr>
                <p:cNvSpPr txBox="1"/>
                <p:nvPr/>
              </p:nvSpPr>
              <p:spPr>
                <a:xfrm>
                  <a:off x="9598268" y="1660307"/>
                  <a:ext cx="1900406" cy="258668"/>
                </a:xfrm>
                <a:prstGeom prst="rect">
                  <a:avLst/>
                </a:prstGeom>
                <a:solidFill>
                  <a:schemeClr val="tx1"/>
                </a:solidFill>
                <a:ln>
                  <a:noFill/>
                </a:ln>
              </p:spPr>
              <p:txBody>
                <a:bodyPr wrap="square" lIns="56686" tIns="28343" rIns="56686" bIns="28343" rtlCol="0">
                  <a:spAutoFit/>
                </a:bodyPr>
                <a:lstStyle/>
                <a:p>
                  <a:pPr algn="ctr"/>
                  <a:endParaRPr lang="id-ID" sz="992" b="1" dirty="0">
                    <a:solidFill>
                      <a:schemeClr val="bg1"/>
                    </a:solidFill>
                    <a:cs typeface="+mn-ea"/>
                    <a:sym typeface="+mn-lt"/>
                  </a:endParaRPr>
                </a:p>
              </p:txBody>
            </p:sp>
            <p:sp>
              <p:nvSpPr>
                <p:cNvPr id="75" name="文字方塊 74">
                  <a:extLst>
                    <a:ext uri="{FF2B5EF4-FFF2-40B4-BE49-F238E27FC236}">
                      <a16:creationId xmlns:a16="http://schemas.microsoft.com/office/drawing/2014/main" id="{6611DF83-F33E-45AC-A0E3-3327AE86B624}"/>
                    </a:ext>
                  </a:extLst>
                </p:cNvPr>
                <p:cNvSpPr txBox="1"/>
                <p:nvPr/>
              </p:nvSpPr>
              <p:spPr>
                <a:xfrm>
                  <a:off x="9974179" y="1425761"/>
                  <a:ext cx="1204176" cy="397673"/>
                </a:xfrm>
                <a:prstGeom prst="rect">
                  <a:avLst/>
                </a:prstGeom>
                <a:noFill/>
              </p:spPr>
              <p:txBody>
                <a:bodyPr wrap="none" rtlCol="0">
                  <a:spAutoFit/>
                </a:bodyPr>
                <a:lstStyle/>
                <a:p>
                  <a:r>
                    <a:rPr lang="zh-TW" altLang="en-US" sz="1984" b="1" dirty="0">
                      <a:solidFill>
                        <a:schemeClr val="bg1"/>
                      </a:solidFill>
                      <a:latin typeface="微軟正黑體" panose="020B0604030504040204" pitchFamily="34" charset="-120"/>
                      <a:ea typeface="微軟正黑體" panose="020B0604030504040204" pitchFamily="34" charset="-120"/>
                    </a:rPr>
                    <a:t>網頁視覺</a:t>
                  </a:r>
                </a:p>
              </p:txBody>
            </p:sp>
          </p:grpSp>
          <p:pic>
            <p:nvPicPr>
              <p:cNvPr id="78" name="圖片 77">
                <a:extLst>
                  <a:ext uri="{FF2B5EF4-FFF2-40B4-BE49-F238E27FC236}">
                    <a16:creationId xmlns:a16="http://schemas.microsoft.com/office/drawing/2014/main" id="{649888FA-1CB7-4AB4-A46F-C71E52E53FE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42951" y="3928238"/>
                <a:ext cx="1436816" cy="1545401"/>
              </a:xfrm>
              <a:prstGeom prst="rect">
                <a:avLst/>
              </a:prstGeom>
            </p:spPr>
          </p:pic>
        </p:grpSp>
        <p:pic>
          <p:nvPicPr>
            <p:cNvPr id="89" name="圖片 88" descr="一張含有 文字, 美工圖案, 急救箱, 標誌 的圖片&#10;&#10;自動產生的描述">
              <a:extLst>
                <a:ext uri="{FF2B5EF4-FFF2-40B4-BE49-F238E27FC236}">
                  <a16:creationId xmlns:a16="http://schemas.microsoft.com/office/drawing/2014/main" id="{3481775F-678D-4152-9FD0-1E11B35F37E8}"/>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10225875" y="2695534"/>
              <a:ext cx="1764225" cy="977675"/>
            </a:xfrm>
            <a:prstGeom prst="rect">
              <a:avLst/>
            </a:prstGeom>
          </p:spPr>
        </p:pic>
      </p:grpSp>
      <p:pic>
        <p:nvPicPr>
          <p:cNvPr id="90" name="圖片 89" descr="一張含有 標誌 的圖片&#10;&#10;自動產生的描述">
            <a:extLst>
              <a:ext uri="{FF2B5EF4-FFF2-40B4-BE49-F238E27FC236}">
                <a16:creationId xmlns:a16="http://schemas.microsoft.com/office/drawing/2014/main" id="{8B6BBCE1-19F1-44A5-9571-646E19BCE8AD}"/>
              </a:ext>
            </a:extLst>
          </p:cNvPr>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5691745" y="4552547"/>
            <a:ext cx="1145715" cy="1303497"/>
          </a:xfrm>
          <a:prstGeom prst="rect">
            <a:avLst/>
          </a:prstGeom>
        </p:spPr>
      </p:pic>
      <p:pic>
        <p:nvPicPr>
          <p:cNvPr id="91" name="圖片 90" descr="一張含有 文字, 美工圖案 的圖片&#10;&#10;自動產生的描述">
            <a:extLst>
              <a:ext uri="{FF2B5EF4-FFF2-40B4-BE49-F238E27FC236}">
                <a16:creationId xmlns:a16="http://schemas.microsoft.com/office/drawing/2014/main" id="{691D82D8-E3D6-4D30-8CC9-0C369496D22A}"/>
              </a:ext>
            </a:extLst>
          </p:cNvPr>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5350716" y="2508861"/>
            <a:ext cx="1688915" cy="421925"/>
          </a:xfrm>
          <a:prstGeom prst="rect">
            <a:avLst/>
          </a:prstGeom>
        </p:spPr>
      </p:pic>
      <p:pic>
        <p:nvPicPr>
          <p:cNvPr id="3" name="圖片 2">
            <a:extLst>
              <a:ext uri="{FF2B5EF4-FFF2-40B4-BE49-F238E27FC236}">
                <a16:creationId xmlns:a16="http://schemas.microsoft.com/office/drawing/2014/main" id="{A3D9179C-602C-4BC7-9F63-869A54ADD54B}"/>
              </a:ext>
            </a:extLst>
          </p:cNvPr>
          <p:cNvPicPr>
            <a:picLocks noChangeAspect="1"/>
          </p:cNvPicPr>
          <p:nvPr/>
        </p:nvPicPr>
        <p:blipFill>
          <a:blip r:embed="rId18"/>
          <a:stretch>
            <a:fillRect/>
          </a:stretch>
        </p:blipFill>
        <p:spPr>
          <a:xfrm>
            <a:off x="8065504" y="3491431"/>
            <a:ext cx="1279528" cy="831415"/>
          </a:xfrm>
          <a:prstGeom prst="rect">
            <a:avLst/>
          </a:prstGeom>
        </p:spPr>
      </p:pic>
      <p:pic>
        <p:nvPicPr>
          <p:cNvPr id="77" name="圖片 76">
            <a:extLst>
              <a:ext uri="{FF2B5EF4-FFF2-40B4-BE49-F238E27FC236}">
                <a16:creationId xmlns:a16="http://schemas.microsoft.com/office/drawing/2014/main" id="{20EB8FEE-19E5-4F9F-8968-DFAF2B685308}"/>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099024" y="4900667"/>
            <a:ext cx="631260" cy="631260"/>
          </a:xfrm>
          <a:prstGeom prst="rect">
            <a:avLst/>
          </a:prstGeom>
        </p:spPr>
      </p:pic>
      <p:pic>
        <p:nvPicPr>
          <p:cNvPr id="92" name="圖片 91">
            <a:extLst>
              <a:ext uri="{FF2B5EF4-FFF2-40B4-BE49-F238E27FC236}">
                <a16:creationId xmlns:a16="http://schemas.microsoft.com/office/drawing/2014/main" id="{C8AE3CCD-BED3-401C-9A18-FF180FB358DC}"/>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4683324" y="2456412"/>
            <a:ext cx="631260" cy="631260"/>
          </a:xfrm>
          <a:prstGeom prst="rect">
            <a:avLst/>
          </a:prstGeom>
        </p:spPr>
      </p:pic>
      <p:pic>
        <p:nvPicPr>
          <p:cNvPr id="93" name="圖片 92">
            <a:extLst>
              <a:ext uri="{FF2B5EF4-FFF2-40B4-BE49-F238E27FC236}">
                <a16:creationId xmlns:a16="http://schemas.microsoft.com/office/drawing/2014/main" id="{4537ACAE-C26D-476E-A1DF-903C9340D0BF}"/>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4672757" y="4900667"/>
            <a:ext cx="631260" cy="631260"/>
          </a:xfrm>
          <a:prstGeom prst="rect">
            <a:avLst/>
          </a:prstGeom>
        </p:spPr>
      </p:pic>
      <p:pic>
        <p:nvPicPr>
          <p:cNvPr id="94" name="圖片 93">
            <a:extLst>
              <a:ext uri="{FF2B5EF4-FFF2-40B4-BE49-F238E27FC236}">
                <a16:creationId xmlns:a16="http://schemas.microsoft.com/office/drawing/2014/main" id="{71C24EBE-A849-45DC-B73A-B37B50659F97}"/>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7158215" y="3666324"/>
            <a:ext cx="631260" cy="631260"/>
          </a:xfrm>
          <a:prstGeom prst="rect">
            <a:avLst/>
          </a:prstGeom>
        </p:spPr>
      </p:pic>
      <p:pic>
        <p:nvPicPr>
          <p:cNvPr id="95" name="圖片 94">
            <a:extLst>
              <a:ext uri="{FF2B5EF4-FFF2-40B4-BE49-F238E27FC236}">
                <a16:creationId xmlns:a16="http://schemas.microsoft.com/office/drawing/2014/main" id="{E0C14D31-BE75-4816-98AA-5A577B7BD97D}"/>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9595606" y="3658345"/>
            <a:ext cx="631260" cy="631260"/>
          </a:xfrm>
          <a:prstGeom prst="rect">
            <a:avLst/>
          </a:prstGeom>
        </p:spPr>
      </p:pic>
      <p:pic>
        <p:nvPicPr>
          <p:cNvPr id="28" name="圖片 27">
            <a:extLst>
              <a:ext uri="{FF2B5EF4-FFF2-40B4-BE49-F238E27FC236}">
                <a16:creationId xmlns:a16="http://schemas.microsoft.com/office/drawing/2014/main" id="{49413DA0-0235-A9C7-19F9-290AB0F19A4B}"/>
              </a:ext>
            </a:extLst>
          </p:cNvPr>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3101025" y="1917175"/>
            <a:ext cx="1333895" cy="744811"/>
          </a:xfrm>
          <a:prstGeom prst="rect">
            <a:avLst/>
          </a:prstGeom>
        </p:spPr>
      </p:pic>
    </p:spTree>
    <p:extLst>
      <p:ext uri="{BB962C8B-B14F-4D97-AF65-F5344CB8AC3E}">
        <p14:creationId xmlns:p14="http://schemas.microsoft.com/office/powerpoint/2010/main" val="4052013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32">
            <a:extLst>
              <a:ext uri="{FF2B5EF4-FFF2-40B4-BE49-F238E27FC236}">
                <a16:creationId xmlns:a16="http://schemas.microsoft.com/office/drawing/2014/main" id="{745D3D99-D4E2-5CA2-1EB5-1638F2F95E1E}"/>
              </a:ext>
            </a:extLst>
          </p:cNvPr>
          <p:cNvSpPr/>
          <p:nvPr/>
        </p:nvSpPr>
        <p:spPr>
          <a:xfrm rot="5400000">
            <a:off x="3543441" y="-1408405"/>
            <a:ext cx="2656936" cy="9743818"/>
          </a:xfrm>
          <a:prstGeom prst="trapezoid">
            <a:avLst>
              <a:gd name="adj" fmla="val 3704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11</a:t>
            </a:fld>
            <a:endParaRPr lang="zh-TW" altLang="en-US"/>
          </a:p>
        </p:txBody>
      </p:sp>
      <p:grpSp>
        <p:nvGrpSpPr>
          <p:cNvPr id="19" name="Graphic 1">
            <a:extLst>
              <a:ext uri="{FF2B5EF4-FFF2-40B4-BE49-F238E27FC236}">
                <a16:creationId xmlns:a16="http://schemas.microsoft.com/office/drawing/2014/main" id="{2E352FAC-C8D5-1BEF-FCC3-8070A8A52A79}"/>
              </a:ext>
            </a:extLst>
          </p:cNvPr>
          <p:cNvGrpSpPr/>
          <p:nvPr/>
        </p:nvGrpSpPr>
        <p:grpSpPr>
          <a:xfrm flipH="1">
            <a:off x="9726091" y="2293450"/>
            <a:ext cx="2406728" cy="4658700"/>
            <a:chOff x="-1201" y="1662023"/>
            <a:chExt cx="1558166" cy="3016140"/>
          </a:xfrm>
        </p:grpSpPr>
        <p:sp>
          <p:nvSpPr>
            <p:cNvPr id="20" name="Freeform: Shape 42">
              <a:extLst>
                <a:ext uri="{FF2B5EF4-FFF2-40B4-BE49-F238E27FC236}">
                  <a16:creationId xmlns:a16="http://schemas.microsoft.com/office/drawing/2014/main" id="{8C4AF3FD-63E2-3AF2-7BA9-92734A2F0CD4}"/>
                </a:ext>
              </a:extLst>
            </p:cNvPr>
            <p:cNvSpPr/>
            <p:nvPr/>
          </p:nvSpPr>
          <p:spPr>
            <a:xfrm>
              <a:off x="-1201" y="1662023"/>
              <a:ext cx="1302502" cy="1333597"/>
            </a:xfrm>
            <a:custGeom>
              <a:avLst/>
              <a:gdLst>
                <a:gd name="connsiteX0" fmla="*/ 1010562 w 1302502"/>
                <a:gd name="connsiteY0" fmla="*/ 0 h 1333596"/>
                <a:gd name="connsiteX1" fmla="*/ 1067568 w 1302502"/>
                <a:gd name="connsiteY1" fmla="*/ 11747 h 1333596"/>
                <a:gd name="connsiteX2" fmla="*/ 1301121 w 1302502"/>
                <a:gd name="connsiteY2" fmla="*/ 280539 h 1333596"/>
                <a:gd name="connsiteX3" fmla="*/ 1198164 w 1302502"/>
                <a:gd name="connsiteY3" fmla="*/ 560042 h 1333596"/>
                <a:gd name="connsiteX4" fmla="*/ 1188490 w 1302502"/>
                <a:gd name="connsiteY4" fmla="*/ 569370 h 1333596"/>
                <a:gd name="connsiteX5" fmla="*/ 1257934 w 1302502"/>
                <a:gd name="connsiteY5" fmla="*/ 569370 h 1333596"/>
                <a:gd name="connsiteX6" fmla="*/ 1257934 w 1302502"/>
                <a:gd name="connsiteY6" fmla="*/ 1121465 h 1333596"/>
                <a:gd name="connsiteX7" fmla="*/ 449484 w 1302502"/>
                <a:gd name="connsiteY7" fmla="*/ 1121465 h 1333596"/>
                <a:gd name="connsiteX8" fmla="*/ 438083 w 1302502"/>
                <a:gd name="connsiteY8" fmla="*/ 1190218 h 1333596"/>
                <a:gd name="connsiteX9" fmla="*/ 408025 w 1302502"/>
                <a:gd name="connsiteY9" fmla="*/ 1222694 h 1333596"/>
                <a:gd name="connsiteX10" fmla="*/ 222496 w 1302502"/>
                <a:gd name="connsiteY10" fmla="*/ 1263117 h 1333596"/>
                <a:gd name="connsiteX11" fmla="*/ 206949 w 1302502"/>
                <a:gd name="connsiteY11" fmla="*/ 1272099 h 1333596"/>
                <a:gd name="connsiteX12" fmla="*/ 134742 w 1302502"/>
                <a:gd name="connsiteY12" fmla="*/ 1311831 h 1333596"/>
                <a:gd name="connsiteX13" fmla="*/ 20729 w 1302502"/>
                <a:gd name="connsiteY13" fmla="*/ 1332906 h 1333596"/>
                <a:gd name="connsiteX14" fmla="*/ 11747 w 1302502"/>
                <a:gd name="connsiteY14" fmla="*/ 1333597 h 1333596"/>
                <a:gd name="connsiteX15" fmla="*/ 4837 w 1302502"/>
                <a:gd name="connsiteY15" fmla="*/ 1280737 h 1333596"/>
                <a:gd name="connsiteX16" fmla="*/ 0 w 1302502"/>
                <a:gd name="connsiteY16" fmla="*/ 1253097 h 1333596"/>
                <a:gd name="connsiteX17" fmla="*/ 0 w 1302502"/>
                <a:gd name="connsiteY17" fmla="*/ 1243769 h 1333596"/>
                <a:gd name="connsiteX18" fmla="*/ 3109 w 1302502"/>
                <a:gd name="connsiteY18" fmla="*/ 1242387 h 1333596"/>
                <a:gd name="connsiteX19" fmla="*/ 144761 w 1302502"/>
                <a:gd name="connsiteY19" fmla="*/ 1215093 h 1333596"/>
                <a:gd name="connsiteX20" fmla="*/ 181383 w 1302502"/>
                <a:gd name="connsiteY20" fmla="*/ 1220967 h 1333596"/>
                <a:gd name="connsiteX21" fmla="*/ 232861 w 1302502"/>
                <a:gd name="connsiteY21" fmla="*/ 1229949 h 1333596"/>
                <a:gd name="connsiteX22" fmla="*/ 409753 w 1302502"/>
                <a:gd name="connsiteY22" fmla="*/ 1195746 h 1333596"/>
                <a:gd name="connsiteX23" fmla="*/ 419772 w 1302502"/>
                <a:gd name="connsiteY23" fmla="*/ 1121120 h 1333596"/>
                <a:gd name="connsiteX24" fmla="*/ 334090 w 1302502"/>
                <a:gd name="connsiteY24" fmla="*/ 1121120 h 1333596"/>
                <a:gd name="connsiteX25" fmla="*/ 334090 w 1302502"/>
                <a:gd name="connsiteY25" fmla="*/ 789102 h 1333596"/>
                <a:gd name="connsiteX26" fmla="*/ 288140 w 1302502"/>
                <a:gd name="connsiteY26" fmla="*/ 789448 h 1333596"/>
                <a:gd name="connsiteX27" fmla="*/ 279503 w 1302502"/>
                <a:gd name="connsiteY27" fmla="*/ 795321 h 1333596"/>
                <a:gd name="connsiteX28" fmla="*/ 241844 w 1302502"/>
                <a:gd name="connsiteY28" fmla="*/ 819160 h 1333596"/>
                <a:gd name="connsiteX29" fmla="*/ 171364 w 1302502"/>
                <a:gd name="connsiteY29" fmla="*/ 672326 h 1333596"/>
                <a:gd name="connsiteX30" fmla="*/ 223533 w 1302502"/>
                <a:gd name="connsiteY30" fmla="*/ 676472 h 1333596"/>
                <a:gd name="connsiteX31" fmla="*/ 271902 w 1302502"/>
                <a:gd name="connsiteY31" fmla="*/ 694092 h 1333596"/>
                <a:gd name="connsiteX32" fmla="*/ 333745 w 1302502"/>
                <a:gd name="connsiteY32" fmla="*/ 699620 h 1333596"/>
                <a:gd name="connsiteX33" fmla="*/ 333745 w 1302502"/>
                <a:gd name="connsiteY33" fmla="*/ 669562 h 1333596"/>
                <a:gd name="connsiteX34" fmla="*/ 321307 w 1302502"/>
                <a:gd name="connsiteY34" fmla="*/ 665762 h 1333596"/>
                <a:gd name="connsiteX35" fmla="*/ 137160 w 1302502"/>
                <a:gd name="connsiteY35" fmla="*/ 360002 h 1333596"/>
                <a:gd name="connsiteX36" fmla="*/ 388678 w 1302502"/>
                <a:gd name="connsiteY36" fmla="*/ 145797 h 1333596"/>
                <a:gd name="connsiteX37" fmla="*/ 621539 w 1302502"/>
                <a:gd name="connsiteY37" fmla="*/ 267410 h 1333596"/>
                <a:gd name="connsiteX38" fmla="*/ 637432 w 1302502"/>
                <a:gd name="connsiteY38" fmla="*/ 274320 h 1333596"/>
                <a:gd name="connsiteX39" fmla="*/ 673363 w 1302502"/>
                <a:gd name="connsiteY39" fmla="*/ 241844 h 1333596"/>
                <a:gd name="connsiteX40" fmla="*/ 911752 w 1302502"/>
                <a:gd name="connsiteY40" fmla="*/ 8983 h 1333596"/>
                <a:gd name="connsiteX41" fmla="*/ 956320 w 1302502"/>
                <a:gd name="connsiteY41" fmla="*/ 345 h 1333596"/>
                <a:gd name="connsiteX42" fmla="*/ 1010562 w 1302502"/>
                <a:gd name="connsiteY42" fmla="*/ 0 h 1333596"/>
                <a:gd name="connsiteX43" fmla="*/ 1140813 w 1302502"/>
                <a:gd name="connsiteY43" fmla="*/ 314052 h 1333596"/>
                <a:gd name="connsiteX44" fmla="*/ 978777 w 1302502"/>
                <a:gd name="connsiteY44" fmla="*/ 151325 h 1333596"/>
                <a:gd name="connsiteX45" fmla="*/ 816742 w 1302502"/>
                <a:gd name="connsiteY45" fmla="*/ 314052 h 1333596"/>
                <a:gd name="connsiteX46" fmla="*/ 978777 w 1302502"/>
                <a:gd name="connsiteY46" fmla="*/ 476433 h 1333596"/>
                <a:gd name="connsiteX47" fmla="*/ 1140813 w 1302502"/>
                <a:gd name="connsiteY47" fmla="*/ 314052 h 1333596"/>
                <a:gd name="connsiteX48" fmla="*/ 398697 w 1302502"/>
                <a:gd name="connsiteY48" fmla="*/ 267410 h 1333596"/>
                <a:gd name="connsiteX49" fmla="*/ 268101 w 1302502"/>
                <a:gd name="connsiteY49" fmla="*/ 399388 h 1333596"/>
                <a:gd name="connsiteX50" fmla="*/ 400079 w 1302502"/>
                <a:gd name="connsiteY50" fmla="*/ 529984 h 1333596"/>
                <a:gd name="connsiteX51" fmla="*/ 529984 w 1302502"/>
                <a:gd name="connsiteY51" fmla="*/ 397315 h 1333596"/>
                <a:gd name="connsiteX52" fmla="*/ 398697 w 1302502"/>
                <a:gd name="connsiteY52" fmla="*/ 267410 h 1333596"/>
                <a:gd name="connsiteX53" fmla="*/ 778047 w 1302502"/>
                <a:gd name="connsiteY53" fmla="*/ 569024 h 1333596"/>
                <a:gd name="connsiteX54" fmla="*/ 767682 w 1302502"/>
                <a:gd name="connsiteY54" fmla="*/ 559351 h 1333596"/>
                <a:gd name="connsiteX55" fmla="*/ 714131 w 1302502"/>
                <a:gd name="connsiteY55" fmla="*/ 495780 h 1333596"/>
                <a:gd name="connsiteX56" fmla="*/ 685455 w 1302502"/>
                <a:gd name="connsiteY56" fmla="*/ 484034 h 1333596"/>
                <a:gd name="connsiteX57" fmla="*/ 680964 w 1302502"/>
                <a:gd name="connsiteY57" fmla="*/ 485070 h 1333596"/>
                <a:gd name="connsiteX58" fmla="*/ 642959 w 1302502"/>
                <a:gd name="connsiteY58" fmla="*/ 515128 h 1333596"/>
                <a:gd name="connsiteX59" fmla="*/ 641577 w 1302502"/>
                <a:gd name="connsiteY59" fmla="*/ 518237 h 1333596"/>
                <a:gd name="connsiteX60" fmla="*/ 614629 w 1302502"/>
                <a:gd name="connsiteY60" fmla="*/ 569024 h 1333596"/>
                <a:gd name="connsiteX61" fmla="*/ 778047 w 1302502"/>
                <a:gd name="connsiteY61" fmla="*/ 569024 h 1333596"/>
                <a:gd name="connsiteX62" fmla="*/ 1137703 w 1302502"/>
                <a:gd name="connsiteY62" fmla="*/ 1038893 h 1333596"/>
                <a:gd name="connsiteX63" fmla="*/ 1166379 w 1302502"/>
                <a:gd name="connsiteY63" fmla="*/ 1068260 h 1333596"/>
                <a:gd name="connsiteX64" fmla="*/ 1195055 w 1302502"/>
                <a:gd name="connsiteY64" fmla="*/ 1038893 h 1333596"/>
                <a:gd name="connsiteX65" fmla="*/ 1166724 w 1302502"/>
                <a:gd name="connsiteY65" fmla="*/ 1010562 h 1333596"/>
                <a:gd name="connsiteX66" fmla="*/ 1137703 w 1302502"/>
                <a:gd name="connsiteY66" fmla="*/ 1038893 h 133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302502" h="1333596">
                  <a:moveTo>
                    <a:pt x="1010562" y="0"/>
                  </a:moveTo>
                  <a:cubicBezTo>
                    <a:pt x="1029564" y="3800"/>
                    <a:pt x="1049257" y="6219"/>
                    <a:pt x="1067568" y="11747"/>
                  </a:cubicBezTo>
                  <a:cubicBezTo>
                    <a:pt x="1200928" y="52860"/>
                    <a:pt x="1281427" y="142688"/>
                    <a:pt x="1301121" y="280539"/>
                  </a:cubicBezTo>
                  <a:cubicBezTo>
                    <a:pt x="1317013" y="390060"/>
                    <a:pt x="1279009" y="484034"/>
                    <a:pt x="1198164" y="560042"/>
                  </a:cubicBezTo>
                  <a:cubicBezTo>
                    <a:pt x="1195400" y="562460"/>
                    <a:pt x="1192636" y="565224"/>
                    <a:pt x="1188490" y="569370"/>
                  </a:cubicBezTo>
                  <a:cubicBezTo>
                    <a:pt x="1213020" y="569370"/>
                    <a:pt x="1235132" y="569370"/>
                    <a:pt x="1257934" y="569370"/>
                  </a:cubicBezTo>
                  <a:cubicBezTo>
                    <a:pt x="1257934" y="753862"/>
                    <a:pt x="1257934" y="936973"/>
                    <a:pt x="1257934" y="1121465"/>
                  </a:cubicBezTo>
                  <a:cubicBezTo>
                    <a:pt x="988451" y="1121465"/>
                    <a:pt x="719313" y="1121465"/>
                    <a:pt x="449484" y="1121465"/>
                  </a:cubicBezTo>
                  <a:cubicBezTo>
                    <a:pt x="445684" y="1144959"/>
                    <a:pt x="441538" y="1167761"/>
                    <a:pt x="438083" y="1190218"/>
                  </a:cubicBezTo>
                  <a:cubicBezTo>
                    <a:pt x="434283" y="1217166"/>
                    <a:pt x="434628" y="1217166"/>
                    <a:pt x="408025" y="1222694"/>
                  </a:cubicBezTo>
                  <a:cubicBezTo>
                    <a:pt x="346182" y="1236168"/>
                    <a:pt x="284339" y="1249297"/>
                    <a:pt x="222496" y="1263117"/>
                  </a:cubicBezTo>
                  <a:cubicBezTo>
                    <a:pt x="216969" y="1264499"/>
                    <a:pt x="210404" y="1267608"/>
                    <a:pt x="206949" y="1272099"/>
                  </a:cubicBezTo>
                  <a:cubicBezTo>
                    <a:pt x="188293" y="1295593"/>
                    <a:pt x="164799" y="1308031"/>
                    <a:pt x="134742" y="1311831"/>
                  </a:cubicBezTo>
                  <a:cubicBezTo>
                    <a:pt x="96392" y="1316668"/>
                    <a:pt x="58734" y="1325996"/>
                    <a:pt x="20729" y="1332906"/>
                  </a:cubicBezTo>
                  <a:cubicBezTo>
                    <a:pt x="18311" y="1333251"/>
                    <a:pt x="15893" y="1333251"/>
                    <a:pt x="11747" y="1333597"/>
                  </a:cubicBezTo>
                  <a:cubicBezTo>
                    <a:pt x="9328" y="1315977"/>
                    <a:pt x="7255" y="1298357"/>
                    <a:pt x="4837" y="1280737"/>
                  </a:cubicBezTo>
                  <a:cubicBezTo>
                    <a:pt x="3455" y="1271408"/>
                    <a:pt x="1727" y="1262426"/>
                    <a:pt x="0" y="1253097"/>
                  </a:cubicBezTo>
                  <a:cubicBezTo>
                    <a:pt x="0" y="1249988"/>
                    <a:pt x="0" y="1246879"/>
                    <a:pt x="0" y="1243769"/>
                  </a:cubicBezTo>
                  <a:cubicBezTo>
                    <a:pt x="1036" y="1243424"/>
                    <a:pt x="2073" y="1242387"/>
                    <a:pt x="3109" y="1242387"/>
                  </a:cubicBezTo>
                  <a:cubicBezTo>
                    <a:pt x="50442" y="1233404"/>
                    <a:pt x="97774" y="1225113"/>
                    <a:pt x="144761" y="1215093"/>
                  </a:cubicBezTo>
                  <a:cubicBezTo>
                    <a:pt x="158581" y="1212329"/>
                    <a:pt x="169982" y="1213366"/>
                    <a:pt x="181383" y="1220967"/>
                  </a:cubicBezTo>
                  <a:cubicBezTo>
                    <a:pt x="197276" y="1232022"/>
                    <a:pt x="213514" y="1234095"/>
                    <a:pt x="232861" y="1229949"/>
                  </a:cubicBezTo>
                  <a:cubicBezTo>
                    <a:pt x="291249" y="1217512"/>
                    <a:pt x="349983" y="1207147"/>
                    <a:pt x="409753" y="1195746"/>
                  </a:cubicBezTo>
                  <a:cubicBezTo>
                    <a:pt x="413208" y="1171216"/>
                    <a:pt x="416317" y="1147032"/>
                    <a:pt x="419772" y="1121120"/>
                  </a:cubicBezTo>
                  <a:cubicBezTo>
                    <a:pt x="390405" y="1121120"/>
                    <a:pt x="362766" y="1121120"/>
                    <a:pt x="334090" y="1121120"/>
                  </a:cubicBezTo>
                  <a:cubicBezTo>
                    <a:pt x="334090" y="1009871"/>
                    <a:pt x="334090" y="899660"/>
                    <a:pt x="334090" y="789102"/>
                  </a:cubicBezTo>
                  <a:cubicBezTo>
                    <a:pt x="317852" y="789102"/>
                    <a:pt x="302996" y="788757"/>
                    <a:pt x="288140" y="789448"/>
                  </a:cubicBezTo>
                  <a:cubicBezTo>
                    <a:pt x="285030" y="789448"/>
                    <a:pt x="280539" y="792557"/>
                    <a:pt x="279503" y="795321"/>
                  </a:cubicBezTo>
                  <a:cubicBezTo>
                    <a:pt x="272938" y="812250"/>
                    <a:pt x="259464" y="817778"/>
                    <a:pt x="241844" y="819160"/>
                  </a:cubicBezTo>
                  <a:cubicBezTo>
                    <a:pt x="219042" y="771482"/>
                    <a:pt x="195894" y="723114"/>
                    <a:pt x="171364" y="672326"/>
                  </a:cubicBezTo>
                  <a:cubicBezTo>
                    <a:pt x="190366" y="673708"/>
                    <a:pt x="207640" y="673017"/>
                    <a:pt x="223533" y="676472"/>
                  </a:cubicBezTo>
                  <a:cubicBezTo>
                    <a:pt x="240116" y="680273"/>
                    <a:pt x="256355" y="686837"/>
                    <a:pt x="271902" y="694092"/>
                  </a:cubicBezTo>
                  <a:cubicBezTo>
                    <a:pt x="292286" y="703766"/>
                    <a:pt x="313015" y="697202"/>
                    <a:pt x="333745" y="699620"/>
                  </a:cubicBezTo>
                  <a:cubicBezTo>
                    <a:pt x="333745" y="688564"/>
                    <a:pt x="333745" y="679236"/>
                    <a:pt x="333745" y="669562"/>
                  </a:cubicBezTo>
                  <a:cubicBezTo>
                    <a:pt x="329599" y="668180"/>
                    <a:pt x="325453" y="666798"/>
                    <a:pt x="321307" y="665762"/>
                  </a:cubicBezTo>
                  <a:cubicBezTo>
                    <a:pt x="191748" y="626376"/>
                    <a:pt x="110557" y="497162"/>
                    <a:pt x="137160" y="360002"/>
                  </a:cubicBezTo>
                  <a:cubicBezTo>
                    <a:pt x="160999" y="236316"/>
                    <a:pt x="267410" y="148216"/>
                    <a:pt x="388678" y="145797"/>
                  </a:cubicBezTo>
                  <a:cubicBezTo>
                    <a:pt x="488525" y="143724"/>
                    <a:pt x="565569" y="185183"/>
                    <a:pt x="621539" y="267410"/>
                  </a:cubicBezTo>
                  <a:cubicBezTo>
                    <a:pt x="626030" y="273975"/>
                    <a:pt x="629485" y="274666"/>
                    <a:pt x="637432" y="274320"/>
                  </a:cubicBezTo>
                  <a:cubicBezTo>
                    <a:pt x="659198" y="273284"/>
                    <a:pt x="667144" y="263955"/>
                    <a:pt x="673363" y="241844"/>
                  </a:cubicBezTo>
                  <a:cubicBezTo>
                    <a:pt x="707566" y="118849"/>
                    <a:pt x="787375" y="40768"/>
                    <a:pt x="911752" y="8983"/>
                  </a:cubicBezTo>
                  <a:cubicBezTo>
                    <a:pt x="926262" y="5182"/>
                    <a:pt x="941464" y="3109"/>
                    <a:pt x="956320" y="345"/>
                  </a:cubicBezTo>
                  <a:cubicBezTo>
                    <a:pt x="974286" y="0"/>
                    <a:pt x="992597" y="0"/>
                    <a:pt x="1010562" y="0"/>
                  </a:cubicBezTo>
                  <a:close/>
                  <a:moveTo>
                    <a:pt x="1140813" y="314052"/>
                  </a:moveTo>
                  <a:cubicBezTo>
                    <a:pt x="1141158" y="224569"/>
                    <a:pt x="1068259" y="151325"/>
                    <a:pt x="978777" y="151325"/>
                  </a:cubicBezTo>
                  <a:cubicBezTo>
                    <a:pt x="889640" y="151325"/>
                    <a:pt x="816742" y="224224"/>
                    <a:pt x="816742" y="314052"/>
                  </a:cubicBezTo>
                  <a:cubicBezTo>
                    <a:pt x="816742" y="403879"/>
                    <a:pt x="888604" y="476087"/>
                    <a:pt x="978777" y="476433"/>
                  </a:cubicBezTo>
                  <a:cubicBezTo>
                    <a:pt x="1068605" y="476087"/>
                    <a:pt x="1140813" y="404225"/>
                    <a:pt x="1140813" y="314052"/>
                  </a:cubicBezTo>
                  <a:close/>
                  <a:moveTo>
                    <a:pt x="398697" y="267410"/>
                  </a:moveTo>
                  <a:cubicBezTo>
                    <a:pt x="325453" y="267756"/>
                    <a:pt x="267410" y="326489"/>
                    <a:pt x="268101" y="399388"/>
                  </a:cubicBezTo>
                  <a:cubicBezTo>
                    <a:pt x="268792" y="472632"/>
                    <a:pt x="327180" y="530329"/>
                    <a:pt x="400079" y="529984"/>
                  </a:cubicBezTo>
                  <a:cubicBezTo>
                    <a:pt x="472978" y="529638"/>
                    <a:pt x="530329" y="470905"/>
                    <a:pt x="529984" y="397315"/>
                  </a:cubicBezTo>
                  <a:cubicBezTo>
                    <a:pt x="529638" y="325453"/>
                    <a:pt x="470905" y="267065"/>
                    <a:pt x="398697" y="267410"/>
                  </a:cubicBezTo>
                  <a:close/>
                  <a:moveTo>
                    <a:pt x="778047" y="569024"/>
                  </a:moveTo>
                  <a:cubicBezTo>
                    <a:pt x="773555" y="564878"/>
                    <a:pt x="770446" y="562460"/>
                    <a:pt x="767682" y="559351"/>
                  </a:cubicBezTo>
                  <a:cubicBezTo>
                    <a:pt x="749716" y="538276"/>
                    <a:pt x="731060" y="517546"/>
                    <a:pt x="714131" y="495780"/>
                  </a:cubicBezTo>
                  <a:cubicBezTo>
                    <a:pt x="702729" y="480924"/>
                    <a:pt x="703766" y="480233"/>
                    <a:pt x="685455" y="484034"/>
                  </a:cubicBezTo>
                  <a:cubicBezTo>
                    <a:pt x="684073" y="484379"/>
                    <a:pt x="682345" y="485070"/>
                    <a:pt x="680964" y="485070"/>
                  </a:cubicBezTo>
                  <a:cubicBezTo>
                    <a:pt x="659889" y="484724"/>
                    <a:pt x="646414" y="493362"/>
                    <a:pt x="642959" y="515128"/>
                  </a:cubicBezTo>
                  <a:cubicBezTo>
                    <a:pt x="642614" y="516164"/>
                    <a:pt x="641923" y="517201"/>
                    <a:pt x="641577" y="518237"/>
                  </a:cubicBezTo>
                  <a:cubicBezTo>
                    <a:pt x="632595" y="535166"/>
                    <a:pt x="623957" y="551750"/>
                    <a:pt x="614629" y="569024"/>
                  </a:cubicBezTo>
                  <a:cubicBezTo>
                    <a:pt x="668871" y="569024"/>
                    <a:pt x="722422" y="569024"/>
                    <a:pt x="778047" y="569024"/>
                  </a:cubicBezTo>
                  <a:close/>
                  <a:moveTo>
                    <a:pt x="1137703" y="1038893"/>
                  </a:moveTo>
                  <a:cubicBezTo>
                    <a:pt x="1137703" y="1055476"/>
                    <a:pt x="1150141" y="1068260"/>
                    <a:pt x="1166379" y="1068260"/>
                  </a:cubicBezTo>
                  <a:cubicBezTo>
                    <a:pt x="1182272" y="1068260"/>
                    <a:pt x="1195055" y="1055131"/>
                    <a:pt x="1195055" y="1038893"/>
                  </a:cubicBezTo>
                  <a:cubicBezTo>
                    <a:pt x="1194709" y="1023000"/>
                    <a:pt x="1182617" y="1010562"/>
                    <a:pt x="1166724" y="1010562"/>
                  </a:cubicBezTo>
                  <a:cubicBezTo>
                    <a:pt x="1150486" y="1010217"/>
                    <a:pt x="1137703" y="1022655"/>
                    <a:pt x="1137703" y="1038893"/>
                  </a:cubicBezTo>
                  <a:close/>
                </a:path>
              </a:pathLst>
            </a:custGeom>
            <a:solidFill>
              <a:srgbClr val="000000"/>
            </a:solidFill>
            <a:ln w="3443" cap="flat">
              <a:noFill/>
              <a:prstDash val="solid"/>
              <a:miter/>
            </a:ln>
          </p:spPr>
          <p:txBody>
            <a:bodyPr rtlCol="0" anchor="ctr"/>
            <a:lstStyle/>
            <a:p>
              <a:endParaRPr lang="en-US" dirty="0"/>
            </a:p>
          </p:txBody>
        </p:sp>
        <p:sp>
          <p:nvSpPr>
            <p:cNvPr id="21" name="Freeform: Shape 43">
              <a:extLst>
                <a:ext uri="{FF2B5EF4-FFF2-40B4-BE49-F238E27FC236}">
                  <a16:creationId xmlns:a16="http://schemas.microsoft.com/office/drawing/2014/main" id="{0709ECBA-BBAD-33BE-0F09-ACF0FD630019}"/>
                </a:ext>
              </a:extLst>
            </p:cNvPr>
            <p:cNvSpPr/>
            <p:nvPr/>
          </p:nvSpPr>
          <p:spPr>
            <a:xfrm>
              <a:off x="274501" y="2803872"/>
              <a:ext cx="1136667" cy="1872563"/>
            </a:xfrm>
            <a:custGeom>
              <a:avLst/>
              <a:gdLst>
                <a:gd name="connsiteX0" fmla="*/ 541730 w 1136666"/>
                <a:gd name="connsiteY0" fmla="*/ 1873255 h 1872563"/>
                <a:gd name="connsiteX1" fmla="*/ 523419 w 1136666"/>
                <a:gd name="connsiteY1" fmla="*/ 1586842 h 1872563"/>
                <a:gd name="connsiteX2" fmla="*/ 513055 w 1136666"/>
                <a:gd name="connsiteY2" fmla="*/ 1413060 h 1872563"/>
                <a:gd name="connsiteX3" fmla="*/ 499926 w 1136666"/>
                <a:gd name="connsiteY3" fmla="*/ 1208875 h 1872563"/>
                <a:gd name="connsiteX4" fmla="*/ 489561 w 1136666"/>
                <a:gd name="connsiteY4" fmla="*/ 1036129 h 1872563"/>
                <a:gd name="connsiteX5" fmla="*/ 476433 w 1136666"/>
                <a:gd name="connsiteY5" fmla="*/ 830561 h 1872563"/>
                <a:gd name="connsiteX6" fmla="*/ 466068 w 1136666"/>
                <a:gd name="connsiteY6" fmla="*/ 660234 h 1872563"/>
                <a:gd name="connsiteX7" fmla="*/ 454667 w 1136666"/>
                <a:gd name="connsiteY7" fmla="*/ 485415 h 1872563"/>
                <a:gd name="connsiteX8" fmla="*/ 447066 w 1136666"/>
                <a:gd name="connsiteY8" fmla="*/ 358620 h 1872563"/>
                <a:gd name="connsiteX9" fmla="*/ 440847 w 1136666"/>
                <a:gd name="connsiteY9" fmla="*/ 290558 h 1872563"/>
                <a:gd name="connsiteX10" fmla="*/ 316470 w 1136666"/>
                <a:gd name="connsiteY10" fmla="*/ 748334 h 1872563"/>
                <a:gd name="connsiteX11" fmla="*/ 326489 w 1136666"/>
                <a:gd name="connsiteY11" fmla="*/ 750407 h 1872563"/>
                <a:gd name="connsiteX12" fmla="*/ 326489 w 1136666"/>
                <a:gd name="connsiteY12" fmla="*/ 817433 h 1872563"/>
                <a:gd name="connsiteX13" fmla="*/ 321998 w 1136666"/>
                <a:gd name="connsiteY13" fmla="*/ 818124 h 1872563"/>
                <a:gd name="connsiteX14" fmla="*/ 291249 w 1136666"/>
                <a:gd name="connsiteY14" fmla="*/ 841963 h 1872563"/>
                <a:gd name="connsiteX15" fmla="*/ 91555 w 1136666"/>
                <a:gd name="connsiteY15" fmla="*/ 1576132 h 1872563"/>
                <a:gd name="connsiteX16" fmla="*/ 42150 w 1136666"/>
                <a:gd name="connsiteY16" fmla="*/ 1757169 h 1872563"/>
                <a:gd name="connsiteX17" fmla="*/ 39386 w 1136666"/>
                <a:gd name="connsiteY17" fmla="*/ 1765807 h 1872563"/>
                <a:gd name="connsiteX18" fmla="*/ 0 w 1136666"/>
                <a:gd name="connsiteY18" fmla="*/ 1756478 h 1872563"/>
                <a:gd name="connsiteX19" fmla="*/ 188638 w 1136666"/>
                <a:gd name="connsiteY19" fmla="*/ 819506 h 1872563"/>
                <a:gd name="connsiteX20" fmla="*/ 177237 w 1136666"/>
                <a:gd name="connsiteY20" fmla="*/ 817087 h 1872563"/>
                <a:gd name="connsiteX21" fmla="*/ 177237 w 1136666"/>
                <a:gd name="connsiteY21" fmla="*/ 750753 h 1872563"/>
                <a:gd name="connsiteX22" fmla="*/ 180001 w 1136666"/>
                <a:gd name="connsiteY22" fmla="*/ 749371 h 1872563"/>
                <a:gd name="connsiteX23" fmla="*/ 207295 w 1136666"/>
                <a:gd name="connsiteY23" fmla="*/ 725187 h 1872563"/>
                <a:gd name="connsiteX24" fmla="*/ 295741 w 1136666"/>
                <a:gd name="connsiteY24" fmla="*/ 288485 h 1872563"/>
                <a:gd name="connsiteX25" fmla="*/ 331326 w 1136666"/>
                <a:gd name="connsiteY25" fmla="*/ 109866 h 1872563"/>
                <a:gd name="connsiteX26" fmla="*/ 304032 w 1136666"/>
                <a:gd name="connsiteY26" fmla="*/ 109866 h 1872563"/>
                <a:gd name="connsiteX27" fmla="*/ 304032 w 1136666"/>
                <a:gd name="connsiteY27" fmla="*/ 0 h 1872563"/>
                <a:gd name="connsiteX28" fmla="*/ 825379 w 1136666"/>
                <a:gd name="connsiteY28" fmla="*/ 0 h 1872563"/>
                <a:gd name="connsiteX29" fmla="*/ 825379 w 1136666"/>
                <a:gd name="connsiteY29" fmla="*/ 109175 h 1872563"/>
                <a:gd name="connsiteX30" fmla="*/ 801540 w 1136666"/>
                <a:gd name="connsiteY30" fmla="*/ 109175 h 1872563"/>
                <a:gd name="connsiteX31" fmla="*/ 930408 w 1136666"/>
                <a:gd name="connsiteY31" fmla="*/ 749025 h 1872563"/>
                <a:gd name="connsiteX32" fmla="*/ 965994 w 1136666"/>
                <a:gd name="connsiteY32" fmla="*/ 749025 h 1872563"/>
                <a:gd name="connsiteX33" fmla="*/ 965994 w 1136666"/>
                <a:gd name="connsiteY33" fmla="*/ 817433 h 1872563"/>
                <a:gd name="connsiteX34" fmla="*/ 944228 w 1136666"/>
                <a:gd name="connsiteY34" fmla="*/ 818469 h 1872563"/>
                <a:gd name="connsiteX35" fmla="*/ 1137358 w 1136666"/>
                <a:gd name="connsiteY35" fmla="*/ 1777208 h 1872563"/>
                <a:gd name="connsiteX36" fmla="*/ 1097626 w 1136666"/>
                <a:gd name="connsiteY36" fmla="*/ 1786882 h 1872563"/>
                <a:gd name="connsiteX37" fmla="*/ 1082079 w 1136666"/>
                <a:gd name="connsiteY37" fmla="*/ 1730221 h 1872563"/>
                <a:gd name="connsiteX38" fmla="*/ 977395 w 1136666"/>
                <a:gd name="connsiteY38" fmla="*/ 1345689 h 1872563"/>
                <a:gd name="connsiteX39" fmla="*/ 838162 w 1136666"/>
                <a:gd name="connsiteY39" fmla="*/ 830907 h 1872563"/>
                <a:gd name="connsiteX40" fmla="*/ 816051 w 1136666"/>
                <a:gd name="connsiteY40" fmla="*/ 817778 h 1872563"/>
                <a:gd name="connsiteX41" fmla="*/ 816051 w 1136666"/>
                <a:gd name="connsiteY41" fmla="*/ 805686 h 1872563"/>
                <a:gd name="connsiteX42" fmla="*/ 802231 w 1136666"/>
                <a:gd name="connsiteY42" fmla="*/ 699275 h 1872563"/>
                <a:gd name="connsiteX43" fmla="*/ 676472 w 1136666"/>
                <a:gd name="connsiteY43" fmla="*/ 236662 h 1872563"/>
                <a:gd name="connsiteX44" fmla="*/ 673708 w 1136666"/>
                <a:gd name="connsiteY44" fmla="*/ 234589 h 1872563"/>
                <a:gd name="connsiteX45" fmla="*/ 672672 w 1136666"/>
                <a:gd name="connsiteY45" fmla="*/ 242535 h 1872563"/>
                <a:gd name="connsiteX46" fmla="*/ 660925 w 1136666"/>
                <a:gd name="connsiteY46" fmla="*/ 474014 h 1872563"/>
                <a:gd name="connsiteX47" fmla="*/ 650906 w 1136666"/>
                <a:gd name="connsiteY47" fmla="*/ 675090 h 1872563"/>
                <a:gd name="connsiteX48" fmla="*/ 644687 w 1136666"/>
                <a:gd name="connsiteY48" fmla="*/ 819506 h 1872563"/>
                <a:gd name="connsiteX49" fmla="*/ 631904 w 1136666"/>
                <a:gd name="connsiteY49" fmla="*/ 1047184 h 1872563"/>
                <a:gd name="connsiteX50" fmla="*/ 617739 w 1136666"/>
                <a:gd name="connsiteY50" fmla="*/ 1322196 h 1872563"/>
                <a:gd name="connsiteX51" fmla="*/ 608410 w 1136666"/>
                <a:gd name="connsiteY51" fmla="*/ 1501851 h 1872563"/>
                <a:gd name="connsiteX52" fmla="*/ 594245 w 1136666"/>
                <a:gd name="connsiteY52" fmla="*/ 1777899 h 1872563"/>
                <a:gd name="connsiteX53" fmla="*/ 589754 w 1136666"/>
                <a:gd name="connsiteY53" fmla="*/ 1872909 h 1872563"/>
                <a:gd name="connsiteX54" fmla="*/ 541730 w 1136666"/>
                <a:gd name="connsiteY54" fmla="*/ 1873255 h 1872563"/>
                <a:gd name="connsiteX55" fmla="*/ 631904 w 1136666"/>
                <a:gd name="connsiteY55" fmla="*/ 110557 h 1872563"/>
                <a:gd name="connsiteX56" fmla="*/ 495780 w 1136666"/>
                <a:gd name="connsiteY56" fmla="*/ 110903 h 1872563"/>
                <a:gd name="connsiteX57" fmla="*/ 487488 w 1136666"/>
                <a:gd name="connsiteY57" fmla="*/ 119540 h 1872563"/>
                <a:gd name="connsiteX58" fmla="*/ 486106 w 1136666"/>
                <a:gd name="connsiteY58" fmla="*/ 191748 h 1872563"/>
                <a:gd name="connsiteX59" fmla="*/ 496817 w 1136666"/>
                <a:gd name="connsiteY59" fmla="*/ 364148 h 1872563"/>
                <a:gd name="connsiteX60" fmla="*/ 504763 w 1136666"/>
                <a:gd name="connsiteY60" fmla="*/ 495780 h 1872563"/>
                <a:gd name="connsiteX61" fmla="*/ 515819 w 1136666"/>
                <a:gd name="connsiteY61" fmla="*/ 670599 h 1872563"/>
                <a:gd name="connsiteX62" fmla="*/ 521346 w 1136666"/>
                <a:gd name="connsiteY62" fmla="*/ 754208 h 1872563"/>
                <a:gd name="connsiteX63" fmla="*/ 599082 w 1136666"/>
                <a:gd name="connsiteY63" fmla="*/ 754208 h 1872563"/>
                <a:gd name="connsiteX64" fmla="*/ 631904 w 1136666"/>
                <a:gd name="connsiteY64" fmla="*/ 110557 h 1872563"/>
                <a:gd name="connsiteX65" fmla="*/ 888604 w 1136666"/>
                <a:gd name="connsiteY65" fmla="*/ 747989 h 1872563"/>
                <a:gd name="connsiteX66" fmla="*/ 760426 w 1136666"/>
                <a:gd name="connsiteY66" fmla="*/ 111248 h 1872563"/>
                <a:gd name="connsiteX67" fmla="*/ 686146 w 1136666"/>
                <a:gd name="connsiteY67" fmla="*/ 111248 h 1872563"/>
                <a:gd name="connsiteX68" fmla="*/ 689255 w 1136666"/>
                <a:gd name="connsiteY68" fmla="*/ 123686 h 1872563"/>
                <a:gd name="connsiteX69" fmla="*/ 852673 w 1136666"/>
                <a:gd name="connsiteY69" fmla="*/ 726568 h 1872563"/>
                <a:gd name="connsiteX70" fmla="*/ 886531 w 1136666"/>
                <a:gd name="connsiteY70" fmla="*/ 749371 h 1872563"/>
                <a:gd name="connsiteX71" fmla="*/ 888604 w 1136666"/>
                <a:gd name="connsiteY71" fmla="*/ 747989 h 1872563"/>
                <a:gd name="connsiteX72" fmla="*/ 245299 w 1136666"/>
                <a:gd name="connsiteY72" fmla="*/ 749716 h 1872563"/>
                <a:gd name="connsiteX73" fmla="*/ 260846 w 1136666"/>
                <a:gd name="connsiteY73" fmla="*/ 749716 h 1872563"/>
                <a:gd name="connsiteX74" fmla="*/ 277430 w 1136666"/>
                <a:gd name="connsiteY74" fmla="*/ 737279 h 1872563"/>
                <a:gd name="connsiteX75" fmla="*/ 428409 w 1136666"/>
                <a:gd name="connsiteY75" fmla="*/ 182074 h 1872563"/>
                <a:gd name="connsiteX76" fmla="*/ 432210 w 1136666"/>
                <a:gd name="connsiteY76" fmla="*/ 110557 h 1872563"/>
                <a:gd name="connsiteX77" fmla="*/ 379695 w 1136666"/>
                <a:gd name="connsiteY77" fmla="*/ 110903 h 1872563"/>
                <a:gd name="connsiteX78" fmla="*/ 372785 w 1136666"/>
                <a:gd name="connsiteY78" fmla="*/ 118158 h 1872563"/>
                <a:gd name="connsiteX79" fmla="*/ 355856 w 1136666"/>
                <a:gd name="connsiteY79" fmla="*/ 202112 h 1872563"/>
                <a:gd name="connsiteX80" fmla="*/ 286067 w 1136666"/>
                <a:gd name="connsiteY80" fmla="*/ 548295 h 1872563"/>
                <a:gd name="connsiteX81" fmla="*/ 245299 w 1136666"/>
                <a:gd name="connsiteY81" fmla="*/ 749716 h 1872563"/>
                <a:gd name="connsiteX82" fmla="*/ 562460 w 1136666"/>
                <a:gd name="connsiteY82" fmla="*/ 1421352 h 1872563"/>
                <a:gd name="connsiteX83" fmla="*/ 564533 w 1136666"/>
                <a:gd name="connsiteY83" fmla="*/ 1421352 h 1872563"/>
                <a:gd name="connsiteX84" fmla="*/ 595282 w 1136666"/>
                <a:gd name="connsiteY84" fmla="*/ 825724 h 1872563"/>
                <a:gd name="connsiteX85" fmla="*/ 525492 w 1136666"/>
                <a:gd name="connsiteY85" fmla="*/ 825724 h 1872563"/>
                <a:gd name="connsiteX86" fmla="*/ 562460 w 1136666"/>
                <a:gd name="connsiteY86" fmla="*/ 1421352 h 1872563"/>
                <a:gd name="connsiteX87" fmla="*/ 966339 w 1136666"/>
                <a:gd name="connsiteY87" fmla="*/ 1145304 h 1872563"/>
                <a:gd name="connsiteX88" fmla="*/ 968412 w 1136666"/>
                <a:gd name="connsiteY88" fmla="*/ 1144268 h 1872563"/>
                <a:gd name="connsiteX89" fmla="*/ 953556 w 1136666"/>
                <a:gd name="connsiteY89" fmla="*/ 1072405 h 1872563"/>
                <a:gd name="connsiteX90" fmla="*/ 903805 w 1136666"/>
                <a:gd name="connsiteY90" fmla="*/ 825724 h 1872563"/>
                <a:gd name="connsiteX91" fmla="*/ 895514 w 1136666"/>
                <a:gd name="connsiteY91" fmla="*/ 818815 h 1872563"/>
                <a:gd name="connsiteX92" fmla="*/ 877548 w 1136666"/>
                <a:gd name="connsiteY92" fmla="*/ 818469 h 1872563"/>
                <a:gd name="connsiteX93" fmla="*/ 966339 w 1136666"/>
                <a:gd name="connsiteY93" fmla="*/ 1145304 h 1872563"/>
                <a:gd name="connsiteX94" fmla="*/ 169636 w 1136666"/>
                <a:gd name="connsiteY94" fmla="*/ 1125611 h 1872563"/>
                <a:gd name="connsiteX95" fmla="*/ 171709 w 1136666"/>
                <a:gd name="connsiteY95" fmla="*/ 1126302 h 1872563"/>
                <a:gd name="connsiteX96" fmla="*/ 254973 w 1136666"/>
                <a:gd name="connsiteY96" fmla="*/ 819160 h 1872563"/>
                <a:gd name="connsiteX97" fmla="*/ 231479 w 1136666"/>
                <a:gd name="connsiteY97" fmla="*/ 819160 h 1872563"/>
                <a:gd name="connsiteX98" fmla="*/ 169636 w 1136666"/>
                <a:gd name="connsiteY98" fmla="*/ 1125611 h 187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136666" h="1872563">
                  <a:moveTo>
                    <a:pt x="541730" y="1873255"/>
                  </a:moveTo>
                  <a:cubicBezTo>
                    <a:pt x="535512" y="1777899"/>
                    <a:pt x="529293" y="1682198"/>
                    <a:pt x="523419" y="1586842"/>
                  </a:cubicBezTo>
                  <a:cubicBezTo>
                    <a:pt x="519965" y="1528800"/>
                    <a:pt x="516855" y="1471102"/>
                    <a:pt x="513055" y="1413060"/>
                  </a:cubicBezTo>
                  <a:cubicBezTo>
                    <a:pt x="508909" y="1344998"/>
                    <a:pt x="504072" y="1276936"/>
                    <a:pt x="499926" y="1208875"/>
                  </a:cubicBezTo>
                  <a:cubicBezTo>
                    <a:pt x="496471" y="1151177"/>
                    <a:pt x="493362" y="1093826"/>
                    <a:pt x="489561" y="1036129"/>
                  </a:cubicBezTo>
                  <a:cubicBezTo>
                    <a:pt x="485415" y="967721"/>
                    <a:pt x="480578" y="899314"/>
                    <a:pt x="476433" y="830561"/>
                  </a:cubicBezTo>
                  <a:cubicBezTo>
                    <a:pt x="472978" y="773901"/>
                    <a:pt x="469868" y="716895"/>
                    <a:pt x="466068" y="660234"/>
                  </a:cubicBezTo>
                  <a:cubicBezTo>
                    <a:pt x="462613" y="601846"/>
                    <a:pt x="458467" y="543803"/>
                    <a:pt x="454667" y="485415"/>
                  </a:cubicBezTo>
                  <a:cubicBezTo>
                    <a:pt x="451903" y="443265"/>
                    <a:pt x="449830" y="400770"/>
                    <a:pt x="447066" y="358620"/>
                  </a:cubicBezTo>
                  <a:cubicBezTo>
                    <a:pt x="445684" y="335818"/>
                    <a:pt x="444302" y="313361"/>
                    <a:pt x="440847" y="290558"/>
                  </a:cubicBezTo>
                  <a:cubicBezTo>
                    <a:pt x="399388" y="442920"/>
                    <a:pt x="358275" y="595282"/>
                    <a:pt x="316470" y="748334"/>
                  </a:cubicBezTo>
                  <a:cubicBezTo>
                    <a:pt x="320270" y="749025"/>
                    <a:pt x="323034" y="749716"/>
                    <a:pt x="326489" y="750407"/>
                  </a:cubicBezTo>
                  <a:cubicBezTo>
                    <a:pt x="326489" y="772519"/>
                    <a:pt x="326489" y="794630"/>
                    <a:pt x="326489" y="817433"/>
                  </a:cubicBezTo>
                  <a:cubicBezTo>
                    <a:pt x="324762" y="817778"/>
                    <a:pt x="323380" y="818124"/>
                    <a:pt x="321998" y="818124"/>
                  </a:cubicBezTo>
                  <a:cubicBezTo>
                    <a:pt x="297814" y="818815"/>
                    <a:pt x="297468" y="818815"/>
                    <a:pt x="291249" y="841963"/>
                  </a:cubicBezTo>
                  <a:cubicBezTo>
                    <a:pt x="224569" y="1086571"/>
                    <a:pt x="158235" y="1331524"/>
                    <a:pt x="91555" y="1576132"/>
                  </a:cubicBezTo>
                  <a:cubicBezTo>
                    <a:pt x="75317" y="1636593"/>
                    <a:pt x="58734" y="1696708"/>
                    <a:pt x="42150" y="1757169"/>
                  </a:cubicBezTo>
                  <a:cubicBezTo>
                    <a:pt x="41459" y="1759588"/>
                    <a:pt x="40422" y="1762352"/>
                    <a:pt x="39386" y="1765807"/>
                  </a:cubicBezTo>
                  <a:cubicBezTo>
                    <a:pt x="26257" y="1762697"/>
                    <a:pt x="13474" y="1759588"/>
                    <a:pt x="0" y="1756478"/>
                  </a:cubicBezTo>
                  <a:cubicBezTo>
                    <a:pt x="62879" y="1443809"/>
                    <a:pt x="125759" y="1131830"/>
                    <a:pt x="188638" y="819506"/>
                  </a:cubicBezTo>
                  <a:cubicBezTo>
                    <a:pt x="184492" y="818469"/>
                    <a:pt x="181037" y="817778"/>
                    <a:pt x="177237" y="817087"/>
                  </a:cubicBezTo>
                  <a:cubicBezTo>
                    <a:pt x="177237" y="794976"/>
                    <a:pt x="177237" y="772864"/>
                    <a:pt x="177237" y="750753"/>
                  </a:cubicBezTo>
                  <a:cubicBezTo>
                    <a:pt x="178619" y="750062"/>
                    <a:pt x="179310" y="749716"/>
                    <a:pt x="180001" y="749371"/>
                  </a:cubicBezTo>
                  <a:cubicBezTo>
                    <a:pt x="202803" y="747298"/>
                    <a:pt x="202803" y="747298"/>
                    <a:pt x="207295" y="725187"/>
                  </a:cubicBezTo>
                  <a:cubicBezTo>
                    <a:pt x="236662" y="579735"/>
                    <a:pt x="266374" y="433937"/>
                    <a:pt x="295741" y="288485"/>
                  </a:cubicBezTo>
                  <a:cubicBezTo>
                    <a:pt x="307487" y="229406"/>
                    <a:pt x="319234" y="170327"/>
                    <a:pt x="331326" y="109866"/>
                  </a:cubicBezTo>
                  <a:cubicBezTo>
                    <a:pt x="321998" y="109866"/>
                    <a:pt x="313015" y="109866"/>
                    <a:pt x="304032" y="109866"/>
                  </a:cubicBezTo>
                  <a:cubicBezTo>
                    <a:pt x="304032" y="72553"/>
                    <a:pt x="304032" y="36622"/>
                    <a:pt x="304032" y="0"/>
                  </a:cubicBezTo>
                  <a:cubicBezTo>
                    <a:pt x="478160" y="0"/>
                    <a:pt x="651251" y="0"/>
                    <a:pt x="825379" y="0"/>
                  </a:cubicBezTo>
                  <a:cubicBezTo>
                    <a:pt x="825379" y="35931"/>
                    <a:pt x="825379" y="71862"/>
                    <a:pt x="825379" y="109175"/>
                  </a:cubicBezTo>
                  <a:cubicBezTo>
                    <a:pt x="818469" y="109175"/>
                    <a:pt x="811214" y="109175"/>
                    <a:pt x="801540" y="109175"/>
                  </a:cubicBezTo>
                  <a:cubicBezTo>
                    <a:pt x="844726" y="323034"/>
                    <a:pt x="887567" y="535512"/>
                    <a:pt x="930408" y="749025"/>
                  </a:cubicBezTo>
                  <a:cubicBezTo>
                    <a:pt x="942500" y="749025"/>
                    <a:pt x="953902" y="749025"/>
                    <a:pt x="965994" y="749025"/>
                  </a:cubicBezTo>
                  <a:cubicBezTo>
                    <a:pt x="965994" y="772519"/>
                    <a:pt x="965994" y="794630"/>
                    <a:pt x="965994" y="817433"/>
                  </a:cubicBezTo>
                  <a:cubicBezTo>
                    <a:pt x="958738" y="817778"/>
                    <a:pt x="952174" y="818124"/>
                    <a:pt x="944228" y="818469"/>
                  </a:cubicBezTo>
                  <a:cubicBezTo>
                    <a:pt x="1008835" y="1138394"/>
                    <a:pt x="1073096" y="1457283"/>
                    <a:pt x="1137358" y="1777208"/>
                  </a:cubicBezTo>
                  <a:cubicBezTo>
                    <a:pt x="1123883" y="1780317"/>
                    <a:pt x="1111446" y="1783427"/>
                    <a:pt x="1097626" y="1786882"/>
                  </a:cubicBezTo>
                  <a:cubicBezTo>
                    <a:pt x="1092444" y="1767534"/>
                    <a:pt x="1087261" y="1748878"/>
                    <a:pt x="1082079" y="1730221"/>
                  </a:cubicBezTo>
                  <a:cubicBezTo>
                    <a:pt x="1047184" y="1602044"/>
                    <a:pt x="1012290" y="1473866"/>
                    <a:pt x="977395" y="1345689"/>
                  </a:cubicBezTo>
                  <a:cubicBezTo>
                    <a:pt x="930754" y="1173980"/>
                    <a:pt x="884112" y="1002616"/>
                    <a:pt x="838162" y="830907"/>
                  </a:cubicBezTo>
                  <a:cubicBezTo>
                    <a:pt x="834707" y="817433"/>
                    <a:pt x="826761" y="817778"/>
                    <a:pt x="816051" y="817778"/>
                  </a:cubicBezTo>
                  <a:cubicBezTo>
                    <a:pt x="816051" y="813287"/>
                    <a:pt x="815705" y="809486"/>
                    <a:pt x="816051" y="805686"/>
                  </a:cubicBezTo>
                  <a:cubicBezTo>
                    <a:pt x="818469" y="769409"/>
                    <a:pt x="811905" y="734515"/>
                    <a:pt x="802231" y="699275"/>
                  </a:cubicBezTo>
                  <a:cubicBezTo>
                    <a:pt x="759736" y="545185"/>
                    <a:pt x="718277" y="390751"/>
                    <a:pt x="676472" y="236662"/>
                  </a:cubicBezTo>
                  <a:cubicBezTo>
                    <a:pt x="676472" y="235971"/>
                    <a:pt x="675436" y="235625"/>
                    <a:pt x="673708" y="234589"/>
                  </a:cubicBezTo>
                  <a:cubicBezTo>
                    <a:pt x="673363" y="237698"/>
                    <a:pt x="672672" y="240117"/>
                    <a:pt x="672672" y="242535"/>
                  </a:cubicBezTo>
                  <a:cubicBezTo>
                    <a:pt x="668871" y="319580"/>
                    <a:pt x="664725" y="396970"/>
                    <a:pt x="660925" y="474014"/>
                  </a:cubicBezTo>
                  <a:cubicBezTo>
                    <a:pt x="657470" y="541040"/>
                    <a:pt x="654015" y="608065"/>
                    <a:pt x="650906" y="675090"/>
                  </a:cubicBezTo>
                  <a:cubicBezTo>
                    <a:pt x="648487" y="723114"/>
                    <a:pt x="647105" y="771482"/>
                    <a:pt x="644687" y="819506"/>
                  </a:cubicBezTo>
                  <a:cubicBezTo>
                    <a:pt x="640886" y="895514"/>
                    <a:pt x="636050" y="971522"/>
                    <a:pt x="631904" y="1047184"/>
                  </a:cubicBezTo>
                  <a:cubicBezTo>
                    <a:pt x="627067" y="1138740"/>
                    <a:pt x="622575" y="1230641"/>
                    <a:pt x="617739" y="1322196"/>
                  </a:cubicBezTo>
                  <a:cubicBezTo>
                    <a:pt x="614629" y="1381966"/>
                    <a:pt x="611520" y="1442081"/>
                    <a:pt x="608410" y="1501851"/>
                  </a:cubicBezTo>
                  <a:cubicBezTo>
                    <a:pt x="603573" y="1593752"/>
                    <a:pt x="598737" y="1685998"/>
                    <a:pt x="594245" y="1777899"/>
                  </a:cubicBezTo>
                  <a:cubicBezTo>
                    <a:pt x="592518" y="1809684"/>
                    <a:pt x="591481" y="1841469"/>
                    <a:pt x="589754" y="1872909"/>
                  </a:cubicBezTo>
                  <a:cubicBezTo>
                    <a:pt x="574552" y="1873255"/>
                    <a:pt x="558314" y="1873255"/>
                    <a:pt x="541730" y="1873255"/>
                  </a:cubicBezTo>
                  <a:close/>
                  <a:moveTo>
                    <a:pt x="631904" y="110557"/>
                  </a:moveTo>
                  <a:cubicBezTo>
                    <a:pt x="585262" y="110557"/>
                    <a:pt x="540694" y="110557"/>
                    <a:pt x="495780" y="110903"/>
                  </a:cubicBezTo>
                  <a:cubicBezTo>
                    <a:pt x="493016" y="110903"/>
                    <a:pt x="488870" y="116085"/>
                    <a:pt x="487488" y="119540"/>
                  </a:cubicBezTo>
                  <a:cubicBezTo>
                    <a:pt x="478160" y="143379"/>
                    <a:pt x="485070" y="167563"/>
                    <a:pt x="486106" y="191748"/>
                  </a:cubicBezTo>
                  <a:cubicBezTo>
                    <a:pt x="488525" y="249445"/>
                    <a:pt x="493016" y="306796"/>
                    <a:pt x="496817" y="364148"/>
                  </a:cubicBezTo>
                  <a:cubicBezTo>
                    <a:pt x="499580" y="408025"/>
                    <a:pt x="501999" y="451903"/>
                    <a:pt x="504763" y="495780"/>
                  </a:cubicBezTo>
                  <a:cubicBezTo>
                    <a:pt x="508218" y="554168"/>
                    <a:pt x="512018" y="612211"/>
                    <a:pt x="515819" y="670599"/>
                  </a:cubicBezTo>
                  <a:cubicBezTo>
                    <a:pt x="517546" y="698238"/>
                    <a:pt x="519274" y="725877"/>
                    <a:pt x="521346" y="754208"/>
                  </a:cubicBezTo>
                  <a:cubicBezTo>
                    <a:pt x="547258" y="754208"/>
                    <a:pt x="572479" y="754208"/>
                    <a:pt x="599082" y="754208"/>
                  </a:cubicBezTo>
                  <a:cubicBezTo>
                    <a:pt x="609792" y="539658"/>
                    <a:pt x="620848" y="326144"/>
                    <a:pt x="631904" y="110557"/>
                  </a:cubicBezTo>
                  <a:close/>
                  <a:moveTo>
                    <a:pt x="888604" y="747989"/>
                  </a:moveTo>
                  <a:cubicBezTo>
                    <a:pt x="845763" y="535857"/>
                    <a:pt x="803267" y="323380"/>
                    <a:pt x="760426" y="111248"/>
                  </a:cubicBezTo>
                  <a:cubicBezTo>
                    <a:pt x="734860" y="111248"/>
                    <a:pt x="711021" y="111248"/>
                    <a:pt x="686146" y="111248"/>
                  </a:cubicBezTo>
                  <a:cubicBezTo>
                    <a:pt x="687182" y="116085"/>
                    <a:pt x="688219" y="119886"/>
                    <a:pt x="689255" y="123686"/>
                  </a:cubicBezTo>
                  <a:cubicBezTo>
                    <a:pt x="743843" y="324762"/>
                    <a:pt x="798085" y="525492"/>
                    <a:pt x="852673" y="726568"/>
                  </a:cubicBezTo>
                  <a:cubicBezTo>
                    <a:pt x="859583" y="752135"/>
                    <a:pt x="859583" y="752135"/>
                    <a:pt x="886531" y="749371"/>
                  </a:cubicBezTo>
                  <a:cubicBezTo>
                    <a:pt x="886876" y="749025"/>
                    <a:pt x="887222" y="748680"/>
                    <a:pt x="888604" y="747989"/>
                  </a:cubicBezTo>
                  <a:close/>
                  <a:moveTo>
                    <a:pt x="245299" y="749716"/>
                  </a:moveTo>
                  <a:cubicBezTo>
                    <a:pt x="251518" y="749716"/>
                    <a:pt x="256355" y="749025"/>
                    <a:pt x="260846" y="749716"/>
                  </a:cubicBezTo>
                  <a:cubicBezTo>
                    <a:pt x="270865" y="751098"/>
                    <a:pt x="274666" y="746952"/>
                    <a:pt x="277430" y="737279"/>
                  </a:cubicBezTo>
                  <a:cubicBezTo>
                    <a:pt x="327526" y="552095"/>
                    <a:pt x="377277" y="366912"/>
                    <a:pt x="428409" y="182074"/>
                  </a:cubicBezTo>
                  <a:cubicBezTo>
                    <a:pt x="434974" y="158235"/>
                    <a:pt x="433592" y="135087"/>
                    <a:pt x="432210" y="110557"/>
                  </a:cubicBezTo>
                  <a:cubicBezTo>
                    <a:pt x="413899" y="110557"/>
                    <a:pt x="396624" y="110212"/>
                    <a:pt x="379695" y="110903"/>
                  </a:cubicBezTo>
                  <a:cubicBezTo>
                    <a:pt x="377277" y="110903"/>
                    <a:pt x="373131" y="115049"/>
                    <a:pt x="372785" y="118158"/>
                  </a:cubicBezTo>
                  <a:cubicBezTo>
                    <a:pt x="366912" y="146143"/>
                    <a:pt x="361384" y="174128"/>
                    <a:pt x="355856" y="202112"/>
                  </a:cubicBezTo>
                  <a:cubicBezTo>
                    <a:pt x="332708" y="317507"/>
                    <a:pt x="309560" y="432901"/>
                    <a:pt x="286067" y="548295"/>
                  </a:cubicBezTo>
                  <a:cubicBezTo>
                    <a:pt x="272593" y="614629"/>
                    <a:pt x="259119" y="681309"/>
                    <a:pt x="245299" y="749716"/>
                  </a:cubicBezTo>
                  <a:close/>
                  <a:moveTo>
                    <a:pt x="562460" y="1421352"/>
                  </a:moveTo>
                  <a:cubicBezTo>
                    <a:pt x="563151" y="1421352"/>
                    <a:pt x="563842" y="1421352"/>
                    <a:pt x="564533" y="1421352"/>
                  </a:cubicBezTo>
                  <a:cubicBezTo>
                    <a:pt x="574898" y="1223040"/>
                    <a:pt x="584917" y="1024382"/>
                    <a:pt x="595282" y="825724"/>
                  </a:cubicBezTo>
                  <a:cubicBezTo>
                    <a:pt x="571443" y="825724"/>
                    <a:pt x="548640" y="825724"/>
                    <a:pt x="525492" y="825724"/>
                  </a:cubicBezTo>
                  <a:cubicBezTo>
                    <a:pt x="537930" y="1024727"/>
                    <a:pt x="550022" y="1223040"/>
                    <a:pt x="562460" y="1421352"/>
                  </a:cubicBezTo>
                  <a:close/>
                  <a:moveTo>
                    <a:pt x="966339" y="1145304"/>
                  </a:moveTo>
                  <a:cubicBezTo>
                    <a:pt x="967030" y="1144959"/>
                    <a:pt x="967721" y="1144613"/>
                    <a:pt x="968412" y="1144268"/>
                  </a:cubicBezTo>
                  <a:cubicBezTo>
                    <a:pt x="963575" y="1120429"/>
                    <a:pt x="958393" y="1096244"/>
                    <a:pt x="953556" y="1072405"/>
                  </a:cubicBezTo>
                  <a:cubicBezTo>
                    <a:pt x="936973" y="990178"/>
                    <a:pt x="920734" y="907951"/>
                    <a:pt x="903805" y="825724"/>
                  </a:cubicBezTo>
                  <a:cubicBezTo>
                    <a:pt x="903114" y="822961"/>
                    <a:pt x="898623" y="819506"/>
                    <a:pt x="895514" y="818815"/>
                  </a:cubicBezTo>
                  <a:cubicBezTo>
                    <a:pt x="889986" y="817778"/>
                    <a:pt x="884112" y="818469"/>
                    <a:pt x="877548" y="818469"/>
                  </a:cubicBezTo>
                  <a:cubicBezTo>
                    <a:pt x="907606" y="928681"/>
                    <a:pt x="936973" y="1037165"/>
                    <a:pt x="966339" y="1145304"/>
                  </a:cubicBezTo>
                  <a:close/>
                  <a:moveTo>
                    <a:pt x="169636" y="1125611"/>
                  </a:moveTo>
                  <a:cubicBezTo>
                    <a:pt x="170327" y="1125957"/>
                    <a:pt x="171018" y="1125957"/>
                    <a:pt x="171709" y="1126302"/>
                  </a:cubicBezTo>
                  <a:cubicBezTo>
                    <a:pt x="199349" y="1024037"/>
                    <a:pt x="226988" y="922117"/>
                    <a:pt x="254973" y="819160"/>
                  </a:cubicBezTo>
                  <a:cubicBezTo>
                    <a:pt x="246335" y="819160"/>
                    <a:pt x="239426" y="819160"/>
                    <a:pt x="231479" y="819160"/>
                  </a:cubicBezTo>
                  <a:cubicBezTo>
                    <a:pt x="210750" y="921426"/>
                    <a:pt x="190020" y="1023691"/>
                    <a:pt x="169636" y="1125611"/>
                  </a:cubicBezTo>
                  <a:close/>
                </a:path>
              </a:pathLst>
            </a:custGeom>
            <a:solidFill>
              <a:srgbClr val="000000"/>
            </a:solidFill>
            <a:ln w="3443" cap="flat">
              <a:noFill/>
              <a:prstDash val="solid"/>
              <a:miter/>
            </a:ln>
          </p:spPr>
          <p:txBody>
            <a:bodyPr rtlCol="0" anchor="ctr"/>
            <a:lstStyle/>
            <a:p>
              <a:endParaRPr lang="en-US"/>
            </a:p>
          </p:txBody>
        </p:sp>
        <p:sp>
          <p:nvSpPr>
            <p:cNvPr id="22" name="Freeform: Shape 44">
              <a:extLst>
                <a:ext uri="{FF2B5EF4-FFF2-40B4-BE49-F238E27FC236}">
                  <a16:creationId xmlns:a16="http://schemas.microsoft.com/office/drawing/2014/main" id="{24453504-C505-D4A2-295A-9914AA106041}"/>
                </a:ext>
              </a:extLst>
            </p:cNvPr>
            <p:cNvSpPr/>
            <p:nvPr/>
          </p:nvSpPr>
          <p:spPr>
            <a:xfrm>
              <a:off x="1268480" y="2196498"/>
              <a:ext cx="286758" cy="442229"/>
            </a:xfrm>
            <a:custGeom>
              <a:avLst/>
              <a:gdLst>
                <a:gd name="connsiteX0" fmla="*/ 289867 w 286757"/>
                <a:gd name="connsiteY0" fmla="*/ 442920 h 442229"/>
                <a:gd name="connsiteX1" fmla="*/ 244262 w 286757"/>
                <a:gd name="connsiteY1" fmla="*/ 417008 h 442229"/>
                <a:gd name="connsiteX2" fmla="*/ 135778 w 286757"/>
                <a:gd name="connsiteY2" fmla="*/ 351365 h 442229"/>
                <a:gd name="connsiteX3" fmla="*/ 117122 w 286757"/>
                <a:gd name="connsiteY3" fmla="*/ 346182 h 442229"/>
                <a:gd name="connsiteX4" fmla="*/ 13474 w 286757"/>
                <a:gd name="connsiteY4" fmla="*/ 345837 h 442229"/>
                <a:gd name="connsiteX5" fmla="*/ 0 w 286757"/>
                <a:gd name="connsiteY5" fmla="*/ 345837 h 442229"/>
                <a:gd name="connsiteX6" fmla="*/ 0 w 286757"/>
                <a:gd name="connsiteY6" fmla="*/ 99156 h 442229"/>
                <a:gd name="connsiteX7" fmla="*/ 45950 w 286757"/>
                <a:gd name="connsiteY7" fmla="*/ 99156 h 442229"/>
                <a:gd name="connsiteX8" fmla="*/ 118849 w 286757"/>
                <a:gd name="connsiteY8" fmla="*/ 99156 h 442229"/>
                <a:gd name="connsiteX9" fmla="*/ 130941 w 286757"/>
                <a:gd name="connsiteY9" fmla="*/ 96392 h 442229"/>
                <a:gd name="connsiteX10" fmla="*/ 289522 w 286757"/>
                <a:gd name="connsiteY10" fmla="*/ 0 h 442229"/>
                <a:gd name="connsiteX11" fmla="*/ 289867 w 286757"/>
                <a:gd name="connsiteY11" fmla="*/ 442920 h 44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757" h="442229">
                  <a:moveTo>
                    <a:pt x="289867" y="442920"/>
                  </a:moveTo>
                  <a:cubicBezTo>
                    <a:pt x="274666" y="434283"/>
                    <a:pt x="259119" y="425991"/>
                    <a:pt x="244262" y="417008"/>
                  </a:cubicBezTo>
                  <a:cubicBezTo>
                    <a:pt x="207986" y="395242"/>
                    <a:pt x="172055" y="373131"/>
                    <a:pt x="135778" y="351365"/>
                  </a:cubicBezTo>
                  <a:cubicBezTo>
                    <a:pt x="130250" y="348255"/>
                    <a:pt x="123340" y="346182"/>
                    <a:pt x="117122" y="346182"/>
                  </a:cubicBezTo>
                  <a:cubicBezTo>
                    <a:pt x="82572" y="345837"/>
                    <a:pt x="48023" y="345837"/>
                    <a:pt x="13474" y="345837"/>
                  </a:cubicBezTo>
                  <a:cubicBezTo>
                    <a:pt x="9328" y="345837"/>
                    <a:pt x="5182" y="345837"/>
                    <a:pt x="0" y="345837"/>
                  </a:cubicBezTo>
                  <a:cubicBezTo>
                    <a:pt x="0" y="263264"/>
                    <a:pt x="0" y="181729"/>
                    <a:pt x="0" y="99156"/>
                  </a:cubicBezTo>
                  <a:cubicBezTo>
                    <a:pt x="15547" y="99156"/>
                    <a:pt x="30749" y="99156"/>
                    <a:pt x="45950" y="99156"/>
                  </a:cubicBezTo>
                  <a:cubicBezTo>
                    <a:pt x="70135" y="99156"/>
                    <a:pt x="94665" y="99156"/>
                    <a:pt x="118849" y="99156"/>
                  </a:cubicBezTo>
                  <a:cubicBezTo>
                    <a:pt x="122995" y="99156"/>
                    <a:pt x="127832" y="98465"/>
                    <a:pt x="130941" y="96392"/>
                  </a:cubicBezTo>
                  <a:cubicBezTo>
                    <a:pt x="183801" y="64607"/>
                    <a:pt x="236662" y="32131"/>
                    <a:pt x="289522" y="0"/>
                  </a:cubicBezTo>
                  <a:cubicBezTo>
                    <a:pt x="289867" y="147870"/>
                    <a:pt x="289867" y="295395"/>
                    <a:pt x="289867" y="442920"/>
                  </a:cubicBezTo>
                  <a:close/>
                </a:path>
              </a:pathLst>
            </a:custGeom>
            <a:solidFill>
              <a:srgbClr val="000000"/>
            </a:solidFill>
            <a:ln w="3443" cap="flat">
              <a:noFill/>
              <a:prstDash val="solid"/>
              <a:miter/>
            </a:ln>
          </p:spPr>
          <p:txBody>
            <a:bodyPr rtlCol="0" anchor="ctr"/>
            <a:lstStyle/>
            <a:p>
              <a:endParaRPr lang="en-US"/>
            </a:p>
          </p:txBody>
        </p:sp>
        <p:sp>
          <p:nvSpPr>
            <p:cNvPr id="23" name="Freeform: Shape 45">
              <a:extLst>
                <a:ext uri="{FF2B5EF4-FFF2-40B4-BE49-F238E27FC236}">
                  <a16:creationId xmlns:a16="http://schemas.microsoft.com/office/drawing/2014/main" id="{2E8E07C9-4759-FF61-245A-C2C8D5A754B9}"/>
                </a:ext>
              </a:extLst>
            </p:cNvPr>
            <p:cNvSpPr/>
            <p:nvPr/>
          </p:nvSpPr>
          <p:spPr>
            <a:xfrm>
              <a:off x="1016935" y="1911114"/>
              <a:ext cx="51824" cy="51824"/>
            </a:xfrm>
            <a:custGeom>
              <a:avLst/>
              <a:gdLst>
                <a:gd name="connsiteX0" fmla="*/ 52887 w 51823"/>
                <a:gd name="connsiteY0" fmla="*/ 26611 h 51823"/>
                <a:gd name="connsiteX1" fmla="*/ 26284 w 51823"/>
                <a:gd name="connsiteY1" fmla="*/ 52523 h 51823"/>
                <a:gd name="connsiteX2" fmla="*/ 27 w 51823"/>
                <a:gd name="connsiteY2" fmla="*/ 24884 h 51823"/>
                <a:gd name="connsiteX3" fmla="*/ 27321 w 51823"/>
                <a:gd name="connsiteY3" fmla="*/ 8 h 51823"/>
                <a:gd name="connsiteX4" fmla="*/ 52887 w 51823"/>
                <a:gd name="connsiteY4" fmla="*/ 26611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887" y="26611"/>
                  </a:moveTo>
                  <a:cubicBezTo>
                    <a:pt x="52541" y="40776"/>
                    <a:pt x="40104" y="52523"/>
                    <a:pt x="26284" y="52523"/>
                  </a:cubicBezTo>
                  <a:cubicBezTo>
                    <a:pt x="12119" y="52523"/>
                    <a:pt x="-664" y="39049"/>
                    <a:pt x="27" y="24884"/>
                  </a:cubicBezTo>
                  <a:cubicBezTo>
                    <a:pt x="718" y="10373"/>
                    <a:pt x="12810" y="-337"/>
                    <a:pt x="27321" y="8"/>
                  </a:cubicBezTo>
                  <a:cubicBezTo>
                    <a:pt x="41831" y="354"/>
                    <a:pt x="53232" y="12446"/>
                    <a:pt x="52887" y="26611"/>
                  </a:cubicBezTo>
                  <a:close/>
                </a:path>
              </a:pathLst>
            </a:custGeom>
            <a:solidFill>
              <a:srgbClr val="000000"/>
            </a:solidFill>
            <a:ln w="3443" cap="flat">
              <a:noFill/>
              <a:prstDash val="solid"/>
              <a:miter/>
            </a:ln>
          </p:spPr>
          <p:txBody>
            <a:bodyPr rtlCol="0" anchor="ctr"/>
            <a:lstStyle/>
            <a:p>
              <a:endParaRPr lang="en-US"/>
            </a:p>
          </p:txBody>
        </p:sp>
        <p:sp>
          <p:nvSpPr>
            <p:cNvPr id="24" name="Freeform: Shape 46">
              <a:extLst>
                <a:ext uri="{FF2B5EF4-FFF2-40B4-BE49-F238E27FC236}">
                  <a16:creationId xmlns:a16="http://schemas.microsoft.com/office/drawing/2014/main" id="{28A08BF3-03D9-C748-0A25-434E43BC37D0}"/>
                </a:ext>
              </a:extLst>
            </p:cNvPr>
            <p:cNvSpPr/>
            <p:nvPr/>
          </p:nvSpPr>
          <p:spPr>
            <a:xfrm>
              <a:off x="1007281" y="2003369"/>
              <a:ext cx="51824" cy="51824"/>
            </a:xfrm>
            <a:custGeom>
              <a:avLst/>
              <a:gdLst>
                <a:gd name="connsiteX0" fmla="*/ 26610 w 51823"/>
                <a:gd name="connsiteY0" fmla="*/ 0 h 51823"/>
                <a:gd name="connsiteX1" fmla="*/ 52867 w 51823"/>
                <a:gd name="connsiteY1" fmla="*/ 25912 h 51823"/>
                <a:gd name="connsiteX2" fmla="*/ 26955 w 51823"/>
                <a:gd name="connsiteY2" fmla="*/ 52169 h 51823"/>
                <a:gd name="connsiteX3" fmla="*/ 7 w 51823"/>
                <a:gd name="connsiteY3" fmla="*/ 25566 h 51823"/>
                <a:gd name="connsiteX4" fmla="*/ 26610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610" y="0"/>
                  </a:moveTo>
                  <a:cubicBezTo>
                    <a:pt x="41120" y="0"/>
                    <a:pt x="52522" y="11747"/>
                    <a:pt x="52867" y="25912"/>
                  </a:cubicBezTo>
                  <a:cubicBezTo>
                    <a:pt x="52867" y="40422"/>
                    <a:pt x="41466" y="51824"/>
                    <a:pt x="26955" y="52169"/>
                  </a:cubicBezTo>
                  <a:cubicBezTo>
                    <a:pt x="12099" y="52169"/>
                    <a:pt x="-338" y="40077"/>
                    <a:pt x="7" y="25566"/>
                  </a:cubicBezTo>
                  <a:cubicBezTo>
                    <a:pt x="353" y="11747"/>
                    <a:pt x="12445" y="0"/>
                    <a:pt x="26610" y="0"/>
                  </a:cubicBezTo>
                  <a:close/>
                </a:path>
              </a:pathLst>
            </a:custGeom>
            <a:solidFill>
              <a:srgbClr val="000000"/>
            </a:solidFill>
            <a:ln w="3443" cap="flat">
              <a:noFill/>
              <a:prstDash val="solid"/>
              <a:miter/>
            </a:ln>
          </p:spPr>
          <p:txBody>
            <a:bodyPr rtlCol="0" anchor="ctr"/>
            <a:lstStyle/>
            <a:p>
              <a:endParaRPr lang="en-US"/>
            </a:p>
          </p:txBody>
        </p:sp>
        <p:sp>
          <p:nvSpPr>
            <p:cNvPr id="25" name="Freeform: Shape 47">
              <a:extLst>
                <a:ext uri="{FF2B5EF4-FFF2-40B4-BE49-F238E27FC236}">
                  <a16:creationId xmlns:a16="http://schemas.microsoft.com/office/drawing/2014/main" id="{6FAC09DC-879E-2294-8350-806CCC022C6C}"/>
                </a:ext>
              </a:extLst>
            </p:cNvPr>
            <p:cNvSpPr/>
            <p:nvPr/>
          </p:nvSpPr>
          <p:spPr>
            <a:xfrm>
              <a:off x="873921" y="1931161"/>
              <a:ext cx="51824" cy="51824"/>
            </a:xfrm>
            <a:custGeom>
              <a:avLst/>
              <a:gdLst>
                <a:gd name="connsiteX0" fmla="*/ 52522 w 51823"/>
                <a:gd name="connsiteY0" fmla="*/ 26257 h 51823"/>
                <a:gd name="connsiteX1" fmla="*/ 26610 w 51823"/>
                <a:gd name="connsiteY1" fmla="*/ 53206 h 51823"/>
                <a:gd name="connsiteX2" fmla="*/ 7 w 51823"/>
                <a:gd name="connsiteY2" fmla="*/ 26948 h 51823"/>
                <a:gd name="connsiteX3" fmla="*/ 25919 w 51823"/>
                <a:gd name="connsiteY3" fmla="*/ 0 h 51823"/>
                <a:gd name="connsiteX4" fmla="*/ 52522 w 51823"/>
                <a:gd name="connsiteY4" fmla="*/ 26257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522" y="26257"/>
                  </a:moveTo>
                  <a:cubicBezTo>
                    <a:pt x="52868" y="40077"/>
                    <a:pt x="40430" y="52860"/>
                    <a:pt x="26610" y="53206"/>
                  </a:cubicBezTo>
                  <a:cubicBezTo>
                    <a:pt x="12791" y="53551"/>
                    <a:pt x="353" y="41459"/>
                    <a:pt x="7" y="26948"/>
                  </a:cubicBezTo>
                  <a:cubicBezTo>
                    <a:pt x="-338" y="12438"/>
                    <a:pt x="11409" y="345"/>
                    <a:pt x="25919" y="0"/>
                  </a:cubicBezTo>
                  <a:cubicBezTo>
                    <a:pt x="39739" y="0"/>
                    <a:pt x="52177" y="12092"/>
                    <a:pt x="52522" y="26257"/>
                  </a:cubicBezTo>
                  <a:close/>
                </a:path>
              </a:pathLst>
            </a:custGeom>
            <a:solidFill>
              <a:srgbClr val="000000"/>
            </a:solidFill>
            <a:ln w="3443" cap="flat">
              <a:noFill/>
              <a:prstDash val="solid"/>
              <a:miter/>
            </a:ln>
          </p:spPr>
          <p:txBody>
            <a:bodyPr rtlCol="0" anchor="ctr"/>
            <a:lstStyle/>
            <a:p>
              <a:endParaRPr lang="en-US"/>
            </a:p>
          </p:txBody>
        </p:sp>
        <p:sp>
          <p:nvSpPr>
            <p:cNvPr id="26" name="Freeform: Shape 48">
              <a:extLst>
                <a:ext uri="{FF2B5EF4-FFF2-40B4-BE49-F238E27FC236}">
                  <a16:creationId xmlns:a16="http://schemas.microsoft.com/office/drawing/2014/main" id="{FF199CB4-ABC1-AFB5-2AD6-9BAE5656B930}"/>
                </a:ext>
              </a:extLst>
            </p:cNvPr>
            <p:cNvSpPr/>
            <p:nvPr/>
          </p:nvSpPr>
          <p:spPr>
            <a:xfrm>
              <a:off x="936117" y="1861717"/>
              <a:ext cx="51824" cy="51824"/>
            </a:xfrm>
            <a:custGeom>
              <a:avLst/>
              <a:gdLst>
                <a:gd name="connsiteX0" fmla="*/ 26257 w 51823"/>
                <a:gd name="connsiteY0" fmla="*/ 0 h 51823"/>
                <a:gd name="connsiteX1" fmla="*/ 52169 w 51823"/>
                <a:gd name="connsiteY1" fmla="*/ 25912 h 51823"/>
                <a:gd name="connsiteX2" fmla="*/ 25912 w 51823"/>
                <a:gd name="connsiteY2" fmla="*/ 51824 h 51823"/>
                <a:gd name="connsiteX3" fmla="*/ 0 w 51823"/>
                <a:gd name="connsiteY3" fmla="*/ 25221 h 51823"/>
                <a:gd name="connsiteX4" fmla="*/ 26257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257" y="0"/>
                  </a:moveTo>
                  <a:cubicBezTo>
                    <a:pt x="41114" y="0"/>
                    <a:pt x="52169" y="11401"/>
                    <a:pt x="52169" y="25912"/>
                  </a:cubicBezTo>
                  <a:cubicBezTo>
                    <a:pt x="52169" y="40422"/>
                    <a:pt x="40423" y="52169"/>
                    <a:pt x="25912" y="51824"/>
                  </a:cubicBezTo>
                  <a:cubicBezTo>
                    <a:pt x="11401" y="51824"/>
                    <a:pt x="0" y="40077"/>
                    <a:pt x="0" y="25221"/>
                  </a:cubicBezTo>
                  <a:cubicBezTo>
                    <a:pt x="0" y="11056"/>
                    <a:pt x="11401" y="0"/>
                    <a:pt x="26257" y="0"/>
                  </a:cubicBezTo>
                  <a:close/>
                </a:path>
              </a:pathLst>
            </a:custGeom>
            <a:solidFill>
              <a:srgbClr val="000000"/>
            </a:solidFill>
            <a:ln w="3443" cap="flat">
              <a:noFill/>
              <a:prstDash val="solid"/>
              <a:miter/>
            </a:ln>
          </p:spPr>
          <p:txBody>
            <a:bodyPr rtlCol="0" anchor="ctr"/>
            <a:lstStyle/>
            <a:p>
              <a:endParaRPr lang="en-US"/>
            </a:p>
          </p:txBody>
        </p:sp>
        <p:sp>
          <p:nvSpPr>
            <p:cNvPr id="27" name="Freeform: Shape 49">
              <a:extLst>
                <a:ext uri="{FF2B5EF4-FFF2-40B4-BE49-F238E27FC236}">
                  <a16:creationId xmlns:a16="http://schemas.microsoft.com/office/drawing/2014/main" id="{05B3B4E4-EED6-5503-67A6-29730561DC53}"/>
                </a:ext>
              </a:extLst>
            </p:cNvPr>
            <p:cNvSpPr/>
            <p:nvPr/>
          </p:nvSpPr>
          <p:spPr>
            <a:xfrm>
              <a:off x="910543" y="2019944"/>
              <a:ext cx="51824" cy="51824"/>
            </a:xfrm>
            <a:custGeom>
              <a:avLst/>
              <a:gdLst>
                <a:gd name="connsiteX0" fmla="*/ 52177 w 51823"/>
                <a:gd name="connsiteY0" fmla="*/ 25229 h 51823"/>
                <a:gd name="connsiteX1" fmla="*/ 26611 w 51823"/>
                <a:gd name="connsiteY1" fmla="*/ 52177 h 51823"/>
                <a:gd name="connsiteX2" fmla="*/ 8 w 51823"/>
                <a:gd name="connsiteY2" fmla="*/ 26611 h 51823"/>
                <a:gd name="connsiteX3" fmla="*/ 25574 w 51823"/>
                <a:gd name="connsiteY3" fmla="*/ 8 h 51823"/>
                <a:gd name="connsiteX4" fmla="*/ 52177 w 51823"/>
                <a:gd name="connsiteY4" fmla="*/ 25229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177" y="25229"/>
                  </a:moveTo>
                  <a:cubicBezTo>
                    <a:pt x="52522" y="39740"/>
                    <a:pt x="41121" y="51832"/>
                    <a:pt x="26611" y="52177"/>
                  </a:cubicBezTo>
                  <a:cubicBezTo>
                    <a:pt x="12445" y="52523"/>
                    <a:pt x="353" y="40776"/>
                    <a:pt x="8" y="26611"/>
                  </a:cubicBezTo>
                  <a:cubicBezTo>
                    <a:pt x="-338" y="12100"/>
                    <a:pt x="11063" y="354"/>
                    <a:pt x="25574" y="8"/>
                  </a:cubicBezTo>
                  <a:cubicBezTo>
                    <a:pt x="40430" y="-337"/>
                    <a:pt x="51831" y="10373"/>
                    <a:pt x="52177" y="25229"/>
                  </a:cubicBezTo>
                  <a:close/>
                </a:path>
              </a:pathLst>
            </a:custGeom>
            <a:solidFill>
              <a:srgbClr val="000000"/>
            </a:solidFill>
            <a:ln w="3443" cap="flat">
              <a:noFill/>
              <a:prstDash val="solid"/>
              <a:miter/>
            </a:ln>
          </p:spPr>
          <p:txBody>
            <a:bodyPr rtlCol="0" anchor="ctr"/>
            <a:lstStyle/>
            <a:p>
              <a:endParaRPr lang="en-US"/>
            </a:p>
          </p:txBody>
        </p:sp>
        <p:sp>
          <p:nvSpPr>
            <p:cNvPr id="28" name="Freeform: Shape 50">
              <a:extLst>
                <a:ext uri="{FF2B5EF4-FFF2-40B4-BE49-F238E27FC236}">
                  <a16:creationId xmlns:a16="http://schemas.microsoft.com/office/drawing/2014/main" id="{770A2957-BF59-1C7C-DF0A-B4D24E8DB389}"/>
                </a:ext>
              </a:extLst>
            </p:cNvPr>
            <p:cNvSpPr/>
            <p:nvPr/>
          </p:nvSpPr>
          <p:spPr>
            <a:xfrm>
              <a:off x="314233" y="2024789"/>
              <a:ext cx="41459" cy="41459"/>
            </a:xfrm>
            <a:custGeom>
              <a:avLst/>
              <a:gdLst>
                <a:gd name="connsiteX0" fmla="*/ 0 w 41458"/>
                <a:gd name="connsiteY0" fmla="*/ 21766 h 41458"/>
                <a:gd name="connsiteX1" fmla="*/ 21075 w 41458"/>
                <a:gd name="connsiteY1" fmla="*/ 0 h 41458"/>
                <a:gd name="connsiteX2" fmla="*/ 42150 w 41458"/>
                <a:gd name="connsiteY2" fmla="*/ 21075 h 41458"/>
                <a:gd name="connsiteX3" fmla="*/ 20729 w 41458"/>
                <a:gd name="connsiteY3" fmla="*/ 42495 h 41458"/>
                <a:gd name="connsiteX4" fmla="*/ 0 w 41458"/>
                <a:gd name="connsiteY4" fmla="*/ 21766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0" y="21766"/>
                  </a:moveTo>
                  <a:cubicBezTo>
                    <a:pt x="0" y="9674"/>
                    <a:pt x="9328" y="0"/>
                    <a:pt x="21075" y="0"/>
                  </a:cubicBezTo>
                  <a:cubicBezTo>
                    <a:pt x="32131" y="0"/>
                    <a:pt x="41804" y="10019"/>
                    <a:pt x="42150" y="21075"/>
                  </a:cubicBezTo>
                  <a:cubicBezTo>
                    <a:pt x="42495" y="32822"/>
                    <a:pt x="32476" y="42495"/>
                    <a:pt x="20729" y="42495"/>
                  </a:cubicBezTo>
                  <a:cubicBezTo>
                    <a:pt x="8637" y="42495"/>
                    <a:pt x="0" y="33858"/>
                    <a:pt x="0" y="21766"/>
                  </a:cubicBezTo>
                  <a:close/>
                </a:path>
              </a:pathLst>
            </a:custGeom>
            <a:solidFill>
              <a:srgbClr val="000000"/>
            </a:solidFill>
            <a:ln w="3443" cap="flat">
              <a:noFill/>
              <a:prstDash val="solid"/>
              <a:miter/>
            </a:ln>
          </p:spPr>
          <p:txBody>
            <a:bodyPr rtlCol="0" anchor="ctr"/>
            <a:lstStyle/>
            <a:p>
              <a:endParaRPr lang="en-US"/>
            </a:p>
          </p:txBody>
        </p:sp>
        <p:sp>
          <p:nvSpPr>
            <p:cNvPr id="29" name="Freeform: Shape 51">
              <a:extLst>
                <a:ext uri="{FF2B5EF4-FFF2-40B4-BE49-F238E27FC236}">
                  <a16:creationId xmlns:a16="http://schemas.microsoft.com/office/drawing/2014/main" id="{B59E61F8-7C2D-7965-2AB1-1E8D44A63CCA}"/>
                </a:ext>
              </a:extLst>
            </p:cNvPr>
            <p:cNvSpPr/>
            <p:nvPr/>
          </p:nvSpPr>
          <p:spPr>
            <a:xfrm>
              <a:off x="422708" y="2083523"/>
              <a:ext cx="41459" cy="41459"/>
            </a:xfrm>
            <a:custGeom>
              <a:avLst/>
              <a:gdLst>
                <a:gd name="connsiteX0" fmla="*/ 9 w 41458"/>
                <a:gd name="connsiteY0" fmla="*/ 20729 h 41458"/>
                <a:gd name="connsiteX1" fmla="*/ 20393 w 41458"/>
                <a:gd name="connsiteY1" fmla="*/ 0 h 41458"/>
                <a:gd name="connsiteX2" fmla="*/ 42159 w 41458"/>
                <a:gd name="connsiteY2" fmla="*/ 21075 h 41458"/>
                <a:gd name="connsiteX3" fmla="*/ 21084 w 41458"/>
                <a:gd name="connsiteY3" fmla="*/ 42150 h 41458"/>
                <a:gd name="connsiteX4" fmla="*/ 9 w 41458"/>
                <a:gd name="connsiteY4" fmla="*/ 2072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9" y="20729"/>
                  </a:moveTo>
                  <a:cubicBezTo>
                    <a:pt x="9" y="8983"/>
                    <a:pt x="8646" y="0"/>
                    <a:pt x="20393" y="0"/>
                  </a:cubicBezTo>
                  <a:cubicBezTo>
                    <a:pt x="32140" y="0"/>
                    <a:pt x="42504" y="9674"/>
                    <a:pt x="42159" y="21075"/>
                  </a:cubicBezTo>
                  <a:cubicBezTo>
                    <a:pt x="42159" y="32131"/>
                    <a:pt x="32140" y="41804"/>
                    <a:pt x="21084" y="42150"/>
                  </a:cubicBezTo>
                  <a:cubicBezTo>
                    <a:pt x="9337" y="42495"/>
                    <a:pt x="-337" y="32822"/>
                    <a:pt x="9" y="20729"/>
                  </a:cubicBezTo>
                  <a:close/>
                </a:path>
              </a:pathLst>
            </a:custGeom>
            <a:solidFill>
              <a:srgbClr val="000000"/>
            </a:solidFill>
            <a:ln w="3443" cap="flat">
              <a:noFill/>
              <a:prstDash val="solid"/>
              <a:miter/>
            </a:ln>
          </p:spPr>
          <p:txBody>
            <a:bodyPr rtlCol="0" anchor="ctr"/>
            <a:lstStyle/>
            <a:p>
              <a:endParaRPr lang="en-US"/>
            </a:p>
          </p:txBody>
        </p:sp>
        <p:sp>
          <p:nvSpPr>
            <p:cNvPr id="30" name="Freeform: Shape 52">
              <a:extLst>
                <a:ext uri="{FF2B5EF4-FFF2-40B4-BE49-F238E27FC236}">
                  <a16:creationId xmlns:a16="http://schemas.microsoft.com/office/drawing/2014/main" id="{7CFE262B-74A1-F795-0C49-694A9CF51826}"/>
                </a:ext>
              </a:extLst>
            </p:cNvPr>
            <p:cNvSpPr/>
            <p:nvPr/>
          </p:nvSpPr>
          <p:spPr>
            <a:xfrm>
              <a:off x="363629" y="1968119"/>
              <a:ext cx="41459" cy="41459"/>
            </a:xfrm>
            <a:custGeom>
              <a:avLst/>
              <a:gdLst>
                <a:gd name="connsiteX0" fmla="*/ 21084 w 41458"/>
                <a:gd name="connsiteY0" fmla="*/ 9 h 41458"/>
                <a:gd name="connsiteX1" fmla="*/ 42504 w 41458"/>
                <a:gd name="connsiteY1" fmla="*/ 20048 h 41458"/>
                <a:gd name="connsiteX2" fmla="*/ 21775 w 41458"/>
                <a:gd name="connsiteY2" fmla="*/ 42159 h 41458"/>
                <a:gd name="connsiteX3" fmla="*/ 9 w 41458"/>
                <a:gd name="connsiteY3" fmla="*/ 22121 h 41458"/>
                <a:gd name="connsiteX4" fmla="*/ 21084 w 41458"/>
                <a:gd name="connsiteY4" fmla="*/ 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084" y="9"/>
                  </a:moveTo>
                  <a:cubicBezTo>
                    <a:pt x="32485" y="-336"/>
                    <a:pt x="42159" y="8992"/>
                    <a:pt x="42504" y="20048"/>
                  </a:cubicBezTo>
                  <a:cubicBezTo>
                    <a:pt x="42850" y="32140"/>
                    <a:pt x="33867" y="41814"/>
                    <a:pt x="21775" y="42159"/>
                  </a:cubicBezTo>
                  <a:cubicBezTo>
                    <a:pt x="10374" y="42505"/>
                    <a:pt x="700" y="33176"/>
                    <a:pt x="9" y="22121"/>
                  </a:cubicBezTo>
                  <a:cubicBezTo>
                    <a:pt x="-337" y="10720"/>
                    <a:pt x="9337" y="355"/>
                    <a:pt x="21084" y="9"/>
                  </a:cubicBezTo>
                  <a:close/>
                </a:path>
              </a:pathLst>
            </a:custGeom>
            <a:solidFill>
              <a:srgbClr val="000000"/>
            </a:solidFill>
            <a:ln w="3443" cap="flat">
              <a:noFill/>
              <a:prstDash val="solid"/>
              <a:miter/>
            </a:ln>
          </p:spPr>
          <p:txBody>
            <a:bodyPr rtlCol="0" anchor="ctr"/>
            <a:lstStyle/>
            <a:p>
              <a:endParaRPr lang="en-US"/>
            </a:p>
          </p:txBody>
        </p:sp>
        <p:sp>
          <p:nvSpPr>
            <p:cNvPr id="31" name="Freeform: Shape 53">
              <a:extLst>
                <a:ext uri="{FF2B5EF4-FFF2-40B4-BE49-F238E27FC236}">
                  <a16:creationId xmlns:a16="http://schemas.microsoft.com/office/drawing/2014/main" id="{44A2C0D8-8FDE-8179-4C48-1E4E52301386}"/>
                </a:ext>
              </a:extLst>
            </p:cNvPr>
            <p:cNvSpPr/>
            <p:nvPr/>
          </p:nvSpPr>
          <p:spPr>
            <a:xfrm>
              <a:off x="429618" y="2008516"/>
              <a:ext cx="41459" cy="41459"/>
            </a:xfrm>
            <a:custGeom>
              <a:avLst/>
              <a:gdLst>
                <a:gd name="connsiteX0" fmla="*/ 42504 w 41458"/>
                <a:gd name="connsiteY0" fmla="*/ 21455 h 41458"/>
                <a:gd name="connsiteX1" fmla="*/ 21429 w 41458"/>
                <a:gd name="connsiteY1" fmla="*/ 42185 h 41458"/>
                <a:gd name="connsiteX2" fmla="*/ 9 w 41458"/>
                <a:gd name="connsiteY2" fmla="*/ 20764 h 41458"/>
                <a:gd name="connsiteX3" fmla="*/ 22120 w 41458"/>
                <a:gd name="connsiteY3" fmla="*/ 35 h 41458"/>
                <a:gd name="connsiteX4" fmla="*/ 42504 w 41458"/>
                <a:gd name="connsiteY4" fmla="*/ 2145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42504" y="21455"/>
                  </a:moveTo>
                  <a:cubicBezTo>
                    <a:pt x="42159" y="32857"/>
                    <a:pt x="33176" y="42185"/>
                    <a:pt x="21429" y="42185"/>
                  </a:cubicBezTo>
                  <a:cubicBezTo>
                    <a:pt x="9682" y="42185"/>
                    <a:pt x="-337" y="32511"/>
                    <a:pt x="9" y="20764"/>
                  </a:cubicBezTo>
                  <a:cubicBezTo>
                    <a:pt x="354" y="9018"/>
                    <a:pt x="10373" y="-656"/>
                    <a:pt x="22120" y="35"/>
                  </a:cubicBezTo>
                  <a:cubicBezTo>
                    <a:pt x="33867" y="380"/>
                    <a:pt x="42850" y="10054"/>
                    <a:pt x="42504" y="21455"/>
                  </a:cubicBezTo>
                  <a:close/>
                </a:path>
              </a:pathLst>
            </a:custGeom>
            <a:solidFill>
              <a:srgbClr val="000000"/>
            </a:solidFill>
            <a:ln w="3443" cap="flat">
              <a:noFill/>
              <a:prstDash val="solid"/>
              <a:miter/>
            </a:ln>
          </p:spPr>
          <p:txBody>
            <a:bodyPr rtlCol="0" anchor="ctr"/>
            <a:lstStyle/>
            <a:p>
              <a:endParaRPr lang="en-US"/>
            </a:p>
          </p:txBody>
        </p:sp>
        <p:sp>
          <p:nvSpPr>
            <p:cNvPr id="32" name="Freeform: Shape 54">
              <a:extLst>
                <a:ext uri="{FF2B5EF4-FFF2-40B4-BE49-F238E27FC236}">
                  <a16:creationId xmlns:a16="http://schemas.microsoft.com/office/drawing/2014/main" id="{500BE191-34AC-8334-7768-D9DE9192C8E2}"/>
                </a:ext>
              </a:extLst>
            </p:cNvPr>
            <p:cNvSpPr/>
            <p:nvPr/>
          </p:nvSpPr>
          <p:spPr>
            <a:xfrm>
              <a:off x="343254" y="2095951"/>
              <a:ext cx="41459" cy="41459"/>
            </a:xfrm>
            <a:custGeom>
              <a:avLst/>
              <a:gdLst>
                <a:gd name="connsiteX0" fmla="*/ 21766 w 41458"/>
                <a:gd name="connsiteY0" fmla="*/ 42505 h 41458"/>
                <a:gd name="connsiteX1" fmla="*/ 0 w 41458"/>
                <a:gd name="connsiteY1" fmla="*/ 21084 h 41458"/>
                <a:gd name="connsiteX2" fmla="*/ 21075 w 41458"/>
                <a:gd name="connsiteY2" fmla="*/ 9 h 41458"/>
                <a:gd name="connsiteX3" fmla="*/ 42150 w 41458"/>
                <a:gd name="connsiteY3" fmla="*/ 20393 h 41458"/>
                <a:gd name="connsiteX4" fmla="*/ 21766 w 41458"/>
                <a:gd name="connsiteY4" fmla="*/ 4250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766" y="42505"/>
                  </a:moveTo>
                  <a:cubicBezTo>
                    <a:pt x="9674" y="42505"/>
                    <a:pt x="0" y="32831"/>
                    <a:pt x="0" y="21084"/>
                  </a:cubicBezTo>
                  <a:cubicBezTo>
                    <a:pt x="346" y="10029"/>
                    <a:pt x="10019" y="355"/>
                    <a:pt x="21075" y="9"/>
                  </a:cubicBezTo>
                  <a:cubicBezTo>
                    <a:pt x="32131" y="-336"/>
                    <a:pt x="41804" y="8992"/>
                    <a:pt x="42150" y="20393"/>
                  </a:cubicBezTo>
                  <a:cubicBezTo>
                    <a:pt x="42841" y="32831"/>
                    <a:pt x="33858" y="42159"/>
                    <a:pt x="21766" y="42505"/>
                  </a:cubicBezTo>
                  <a:close/>
                </a:path>
              </a:pathLst>
            </a:custGeom>
            <a:solidFill>
              <a:srgbClr val="000000"/>
            </a:solidFill>
            <a:ln w="3443" cap="flat">
              <a:noFill/>
              <a:prstDash val="solid"/>
              <a:miter/>
            </a:ln>
          </p:spPr>
          <p:txBody>
            <a:bodyPr rtlCol="0" anchor="ctr"/>
            <a:lstStyle/>
            <a:p>
              <a:endParaRPr lang="en-US"/>
            </a:p>
          </p:txBody>
        </p:sp>
      </p:grpSp>
      <p:sp>
        <p:nvSpPr>
          <p:cNvPr id="43" name="標題 1">
            <a:extLst>
              <a:ext uri="{FF2B5EF4-FFF2-40B4-BE49-F238E27FC236}">
                <a16:creationId xmlns:a16="http://schemas.microsoft.com/office/drawing/2014/main" id="{CDCA49A7-1017-28FD-38A0-0AACAB1D8F7B}"/>
              </a:ext>
            </a:extLst>
          </p:cNvPr>
          <p:cNvSpPr txBox="1">
            <a:spLocks/>
          </p:cNvSpPr>
          <p:nvPr/>
        </p:nvSpPr>
        <p:spPr>
          <a:xfrm>
            <a:off x="9744498" y="246093"/>
            <a:ext cx="3257958" cy="5790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2200" dirty="0">
                <a:solidFill>
                  <a:schemeClr val="bg1"/>
                </a:solidFill>
                <a:latin typeface="YouYuan" panose="02010509060101010101" pitchFamily="49" charset="-122"/>
                <a:ea typeface="YouYuan" panose="02010509060101010101" pitchFamily="49" charset="-122"/>
              </a:rPr>
              <a:t>講者</a:t>
            </a:r>
            <a:r>
              <a:rPr lang="en-US" altLang="zh-TW" sz="2200" dirty="0">
                <a:solidFill>
                  <a:schemeClr val="bg1"/>
                </a:solidFill>
                <a:latin typeface="YouYuan" panose="02010509060101010101" pitchFamily="49" charset="-122"/>
                <a:ea typeface="YouYuan" panose="02010509060101010101" pitchFamily="49" charset="-122"/>
              </a:rPr>
              <a:t>:</a:t>
            </a:r>
            <a:r>
              <a:rPr lang="zh-TW" altLang="en-US" sz="2200" dirty="0">
                <a:solidFill>
                  <a:schemeClr val="bg1"/>
                </a:solidFill>
                <a:latin typeface="YouYuan" panose="02010509060101010101" pitchFamily="49" charset="-122"/>
                <a:ea typeface="YouYuan" panose="02010509060101010101" pitchFamily="49" charset="-122"/>
              </a:rPr>
              <a:t>劉冠緯</a:t>
            </a:r>
          </a:p>
        </p:txBody>
      </p:sp>
      <p:sp>
        <p:nvSpPr>
          <p:cNvPr id="33" name="標題 1">
            <a:extLst>
              <a:ext uri="{FF2B5EF4-FFF2-40B4-BE49-F238E27FC236}">
                <a16:creationId xmlns:a16="http://schemas.microsoft.com/office/drawing/2014/main" id="{5A1B1FA0-F6E7-41A6-9164-6CD88B89812F}"/>
              </a:ext>
            </a:extLst>
          </p:cNvPr>
          <p:cNvSpPr txBox="1">
            <a:spLocks/>
          </p:cNvSpPr>
          <p:nvPr/>
        </p:nvSpPr>
        <p:spPr>
          <a:xfrm>
            <a:off x="61735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nvGrpSpPr>
          <p:cNvPr id="34" name="群組 33">
            <a:extLst>
              <a:ext uri="{FF2B5EF4-FFF2-40B4-BE49-F238E27FC236}">
                <a16:creationId xmlns:a16="http://schemas.microsoft.com/office/drawing/2014/main" id="{0B5FC35A-6EE6-4FCB-9E37-FCC169CB27A8}"/>
              </a:ext>
            </a:extLst>
          </p:cNvPr>
          <p:cNvGrpSpPr/>
          <p:nvPr/>
        </p:nvGrpSpPr>
        <p:grpSpPr>
          <a:xfrm>
            <a:off x="1" y="-567239"/>
            <a:ext cx="12191999" cy="1407527"/>
            <a:chOff x="-96252" y="-573091"/>
            <a:chExt cx="12191999" cy="1407527"/>
          </a:xfrm>
        </p:grpSpPr>
        <p:grpSp>
          <p:nvGrpSpPr>
            <p:cNvPr id="44" name="群組 43">
              <a:extLst>
                <a:ext uri="{FF2B5EF4-FFF2-40B4-BE49-F238E27FC236}">
                  <a16:creationId xmlns:a16="http://schemas.microsoft.com/office/drawing/2014/main" id="{22605C4A-D71A-4E22-ACEC-6E0DA7ADC27C}"/>
                </a:ext>
              </a:extLst>
            </p:cNvPr>
            <p:cNvGrpSpPr/>
            <p:nvPr/>
          </p:nvGrpSpPr>
          <p:grpSpPr>
            <a:xfrm>
              <a:off x="-96252" y="-219507"/>
              <a:ext cx="12191999" cy="1053943"/>
              <a:chOff x="1" y="-219507"/>
              <a:chExt cx="12191999" cy="1268989"/>
            </a:xfrm>
          </p:grpSpPr>
          <p:sp>
            <p:nvSpPr>
              <p:cNvPr id="46" name="矩形 45">
                <a:extLst>
                  <a:ext uri="{FF2B5EF4-FFF2-40B4-BE49-F238E27FC236}">
                    <a16:creationId xmlns:a16="http://schemas.microsoft.com/office/drawing/2014/main" id="{371C13A5-25EA-46B4-871B-05A7E669E8B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7" name="平行四边形 11">
                <a:extLst>
                  <a:ext uri="{FF2B5EF4-FFF2-40B4-BE49-F238E27FC236}">
                    <a16:creationId xmlns:a16="http://schemas.microsoft.com/office/drawing/2014/main" id="{FBDEB15F-EE3B-40E4-9EC2-674231ABD7E9}"/>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8" name="平行四边形 12">
                <a:extLst>
                  <a:ext uri="{FF2B5EF4-FFF2-40B4-BE49-F238E27FC236}">
                    <a16:creationId xmlns:a16="http://schemas.microsoft.com/office/drawing/2014/main" id="{B0539D64-1397-4EAC-90EF-00803F0038E5}"/>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9" name="平行四边形 13">
                <a:extLst>
                  <a:ext uri="{FF2B5EF4-FFF2-40B4-BE49-F238E27FC236}">
                    <a16:creationId xmlns:a16="http://schemas.microsoft.com/office/drawing/2014/main" id="{9D92D364-BB62-4B86-A2D5-7F66F953745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0" name="平行四边形 21">
                <a:extLst>
                  <a:ext uri="{FF2B5EF4-FFF2-40B4-BE49-F238E27FC236}">
                    <a16:creationId xmlns:a16="http://schemas.microsoft.com/office/drawing/2014/main" id="{DED41DB4-6A96-4279-B3F3-A17C79D35119}"/>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1" name="平行四边形 22">
                <a:extLst>
                  <a:ext uri="{FF2B5EF4-FFF2-40B4-BE49-F238E27FC236}">
                    <a16:creationId xmlns:a16="http://schemas.microsoft.com/office/drawing/2014/main" id="{08D1A026-DFAB-4B1D-B48C-B9F8BFFAC0F0}"/>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45" name="標題 1">
              <a:extLst>
                <a:ext uri="{FF2B5EF4-FFF2-40B4-BE49-F238E27FC236}">
                  <a16:creationId xmlns:a16="http://schemas.microsoft.com/office/drawing/2014/main" id="{9771A5B8-7F22-4D01-930C-F5CDCB59AEF7}"/>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sp>
        <p:nvSpPr>
          <p:cNvPr id="5" name="標題 1">
            <a:extLst>
              <a:ext uri="{FF2B5EF4-FFF2-40B4-BE49-F238E27FC236}">
                <a16:creationId xmlns:a16="http://schemas.microsoft.com/office/drawing/2014/main" id="{64441DD7-4A36-8D8F-320A-7069B07E08AB}"/>
              </a:ext>
            </a:extLst>
          </p:cNvPr>
          <p:cNvSpPr txBox="1">
            <a:spLocks/>
          </p:cNvSpPr>
          <p:nvPr/>
        </p:nvSpPr>
        <p:spPr>
          <a:xfrm>
            <a:off x="-624" y="2266726"/>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Yu Mincho" panose="02020400000000000000" pitchFamily="18" charset="-128"/>
                <a:ea typeface="Yu Mincho" panose="02020400000000000000" pitchFamily="18" charset="-128"/>
              </a:rPr>
              <a:t>Take 02 </a:t>
            </a:r>
            <a:r>
              <a:rPr lang="zh-TW" altLang="en-US" b="1" dirty="0">
                <a:latin typeface="Yu Mincho" panose="02020400000000000000" pitchFamily="18" charset="-128"/>
                <a:ea typeface="Yu Mincho" panose="02020400000000000000" pitchFamily="18" charset="-128"/>
              </a:rPr>
              <a:t>資料獲取與清整</a:t>
            </a:r>
            <a:r>
              <a:rPr lang="en-US" altLang="zh-TW" b="1" dirty="0">
                <a:latin typeface="Yu Mincho" panose="02020400000000000000" pitchFamily="18" charset="-128"/>
                <a:ea typeface="Yu Mincho" panose="02020400000000000000" pitchFamily="18" charset="-128"/>
              </a:rPr>
              <a:t> </a:t>
            </a:r>
            <a:endParaRPr lang="zh-TW" altLang="en-US" b="1" dirty="0">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016063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2F326AD-8B17-8E91-4E11-49BEB4DF0F5E}"/>
              </a:ext>
            </a:extLst>
          </p:cNvPr>
          <p:cNvPicPr>
            <a:picLocks noChangeAspect="1"/>
          </p:cNvPicPr>
          <p:nvPr/>
        </p:nvPicPr>
        <p:blipFill rotWithShape="1">
          <a:blip r:embed="rId3">
            <a:lum bright="70000" contrast="-70000"/>
          </a:blip>
          <a:srcRect t="39845" b="14616"/>
          <a:stretch/>
        </p:blipFill>
        <p:spPr>
          <a:xfrm>
            <a:off x="1633341" y="3873910"/>
            <a:ext cx="8925318" cy="2251587"/>
          </a:xfrm>
          <a:prstGeom prst="rect">
            <a:avLst/>
          </a:prstGeom>
        </p:spPr>
      </p:pic>
      <p:pic>
        <p:nvPicPr>
          <p:cNvPr id="4" name="圖片 3">
            <a:extLst>
              <a:ext uri="{FF2B5EF4-FFF2-40B4-BE49-F238E27FC236}">
                <a16:creationId xmlns:a16="http://schemas.microsoft.com/office/drawing/2014/main" id="{220F4F3E-6745-483A-8D7D-CE46CBFFD7AA}"/>
              </a:ext>
            </a:extLst>
          </p:cNvPr>
          <p:cNvPicPr>
            <a:picLocks noChangeAspect="1"/>
          </p:cNvPicPr>
          <p:nvPr/>
        </p:nvPicPr>
        <p:blipFill rotWithShape="1">
          <a:blip r:embed="rId3"/>
          <a:srcRect b="61945"/>
          <a:stretch/>
        </p:blipFill>
        <p:spPr>
          <a:xfrm>
            <a:off x="1633341" y="1903884"/>
            <a:ext cx="8925318" cy="1881536"/>
          </a:xfrm>
          <a:prstGeom prst="rect">
            <a:avLst/>
          </a:prstGeom>
        </p:spPr>
      </p:pic>
      <p:sp>
        <p:nvSpPr>
          <p:cNvPr id="5" name="投影片編號版面配置區 4">
            <a:extLst>
              <a:ext uri="{FF2B5EF4-FFF2-40B4-BE49-F238E27FC236}">
                <a16:creationId xmlns:a16="http://schemas.microsoft.com/office/drawing/2014/main" id="{CBEDE55C-B8B8-4B01-9124-A953DAAD2B0C}"/>
              </a:ext>
            </a:extLst>
          </p:cNvPr>
          <p:cNvSpPr>
            <a:spLocks noGrp="1"/>
          </p:cNvSpPr>
          <p:nvPr>
            <p:ph type="sldNum" sz="quarter" idx="12"/>
          </p:nvPr>
        </p:nvSpPr>
        <p:spPr/>
        <p:txBody>
          <a:bodyPr/>
          <a:lstStyle/>
          <a:p>
            <a:fld id="{4270B8D7-6D49-4743-8D36-FC6599991F56}" type="slidenum">
              <a:rPr lang="zh-TW" altLang="en-US" smtClean="0"/>
              <a:t>12</a:t>
            </a:fld>
            <a:endParaRPr lang="zh-TW" altLang="en-US"/>
          </a:p>
        </p:txBody>
      </p:sp>
      <p:grpSp>
        <p:nvGrpSpPr>
          <p:cNvPr id="16" name="群組 15">
            <a:extLst>
              <a:ext uri="{FF2B5EF4-FFF2-40B4-BE49-F238E27FC236}">
                <a16:creationId xmlns:a16="http://schemas.microsoft.com/office/drawing/2014/main" id="{A4F0F87A-4ADB-48C4-818E-4798E0E16A72}"/>
              </a:ext>
            </a:extLst>
          </p:cNvPr>
          <p:cNvGrpSpPr/>
          <p:nvPr/>
        </p:nvGrpSpPr>
        <p:grpSpPr>
          <a:xfrm>
            <a:off x="50008" y="-581526"/>
            <a:ext cx="12191999" cy="1407527"/>
            <a:chOff x="-96252" y="-573091"/>
            <a:chExt cx="12191999" cy="1407527"/>
          </a:xfrm>
        </p:grpSpPr>
        <p:grpSp>
          <p:nvGrpSpPr>
            <p:cNvPr id="18" name="群組 17">
              <a:extLst>
                <a:ext uri="{FF2B5EF4-FFF2-40B4-BE49-F238E27FC236}">
                  <a16:creationId xmlns:a16="http://schemas.microsoft.com/office/drawing/2014/main" id="{D6C5C580-3CB0-47CF-B87F-DC2F80B32579}"/>
                </a:ext>
              </a:extLst>
            </p:cNvPr>
            <p:cNvGrpSpPr/>
            <p:nvPr/>
          </p:nvGrpSpPr>
          <p:grpSpPr>
            <a:xfrm>
              <a:off x="-96252" y="-219507"/>
              <a:ext cx="12191999" cy="1053943"/>
              <a:chOff x="1" y="-219507"/>
              <a:chExt cx="12191999" cy="1268989"/>
            </a:xfrm>
          </p:grpSpPr>
          <p:sp>
            <p:nvSpPr>
              <p:cNvPr id="20" name="矩形 19">
                <a:extLst>
                  <a:ext uri="{FF2B5EF4-FFF2-40B4-BE49-F238E27FC236}">
                    <a16:creationId xmlns:a16="http://schemas.microsoft.com/office/drawing/2014/main" id="{E3907868-DEDB-418C-9007-77F3726D7B17}"/>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1">
                <a:extLst>
                  <a:ext uri="{FF2B5EF4-FFF2-40B4-BE49-F238E27FC236}">
                    <a16:creationId xmlns:a16="http://schemas.microsoft.com/office/drawing/2014/main" id="{C1A8BCDE-2391-4265-8ECE-8EDA403EE165}"/>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2" name="平行四边形 12">
                <a:extLst>
                  <a:ext uri="{FF2B5EF4-FFF2-40B4-BE49-F238E27FC236}">
                    <a16:creationId xmlns:a16="http://schemas.microsoft.com/office/drawing/2014/main" id="{ED794207-4F3D-4B41-BD6A-F00461C249F8}"/>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86BFD18C-EE20-481F-BE2E-653F12724C4A}"/>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69B9DC93-A786-4A82-A3B5-3088ACC5B7CB}"/>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522FA70-4C1B-43CB-A4F5-E647682D2FAC}"/>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9" name="標題 1">
              <a:extLst>
                <a:ext uri="{FF2B5EF4-FFF2-40B4-BE49-F238E27FC236}">
                  <a16:creationId xmlns:a16="http://schemas.microsoft.com/office/drawing/2014/main" id="{0858ED1B-C400-474F-8465-25605C30A452}"/>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資料獲取</a:t>
              </a:r>
            </a:p>
          </p:txBody>
        </p:sp>
      </p:grpSp>
      <p:sp>
        <p:nvSpPr>
          <p:cNvPr id="3" name="文字方塊 2">
            <a:extLst>
              <a:ext uri="{FF2B5EF4-FFF2-40B4-BE49-F238E27FC236}">
                <a16:creationId xmlns:a16="http://schemas.microsoft.com/office/drawing/2014/main" id="{FDB7404D-D426-33A3-070B-FFB8A387C4D4}"/>
              </a:ext>
            </a:extLst>
          </p:cNvPr>
          <p:cNvSpPr txBox="1"/>
          <p:nvPr/>
        </p:nvSpPr>
        <p:spPr>
          <a:xfrm>
            <a:off x="7846403" y="4435687"/>
            <a:ext cx="1268100" cy="461665"/>
          </a:xfrm>
          <a:prstGeom prst="rect">
            <a:avLst/>
          </a:prstGeom>
          <a:noFill/>
        </p:spPr>
        <p:txBody>
          <a:bodyPr wrap="square" rtlCol="0">
            <a:spAutoFit/>
          </a:bodyPr>
          <a:lstStyle/>
          <a:p>
            <a:r>
              <a:rPr lang="zh-TW" altLang="en-US" sz="2400" dirty="0">
                <a:solidFill>
                  <a:schemeClr val="bg1">
                    <a:lumMod val="75000"/>
                  </a:schemeClr>
                </a:solidFill>
                <a:latin typeface="微軟正黑體" panose="020B0604030504040204" pitchFamily="34" charset="-120"/>
                <a:ea typeface="微軟正黑體" panose="020B0604030504040204" pitchFamily="34" charset="-120"/>
              </a:rPr>
              <a:t>、預算</a:t>
            </a:r>
            <a:endParaRPr lang="en-US" altLang="zh-TW" sz="2400" dirty="0">
              <a:solidFill>
                <a:schemeClr val="bg1">
                  <a:lumMod val="75000"/>
                </a:schemeClr>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C3BCE3FB-F005-18D7-3C13-812CE7DF5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228" y="2914584"/>
            <a:ext cx="1682372" cy="543693"/>
          </a:xfrm>
          <a:prstGeom prst="rect">
            <a:avLst/>
          </a:prstGeom>
        </p:spPr>
      </p:pic>
    </p:spTree>
    <p:extLst>
      <p:ext uri="{BB962C8B-B14F-4D97-AF65-F5344CB8AC3E}">
        <p14:creationId xmlns:p14="http://schemas.microsoft.com/office/powerpoint/2010/main" val="743225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2F326AD-8B17-8E91-4E11-49BEB4DF0F5E}"/>
              </a:ext>
            </a:extLst>
          </p:cNvPr>
          <p:cNvPicPr>
            <a:picLocks noChangeAspect="1"/>
          </p:cNvPicPr>
          <p:nvPr/>
        </p:nvPicPr>
        <p:blipFill rotWithShape="1">
          <a:blip r:embed="rId3"/>
          <a:srcRect t="39845" b="14616"/>
          <a:stretch/>
        </p:blipFill>
        <p:spPr>
          <a:xfrm>
            <a:off x="1633341" y="3873910"/>
            <a:ext cx="8925318" cy="2251587"/>
          </a:xfrm>
          <a:prstGeom prst="rect">
            <a:avLst/>
          </a:prstGeom>
        </p:spPr>
      </p:pic>
      <p:pic>
        <p:nvPicPr>
          <p:cNvPr id="4" name="圖片 3">
            <a:extLst>
              <a:ext uri="{FF2B5EF4-FFF2-40B4-BE49-F238E27FC236}">
                <a16:creationId xmlns:a16="http://schemas.microsoft.com/office/drawing/2014/main" id="{220F4F3E-6745-483A-8D7D-CE46CBFFD7AA}"/>
              </a:ext>
            </a:extLst>
          </p:cNvPr>
          <p:cNvPicPr>
            <a:picLocks noChangeAspect="1"/>
          </p:cNvPicPr>
          <p:nvPr/>
        </p:nvPicPr>
        <p:blipFill rotWithShape="1">
          <a:blip r:embed="rId3">
            <a:lum bright="70000" contrast="-70000"/>
          </a:blip>
          <a:srcRect b="61945"/>
          <a:stretch/>
        </p:blipFill>
        <p:spPr>
          <a:xfrm>
            <a:off x="1633341" y="1903884"/>
            <a:ext cx="8925318" cy="1881536"/>
          </a:xfrm>
          <a:prstGeom prst="rect">
            <a:avLst/>
          </a:prstGeom>
        </p:spPr>
      </p:pic>
      <p:sp>
        <p:nvSpPr>
          <p:cNvPr id="5" name="投影片編號版面配置區 4">
            <a:extLst>
              <a:ext uri="{FF2B5EF4-FFF2-40B4-BE49-F238E27FC236}">
                <a16:creationId xmlns:a16="http://schemas.microsoft.com/office/drawing/2014/main" id="{CBEDE55C-B8B8-4B01-9124-A953DAAD2B0C}"/>
              </a:ext>
            </a:extLst>
          </p:cNvPr>
          <p:cNvSpPr>
            <a:spLocks noGrp="1"/>
          </p:cNvSpPr>
          <p:nvPr>
            <p:ph type="sldNum" sz="quarter" idx="12"/>
          </p:nvPr>
        </p:nvSpPr>
        <p:spPr/>
        <p:txBody>
          <a:bodyPr/>
          <a:lstStyle/>
          <a:p>
            <a:fld id="{4270B8D7-6D49-4743-8D36-FC6599991F56}" type="slidenum">
              <a:rPr lang="zh-TW" altLang="en-US" smtClean="0"/>
              <a:t>13</a:t>
            </a:fld>
            <a:endParaRPr lang="zh-TW" altLang="en-US"/>
          </a:p>
        </p:txBody>
      </p:sp>
      <p:grpSp>
        <p:nvGrpSpPr>
          <p:cNvPr id="16" name="群組 15">
            <a:extLst>
              <a:ext uri="{FF2B5EF4-FFF2-40B4-BE49-F238E27FC236}">
                <a16:creationId xmlns:a16="http://schemas.microsoft.com/office/drawing/2014/main" id="{A4F0F87A-4ADB-48C4-818E-4798E0E16A72}"/>
              </a:ext>
            </a:extLst>
          </p:cNvPr>
          <p:cNvGrpSpPr/>
          <p:nvPr/>
        </p:nvGrpSpPr>
        <p:grpSpPr>
          <a:xfrm>
            <a:off x="1" y="-567239"/>
            <a:ext cx="12191999" cy="1407527"/>
            <a:chOff x="-96252" y="-573091"/>
            <a:chExt cx="12191999" cy="1407527"/>
          </a:xfrm>
        </p:grpSpPr>
        <p:grpSp>
          <p:nvGrpSpPr>
            <p:cNvPr id="18" name="群組 17">
              <a:extLst>
                <a:ext uri="{FF2B5EF4-FFF2-40B4-BE49-F238E27FC236}">
                  <a16:creationId xmlns:a16="http://schemas.microsoft.com/office/drawing/2014/main" id="{D6C5C580-3CB0-47CF-B87F-DC2F80B32579}"/>
                </a:ext>
              </a:extLst>
            </p:cNvPr>
            <p:cNvGrpSpPr/>
            <p:nvPr/>
          </p:nvGrpSpPr>
          <p:grpSpPr>
            <a:xfrm>
              <a:off x="-96252" y="-219507"/>
              <a:ext cx="12191999" cy="1053943"/>
              <a:chOff x="1" y="-219507"/>
              <a:chExt cx="12191999" cy="1268989"/>
            </a:xfrm>
          </p:grpSpPr>
          <p:sp>
            <p:nvSpPr>
              <p:cNvPr id="20" name="矩形 19">
                <a:extLst>
                  <a:ext uri="{FF2B5EF4-FFF2-40B4-BE49-F238E27FC236}">
                    <a16:creationId xmlns:a16="http://schemas.microsoft.com/office/drawing/2014/main" id="{E3907868-DEDB-418C-9007-77F3726D7B17}"/>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1">
                <a:extLst>
                  <a:ext uri="{FF2B5EF4-FFF2-40B4-BE49-F238E27FC236}">
                    <a16:creationId xmlns:a16="http://schemas.microsoft.com/office/drawing/2014/main" id="{C1A8BCDE-2391-4265-8ECE-8EDA403EE165}"/>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2" name="平行四边形 12">
                <a:extLst>
                  <a:ext uri="{FF2B5EF4-FFF2-40B4-BE49-F238E27FC236}">
                    <a16:creationId xmlns:a16="http://schemas.microsoft.com/office/drawing/2014/main" id="{ED794207-4F3D-4B41-BD6A-F00461C249F8}"/>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86BFD18C-EE20-481F-BE2E-653F12724C4A}"/>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69B9DC93-A786-4A82-A3B5-3088ACC5B7CB}"/>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522FA70-4C1B-43CB-A4F5-E647682D2FAC}"/>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9" name="標題 1">
              <a:extLst>
                <a:ext uri="{FF2B5EF4-FFF2-40B4-BE49-F238E27FC236}">
                  <a16:creationId xmlns:a16="http://schemas.microsoft.com/office/drawing/2014/main" id="{0858ED1B-C400-474F-8465-25605C30A452}"/>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資料獲取</a:t>
              </a:r>
            </a:p>
          </p:txBody>
        </p:sp>
      </p:grpSp>
      <p:sp>
        <p:nvSpPr>
          <p:cNvPr id="3" name="文字方塊 2">
            <a:extLst>
              <a:ext uri="{FF2B5EF4-FFF2-40B4-BE49-F238E27FC236}">
                <a16:creationId xmlns:a16="http://schemas.microsoft.com/office/drawing/2014/main" id="{FDB7404D-D426-33A3-070B-FFB8A387C4D4}"/>
              </a:ext>
            </a:extLst>
          </p:cNvPr>
          <p:cNvSpPr txBox="1"/>
          <p:nvPr/>
        </p:nvSpPr>
        <p:spPr>
          <a:xfrm>
            <a:off x="7846403" y="4435687"/>
            <a:ext cx="1268100"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、預算</a:t>
            </a:r>
            <a:endParaRPr lang="en-US" altLang="zh-TW" sz="2400"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C3BCE3FB-F005-18D7-3C13-812CE7DF5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228" y="2914584"/>
            <a:ext cx="1682372" cy="543693"/>
          </a:xfrm>
          <a:prstGeom prst="rect">
            <a:avLst/>
          </a:prstGeom>
        </p:spPr>
      </p:pic>
    </p:spTree>
    <p:extLst>
      <p:ext uri="{BB962C8B-B14F-4D97-AF65-F5344CB8AC3E}">
        <p14:creationId xmlns:p14="http://schemas.microsoft.com/office/powerpoint/2010/main" val="37467106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3A70D42D-23B4-44B0-90D5-FB44FE6BE36A}"/>
              </a:ext>
            </a:extLst>
          </p:cNvPr>
          <p:cNvGrpSpPr/>
          <p:nvPr/>
        </p:nvGrpSpPr>
        <p:grpSpPr>
          <a:xfrm>
            <a:off x="1523618" y="2039786"/>
            <a:ext cx="8897875" cy="1800361"/>
            <a:chOff x="1523618" y="2039786"/>
            <a:chExt cx="8897875" cy="1800361"/>
          </a:xfrm>
        </p:grpSpPr>
        <p:pic>
          <p:nvPicPr>
            <p:cNvPr id="4" name="圖片 3">
              <a:extLst>
                <a:ext uri="{FF2B5EF4-FFF2-40B4-BE49-F238E27FC236}">
                  <a16:creationId xmlns:a16="http://schemas.microsoft.com/office/drawing/2014/main" id="{BB90780F-6AE5-463F-A8B1-100B5C98739E}"/>
                </a:ext>
              </a:extLst>
            </p:cNvPr>
            <p:cNvPicPr>
              <a:picLocks noChangeAspect="1"/>
            </p:cNvPicPr>
            <p:nvPr/>
          </p:nvPicPr>
          <p:blipFill>
            <a:blip r:embed="rId3"/>
            <a:stretch>
              <a:fillRect/>
            </a:stretch>
          </p:blipFill>
          <p:spPr>
            <a:xfrm>
              <a:off x="2186303" y="2428281"/>
              <a:ext cx="2857500" cy="866775"/>
            </a:xfrm>
            <a:prstGeom prst="rect">
              <a:avLst/>
            </a:prstGeom>
          </p:spPr>
        </p:pic>
        <p:sp>
          <p:nvSpPr>
            <p:cNvPr id="9" name="矩形: 圓角 8">
              <a:extLst>
                <a:ext uri="{FF2B5EF4-FFF2-40B4-BE49-F238E27FC236}">
                  <a16:creationId xmlns:a16="http://schemas.microsoft.com/office/drawing/2014/main" id="{465357A3-20A3-4098-B6FE-E79C64BB2238}"/>
                </a:ext>
              </a:extLst>
            </p:cNvPr>
            <p:cNvSpPr/>
            <p:nvPr/>
          </p:nvSpPr>
          <p:spPr>
            <a:xfrm>
              <a:off x="1523618" y="2039786"/>
              <a:ext cx="8897875" cy="1800361"/>
            </a:xfrm>
            <a:prstGeom prst="roundRect">
              <a:avLst/>
            </a:prstGeom>
            <a:noFill/>
            <a:ln w="28575">
              <a:solidFill>
                <a:srgbClr val="BD973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2" name="群組 1">
            <a:extLst>
              <a:ext uri="{FF2B5EF4-FFF2-40B4-BE49-F238E27FC236}">
                <a16:creationId xmlns:a16="http://schemas.microsoft.com/office/drawing/2014/main" id="{27415F05-7A5F-4D5B-9C07-B4977F2B9E37}"/>
              </a:ext>
            </a:extLst>
          </p:cNvPr>
          <p:cNvGrpSpPr/>
          <p:nvPr/>
        </p:nvGrpSpPr>
        <p:grpSpPr>
          <a:xfrm>
            <a:off x="1523618" y="4179430"/>
            <a:ext cx="8897875" cy="1997533"/>
            <a:chOff x="1523618" y="4179430"/>
            <a:chExt cx="8897875" cy="1997533"/>
          </a:xfrm>
        </p:grpSpPr>
        <p:grpSp>
          <p:nvGrpSpPr>
            <p:cNvPr id="6" name="群組 5">
              <a:extLst>
                <a:ext uri="{FF2B5EF4-FFF2-40B4-BE49-F238E27FC236}">
                  <a16:creationId xmlns:a16="http://schemas.microsoft.com/office/drawing/2014/main" id="{F9D6BF99-E033-40D2-A41B-08A25470C669}"/>
                </a:ext>
              </a:extLst>
            </p:cNvPr>
            <p:cNvGrpSpPr/>
            <p:nvPr/>
          </p:nvGrpSpPr>
          <p:grpSpPr>
            <a:xfrm>
              <a:off x="1523618" y="4179430"/>
              <a:ext cx="8897875" cy="1997533"/>
              <a:chOff x="391430" y="3387570"/>
              <a:chExt cx="8972788" cy="1997533"/>
            </a:xfrm>
          </p:grpSpPr>
          <p:sp>
            <p:nvSpPr>
              <p:cNvPr id="7" name="矩形: 圓角 6">
                <a:extLst>
                  <a:ext uri="{FF2B5EF4-FFF2-40B4-BE49-F238E27FC236}">
                    <a16:creationId xmlns:a16="http://schemas.microsoft.com/office/drawing/2014/main" id="{D5662AC9-72AD-497F-9855-4AD9DAA21B4A}"/>
                  </a:ext>
                </a:extLst>
              </p:cNvPr>
              <p:cNvSpPr/>
              <p:nvPr/>
            </p:nvSpPr>
            <p:spPr>
              <a:xfrm>
                <a:off x="391430" y="3387570"/>
                <a:ext cx="8972788" cy="1997533"/>
              </a:xfrm>
              <a:prstGeom prst="roundRect">
                <a:avLst/>
              </a:prstGeom>
              <a:noFill/>
              <a:ln w="28575">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65DA974D-1BBB-4620-A079-ED021C2862F8}"/>
                  </a:ext>
                </a:extLst>
              </p:cNvPr>
              <p:cNvSpPr txBox="1"/>
              <p:nvPr/>
            </p:nvSpPr>
            <p:spPr>
              <a:xfrm>
                <a:off x="4877823" y="3928425"/>
                <a:ext cx="3101317"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solidFill>
                      <a:schemeClr val="bg1">
                        <a:lumMod val="75000"/>
                      </a:schemeClr>
                    </a:solidFill>
                    <a:latin typeface="微軟正黑體" panose="020B0604030504040204" pitchFamily="34" charset="-120"/>
                    <a:ea typeface="微軟正黑體" panose="020B0604030504040204" pitchFamily="34" charset="-120"/>
                  </a:rPr>
                  <a:t>電影評論</a:t>
                </a:r>
                <a:endParaRPr lang="en-US" altLang="zh-TW" sz="2400" dirty="0">
                  <a:solidFill>
                    <a:schemeClr val="bg1">
                      <a:lumMod val="75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solidFill>
                      <a:schemeClr val="bg1">
                        <a:lumMod val="75000"/>
                      </a:schemeClr>
                    </a:solidFill>
                    <a:latin typeface="微軟正黑體" panose="020B0604030504040204" pitchFamily="34" charset="-120"/>
                    <a:ea typeface="微軟正黑體" panose="020B0604030504040204" pitchFamily="34" charset="-120"/>
                  </a:rPr>
                  <a:t>評論分數</a:t>
                </a:r>
                <a:endParaRPr lang="en-US" altLang="zh-TW" sz="2400" dirty="0">
                  <a:solidFill>
                    <a:schemeClr val="bg1">
                      <a:lumMod val="75000"/>
                    </a:schemeClr>
                  </a:solidFill>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grpSp>
        <p:pic>
          <p:nvPicPr>
            <p:cNvPr id="10" name="圖片 9">
              <a:extLst>
                <a:ext uri="{FF2B5EF4-FFF2-40B4-BE49-F238E27FC236}">
                  <a16:creationId xmlns:a16="http://schemas.microsoft.com/office/drawing/2014/main" id="{D8BC2714-70F9-439B-B13B-C35AAE71D21A}"/>
                </a:ext>
              </a:extLst>
            </p:cNvPr>
            <p:cNvPicPr>
              <a:picLocks noChangeAspect="1"/>
            </p:cNvPicPr>
            <p:nvPr/>
          </p:nvPicPr>
          <p:blipFill>
            <a:blip r:embed="rId4">
              <a:lum bright="70000" contrast="-70000"/>
            </a:blip>
            <a:stretch>
              <a:fillRect/>
            </a:stretch>
          </p:blipFill>
          <p:spPr>
            <a:xfrm>
              <a:off x="2142869" y="4435778"/>
              <a:ext cx="2944368" cy="1484836"/>
            </a:xfrm>
            <a:prstGeom prst="rect">
              <a:avLst/>
            </a:prstGeom>
          </p:spPr>
        </p:pic>
      </p:grpSp>
      <p:sp>
        <p:nvSpPr>
          <p:cNvPr id="11" name="投影片編號版面配置區 10">
            <a:extLst>
              <a:ext uri="{FF2B5EF4-FFF2-40B4-BE49-F238E27FC236}">
                <a16:creationId xmlns:a16="http://schemas.microsoft.com/office/drawing/2014/main" id="{B69DCB77-68C9-48D7-A0DA-DECA970ACD18}"/>
              </a:ext>
            </a:extLst>
          </p:cNvPr>
          <p:cNvSpPr>
            <a:spLocks noGrp="1"/>
          </p:cNvSpPr>
          <p:nvPr>
            <p:ph type="sldNum" sz="quarter" idx="12"/>
          </p:nvPr>
        </p:nvSpPr>
        <p:spPr/>
        <p:txBody>
          <a:bodyPr/>
          <a:lstStyle/>
          <a:p>
            <a:fld id="{4270B8D7-6D49-4743-8D36-FC6599991F56}" type="slidenum">
              <a:rPr lang="zh-TW" altLang="en-US" smtClean="0"/>
              <a:t>14</a:t>
            </a:fld>
            <a:endParaRPr lang="zh-TW" altLang="en-US"/>
          </a:p>
        </p:txBody>
      </p:sp>
      <p:grpSp>
        <p:nvGrpSpPr>
          <p:cNvPr id="22" name="群組 21">
            <a:extLst>
              <a:ext uri="{FF2B5EF4-FFF2-40B4-BE49-F238E27FC236}">
                <a16:creationId xmlns:a16="http://schemas.microsoft.com/office/drawing/2014/main" id="{63BB75AA-4570-49FA-A228-6B9437AC36FA}"/>
              </a:ext>
            </a:extLst>
          </p:cNvPr>
          <p:cNvGrpSpPr/>
          <p:nvPr/>
        </p:nvGrpSpPr>
        <p:grpSpPr>
          <a:xfrm>
            <a:off x="1" y="-567239"/>
            <a:ext cx="12191999" cy="1407527"/>
            <a:chOff x="-96252" y="-573091"/>
            <a:chExt cx="12191999" cy="1407527"/>
          </a:xfrm>
        </p:grpSpPr>
        <p:grpSp>
          <p:nvGrpSpPr>
            <p:cNvPr id="24" name="群組 23">
              <a:extLst>
                <a:ext uri="{FF2B5EF4-FFF2-40B4-BE49-F238E27FC236}">
                  <a16:creationId xmlns:a16="http://schemas.microsoft.com/office/drawing/2014/main" id="{7C5E395F-9444-469A-8896-08CAB52EAEC0}"/>
                </a:ext>
              </a:extLst>
            </p:cNvPr>
            <p:cNvGrpSpPr/>
            <p:nvPr/>
          </p:nvGrpSpPr>
          <p:grpSpPr>
            <a:xfrm>
              <a:off x="-96252" y="-219507"/>
              <a:ext cx="12191999" cy="1053943"/>
              <a:chOff x="1" y="-219507"/>
              <a:chExt cx="12191999" cy="1268989"/>
            </a:xfrm>
          </p:grpSpPr>
          <p:sp>
            <p:nvSpPr>
              <p:cNvPr id="26" name="矩形 25">
                <a:extLst>
                  <a:ext uri="{FF2B5EF4-FFF2-40B4-BE49-F238E27FC236}">
                    <a16:creationId xmlns:a16="http://schemas.microsoft.com/office/drawing/2014/main" id="{393373AC-38A5-4F31-A765-C1FE74E8F61F}"/>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11">
                <a:extLst>
                  <a:ext uri="{FF2B5EF4-FFF2-40B4-BE49-F238E27FC236}">
                    <a16:creationId xmlns:a16="http://schemas.microsoft.com/office/drawing/2014/main" id="{02F519D9-6493-4AEA-8B1B-361843DD7A56}"/>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12">
                <a:extLst>
                  <a:ext uri="{FF2B5EF4-FFF2-40B4-BE49-F238E27FC236}">
                    <a16:creationId xmlns:a16="http://schemas.microsoft.com/office/drawing/2014/main" id="{0E34F381-0182-4BC4-A450-43F7B7E6F586}"/>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9" name="平行四边形 13">
                <a:extLst>
                  <a:ext uri="{FF2B5EF4-FFF2-40B4-BE49-F238E27FC236}">
                    <a16:creationId xmlns:a16="http://schemas.microsoft.com/office/drawing/2014/main" id="{3C3EEE7F-77BA-4A86-AAD8-05CE38C1364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0" name="平行四边形 21">
                <a:extLst>
                  <a:ext uri="{FF2B5EF4-FFF2-40B4-BE49-F238E27FC236}">
                    <a16:creationId xmlns:a16="http://schemas.microsoft.com/office/drawing/2014/main" id="{A1BF23DC-4B97-429D-A933-D3B30462CB56}"/>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1" name="平行四边形 22">
                <a:extLst>
                  <a:ext uri="{FF2B5EF4-FFF2-40B4-BE49-F238E27FC236}">
                    <a16:creationId xmlns:a16="http://schemas.microsoft.com/office/drawing/2014/main" id="{4A34BB75-9AB6-4144-AEE6-4FA3327AFA4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5" name="標題 1">
              <a:extLst>
                <a:ext uri="{FF2B5EF4-FFF2-40B4-BE49-F238E27FC236}">
                  <a16:creationId xmlns:a16="http://schemas.microsoft.com/office/drawing/2014/main" id="{94B991E8-7497-4B1B-A81E-204069310971}"/>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資料獲取</a:t>
              </a:r>
            </a:p>
          </p:txBody>
        </p:sp>
      </p:grpSp>
      <p:sp>
        <p:nvSpPr>
          <p:cNvPr id="12" name="文字方塊 11">
            <a:extLst>
              <a:ext uri="{FF2B5EF4-FFF2-40B4-BE49-F238E27FC236}">
                <a16:creationId xmlns:a16="http://schemas.microsoft.com/office/drawing/2014/main" id="{CE7BABFD-9215-6F83-33D9-87D9A79C1AC5}"/>
              </a:ext>
            </a:extLst>
          </p:cNvPr>
          <p:cNvSpPr txBox="1"/>
          <p:nvPr/>
        </p:nvSpPr>
        <p:spPr>
          <a:xfrm>
            <a:off x="5972555" y="2167828"/>
            <a:ext cx="3101317" cy="1200329"/>
          </a:xfrm>
          <a:prstGeom prst="rect">
            <a:avLst/>
          </a:prstGeom>
          <a:noFill/>
        </p:spPr>
        <p:txBody>
          <a:bodyPr wrap="square" rtlCol="0">
            <a:spAutoFit/>
          </a:bodyPr>
          <a:lstStyle/>
          <a:p>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歷年得獎導演</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歷年得獎演員</a:t>
            </a:r>
            <a:endParaRPr lang="en-US" altLang="zh-TW"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680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3A70D42D-23B4-44B0-90D5-FB44FE6BE36A}"/>
              </a:ext>
            </a:extLst>
          </p:cNvPr>
          <p:cNvGrpSpPr/>
          <p:nvPr/>
        </p:nvGrpSpPr>
        <p:grpSpPr>
          <a:xfrm>
            <a:off x="1523618" y="2039786"/>
            <a:ext cx="8897875" cy="1800361"/>
            <a:chOff x="1523618" y="2039786"/>
            <a:chExt cx="8897875" cy="1800361"/>
          </a:xfrm>
        </p:grpSpPr>
        <p:pic>
          <p:nvPicPr>
            <p:cNvPr id="4" name="圖片 3">
              <a:extLst>
                <a:ext uri="{FF2B5EF4-FFF2-40B4-BE49-F238E27FC236}">
                  <a16:creationId xmlns:a16="http://schemas.microsoft.com/office/drawing/2014/main" id="{BB90780F-6AE5-463F-A8B1-100B5C98739E}"/>
                </a:ext>
              </a:extLst>
            </p:cNvPr>
            <p:cNvPicPr>
              <a:picLocks noChangeAspect="1"/>
            </p:cNvPicPr>
            <p:nvPr/>
          </p:nvPicPr>
          <p:blipFill>
            <a:blip r:embed="rId3">
              <a:lum bright="70000" contrast="-70000"/>
            </a:blip>
            <a:stretch>
              <a:fillRect/>
            </a:stretch>
          </p:blipFill>
          <p:spPr>
            <a:xfrm>
              <a:off x="2186303" y="2428281"/>
              <a:ext cx="2857500" cy="866775"/>
            </a:xfrm>
            <a:prstGeom prst="rect">
              <a:avLst/>
            </a:prstGeom>
          </p:spPr>
        </p:pic>
        <p:sp>
          <p:nvSpPr>
            <p:cNvPr id="5" name="文字方塊 4">
              <a:extLst>
                <a:ext uri="{FF2B5EF4-FFF2-40B4-BE49-F238E27FC236}">
                  <a16:creationId xmlns:a16="http://schemas.microsoft.com/office/drawing/2014/main" id="{227934A5-0DA8-4B5E-B028-74F4365D095D}"/>
                </a:ext>
              </a:extLst>
            </p:cNvPr>
            <p:cNvSpPr txBox="1"/>
            <p:nvPr/>
          </p:nvSpPr>
          <p:spPr>
            <a:xfrm>
              <a:off x="5972555" y="2167828"/>
              <a:ext cx="3101317" cy="1200329"/>
            </a:xfrm>
            <a:prstGeom prst="rect">
              <a:avLst/>
            </a:prstGeom>
            <a:noFill/>
          </p:spPr>
          <p:txBody>
            <a:bodyPr wrap="square" rtlCol="0">
              <a:spAutoFit/>
            </a:bodyPr>
            <a:lstStyle/>
            <a:p>
              <a:endParaRPr lang="en-US" altLang="zh-TW" sz="2400" dirty="0">
                <a:solidFill>
                  <a:schemeClr val="bg1">
                    <a:lumMod val="75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solidFill>
                    <a:schemeClr val="bg1">
                      <a:lumMod val="75000"/>
                    </a:schemeClr>
                  </a:solidFill>
                  <a:latin typeface="微軟正黑體" panose="020B0604030504040204" pitchFamily="34" charset="-120"/>
                  <a:ea typeface="微軟正黑體" panose="020B0604030504040204" pitchFamily="34" charset="-120"/>
                </a:rPr>
                <a:t>歷年得獎導演</a:t>
              </a:r>
              <a:endParaRPr lang="en-US" altLang="zh-TW" sz="2400" dirty="0">
                <a:solidFill>
                  <a:schemeClr val="bg1">
                    <a:lumMod val="75000"/>
                  </a:schemeClr>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solidFill>
                    <a:schemeClr val="bg1">
                      <a:lumMod val="75000"/>
                    </a:schemeClr>
                  </a:solidFill>
                  <a:latin typeface="微軟正黑體" panose="020B0604030504040204" pitchFamily="34" charset="-120"/>
                  <a:ea typeface="微軟正黑體" panose="020B0604030504040204" pitchFamily="34" charset="-120"/>
                </a:rPr>
                <a:t>歷年得獎演員</a:t>
              </a:r>
              <a:endParaRPr lang="en-US" altLang="zh-TW" sz="2400" dirty="0">
                <a:solidFill>
                  <a:schemeClr val="bg1">
                    <a:lumMod val="75000"/>
                  </a:schemeClr>
                </a:solidFill>
                <a:latin typeface="微軟正黑體" panose="020B0604030504040204" pitchFamily="34" charset="-120"/>
                <a:ea typeface="微軟正黑體" panose="020B0604030504040204" pitchFamily="34" charset="-120"/>
              </a:endParaRPr>
            </a:p>
          </p:txBody>
        </p:sp>
        <p:sp>
          <p:nvSpPr>
            <p:cNvPr id="9" name="矩形: 圓角 8">
              <a:extLst>
                <a:ext uri="{FF2B5EF4-FFF2-40B4-BE49-F238E27FC236}">
                  <a16:creationId xmlns:a16="http://schemas.microsoft.com/office/drawing/2014/main" id="{465357A3-20A3-4098-B6FE-E79C64BB2238}"/>
                </a:ext>
              </a:extLst>
            </p:cNvPr>
            <p:cNvSpPr/>
            <p:nvPr/>
          </p:nvSpPr>
          <p:spPr>
            <a:xfrm>
              <a:off x="1523618" y="2039786"/>
              <a:ext cx="8897875" cy="1800361"/>
            </a:xfrm>
            <a:prstGeom prst="roundRect">
              <a:avLst/>
            </a:prstGeom>
            <a:noFill/>
            <a:ln w="28575">
              <a:solidFill>
                <a:schemeClr val="bg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2" name="群組 1">
            <a:extLst>
              <a:ext uri="{FF2B5EF4-FFF2-40B4-BE49-F238E27FC236}">
                <a16:creationId xmlns:a16="http://schemas.microsoft.com/office/drawing/2014/main" id="{27415F05-7A5F-4D5B-9C07-B4977F2B9E37}"/>
              </a:ext>
            </a:extLst>
          </p:cNvPr>
          <p:cNvGrpSpPr/>
          <p:nvPr/>
        </p:nvGrpSpPr>
        <p:grpSpPr>
          <a:xfrm>
            <a:off x="1523618" y="4179430"/>
            <a:ext cx="8897875" cy="1997533"/>
            <a:chOff x="1523618" y="4179430"/>
            <a:chExt cx="8897875" cy="1997533"/>
          </a:xfrm>
        </p:grpSpPr>
        <p:grpSp>
          <p:nvGrpSpPr>
            <p:cNvPr id="6" name="群組 5">
              <a:extLst>
                <a:ext uri="{FF2B5EF4-FFF2-40B4-BE49-F238E27FC236}">
                  <a16:creationId xmlns:a16="http://schemas.microsoft.com/office/drawing/2014/main" id="{F9D6BF99-E033-40D2-A41B-08A25470C669}"/>
                </a:ext>
              </a:extLst>
            </p:cNvPr>
            <p:cNvGrpSpPr/>
            <p:nvPr/>
          </p:nvGrpSpPr>
          <p:grpSpPr>
            <a:xfrm>
              <a:off x="1523618" y="4179430"/>
              <a:ext cx="8897875" cy="1997533"/>
              <a:chOff x="391430" y="3387570"/>
              <a:chExt cx="8972788" cy="1997533"/>
            </a:xfrm>
          </p:grpSpPr>
          <p:sp>
            <p:nvSpPr>
              <p:cNvPr id="7" name="矩形: 圓角 6">
                <a:extLst>
                  <a:ext uri="{FF2B5EF4-FFF2-40B4-BE49-F238E27FC236}">
                    <a16:creationId xmlns:a16="http://schemas.microsoft.com/office/drawing/2014/main" id="{D5662AC9-72AD-497F-9855-4AD9DAA21B4A}"/>
                  </a:ext>
                </a:extLst>
              </p:cNvPr>
              <p:cNvSpPr/>
              <p:nvPr/>
            </p:nvSpPr>
            <p:spPr>
              <a:xfrm>
                <a:off x="391430" y="3387570"/>
                <a:ext cx="8972788" cy="1997533"/>
              </a:xfrm>
              <a:prstGeom prst="roundRect">
                <a:avLst/>
              </a:prstGeom>
              <a:no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文字方塊 7">
                <a:extLst>
                  <a:ext uri="{FF2B5EF4-FFF2-40B4-BE49-F238E27FC236}">
                    <a16:creationId xmlns:a16="http://schemas.microsoft.com/office/drawing/2014/main" id="{65DA974D-1BBB-4620-A079-ED021C2862F8}"/>
                  </a:ext>
                </a:extLst>
              </p:cNvPr>
              <p:cNvSpPr txBox="1"/>
              <p:nvPr/>
            </p:nvSpPr>
            <p:spPr>
              <a:xfrm>
                <a:off x="4877823" y="3928425"/>
                <a:ext cx="3101317"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電影評論</a:t>
                </a:r>
                <a:endParaRPr lang="en-US" altLang="zh-TW" sz="24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電影評分</a:t>
                </a:r>
                <a:endParaRPr lang="en-US" altLang="zh-TW" sz="2400" dirty="0">
                  <a:latin typeface="微軟正黑體" panose="020B0604030504040204" pitchFamily="34" charset="-120"/>
                  <a:ea typeface="微軟正黑體" panose="020B0604030504040204" pitchFamily="34" charset="-120"/>
                </a:endParaRPr>
              </a:p>
              <a:p>
                <a:endParaRPr lang="en-US" altLang="zh-TW" sz="2400" dirty="0">
                  <a:latin typeface="微軟正黑體" panose="020B0604030504040204" pitchFamily="34" charset="-120"/>
                  <a:ea typeface="微軟正黑體" panose="020B0604030504040204" pitchFamily="34" charset="-120"/>
                </a:endParaRPr>
              </a:p>
            </p:txBody>
          </p:sp>
        </p:grpSp>
        <p:pic>
          <p:nvPicPr>
            <p:cNvPr id="10" name="圖片 9">
              <a:extLst>
                <a:ext uri="{FF2B5EF4-FFF2-40B4-BE49-F238E27FC236}">
                  <a16:creationId xmlns:a16="http://schemas.microsoft.com/office/drawing/2014/main" id="{D8BC2714-70F9-439B-B13B-C35AAE71D21A}"/>
                </a:ext>
              </a:extLst>
            </p:cNvPr>
            <p:cNvPicPr>
              <a:picLocks noChangeAspect="1"/>
            </p:cNvPicPr>
            <p:nvPr/>
          </p:nvPicPr>
          <p:blipFill>
            <a:blip r:embed="rId4"/>
            <a:stretch>
              <a:fillRect/>
            </a:stretch>
          </p:blipFill>
          <p:spPr>
            <a:xfrm>
              <a:off x="2142869" y="4435778"/>
              <a:ext cx="2944368" cy="1484836"/>
            </a:xfrm>
            <a:prstGeom prst="rect">
              <a:avLst/>
            </a:prstGeom>
          </p:spPr>
        </p:pic>
      </p:grpSp>
      <p:sp>
        <p:nvSpPr>
          <p:cNvPr id="11" name="投影片編號版面配置區 10">
            <a:extLst>
              <a:ext uri="{FF2B5EF4-FFF2-40B4-BE49-F238E27FC236}">
                <a16:creationId xmlns:a16="http://schemas.microsoft.com/office/drawing/2014/main" id="{B69DCB77-68C9-48D7-A0DA-DECA970ACD18}"/>
              </a:ext>
            </a:extLst>
          </p:cNvPr>
          <p:cNvSpPr>
            <a:spLocks noGrp="1"/>
          </p:cNvSpPr>
          <p:nvPr>
            <p:ph type="sldNum" sz="quarter" idx="12"/>
          </p:nvPr>
        </p:nvSpPr>
        <p:spPr/>
        <p:txBody>
          <a:bodyPr/>
          <a:lstStyle/>
          <a:p>
            <a:fld id="{4270B8D7-6D49-4743-8D36-FC6599991F56}" type="slidenum">
              <a:rPr lang="zh-TW" altLang="en-US" smtClean="0"/>
              <a:t>15</a:t>
            </a:fld>
            <a:endParaRPr lang="zh-TW" altLang="en-US"/>
          </a:p>
        </p:txBody>
      </p:sp>
      <p:grpSp>
        <p:nvGrpSpPr>
          <p:cNvPr id="22" name="群組 21">
            <a:extLst>
              <a:ext uri="{FF2B5EF4-FFF2-40B4-BE49-F238E27FC236}">
                <a16:creationId xmlns:a16="http://schemas.microsoft.com/office/drawing/2014/main" id="{63BB75AA-4570-49FA-A228-6B9437AC36FA}"/>
              </a:ext>
            </a:extLst>
          </p:cNvPr>
          <p:cNvGrpSpPr/>
          <p:nvPr/>
        </p:nvGrpSpPr>
        <p:grpSpPr>
          <a:xfrm>
            <a:off x="1" y="-567239"/>
            <a:ext cx="12191999" cy="1407527"/>
            <a:chOff x="-96252" y="-573091"/>
            <a:chExt cx="12191999" cy="1407527"/>
          </a:xfrm>
        </p:grpSpPr>
        <p:grpSp>
          <p:nvGrpSpPr>
            <p:cNvPr id="24" name="群組 23">
              <a:extLst>
                <a:ext uri="{FF2B5EF4-FFF2-40B4-BE49-F238E27FC236}">
                  <a16:creationId xmlns:a16="http://schemas.microsoft.com/office/drawing/2014/main" id="{7C5E395F-9444-469A-8896-08CAB52EAEC0}"/>
                </a:ext>
              </a:extLst>
            </p:cNvPr>
            <p:cNvGrpSpPr/>
            <p:nvPr/>
          </p:nvGrpSpPr>
          <p:grpSpPr>
            <a:xfrm>
              <a:off x="-96252" y="-219507"/>
              <a:ext cx="12191999" cy="1053943"/>
              <a:chOff x="1" y="-219507"/>
              <a:chExt cx="12191999" cy="1268989"/>
            </a:xfrm>
          </p:grpSpPr>
          <p:sp>
            <p:nvSpPr>
              <p:cNvPr id="26" name="矩形 25">
                <a:extLst>
                  <a:ext uri="{FF2B5EF4-FFF2-40B4-BE49-F238E27FC236}">
                    <a16:creationId xmlns:a16="http://schemas.microsoft.com/office/drawing/2014/main" id="{393373AC-38A5-4F31-A765-C1FE74E8F61F}"/>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11">
                <a:extLst>
                  <a:ext uri="{FF2B5EF4-FFF2-40B4-BE49-F238E27FC236}">
                    <a16:creationId xmlns:a16="http://schemas.microsoft.com/office/drawing/2014/main" id="{02F519D9-6493-4AEA-8B1B-361843DD7A56}"/>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12">
                <a:extLst>
                  <a:ext uri="{FF2B5EF4-FFF2-40B4-BE49-F238E27FC236}">
                    <a16:creationId xmlns:a16="http://schemas.microsoft.com/office/drawing/2014/main" id="{0E34F381-0182-4BC4-A450-43F7B7E6F586}"/>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9" name="平行四边形 13">
                <a:extLst>
                  <a:ext uri="{FF2B5EF4-FFF2-40B4-BE49-F238E27FC236}">
                    <a16:creationId xmlns:a16="http://schemas.microsoft.com/office/drawing/2014/main" id="{3C3EEE7F-77BA-4A86-AAD8-05CE38C1364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0" name="平行四边形 21">
                <a:extLst>
                  <a:ext uri="{FF2B5EF4-FFF2-40B4-BE49-F238E27FC236}">
                    <a16:creationId xmlns:a16="http://schemas.microsoft.com/office/drawing/2014/main" id="{A1BF23DC-4B97-429D-A933-D3B30462CB56}"/>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1" name="平行四边形 22">
                <a:extLst>
                  <a:ext uri="{FF2B5EF4-FFF2-40B4-BE49-F238E27FC236}">
                    <a16:creationId xmlns:a16="http://schemas.microsoft.com/office/drawing/2014/main" id="{4A34BB75-9AB6-4144-AEE6-4FA3327AFA4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5" name="標題 1">
              <a:extLst>
                <a:ext uri="{FF2B5EF4-FFF2-40B4-BE49-F238E27FC236}">
                  <a16:creationId xmlns:a16="http://schemas.microsoft.com/office/drawing/2014/main" id="{94B991E8-7497-4B1B-A81E-204069310971}"/>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資料獲取</a:t>
              </a:r>
            </a:p>
          </p:txBody>
        </p:sp>
      </p:grpSp>
    </p:spTree>
    <p:extLst>
      <p:ext uri="{BB962C8B-B14F-4D97-AF65-F5344CB8AC3E}">
        <p14:creationId xmlns:p14="http://schemas.microsoft.com/office/powerpoint/2010/main" val="2651155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16</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143708" y="1399773"/>
            <a:ext cx="11599048" cy="4967095"/>
            <a:chOff x="143708" y="1481965"/>
            <a:chExt cx="11599048"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cs typeface="+mn-ea"/>
                  <a:sym typeface="+mn-lt"/>
                </a:rPr>
                <a:t>電影編碼</a:t>
              </a:r>
              <a:r>
                <a:rPr lang="en-US" altLang="zh-CN" sz="2200" b="1" dirty="0">
                  <a:cs typeface="+mn-ea"/>
                  <a:sym typeface="+mn-lt"/>
                </a:rPr>
                <a:t> </a:t>
              </a:r>
              <a:endParaRPr lang="zh-CN" altLang="en-US" sz="2200" b="1" dirty="0">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cs typeface="+mn-ea"/>
                  <a:sym typeface="+mn-lt"/>
                </a:rPr>
                <a:t>電影種類</a:t>
              </a:r>
              <a:r>
                <a:rPr lang="en-US" altLang="zh-CN" sz="2200" b="1" dirty="0">
                  <a:cs typeface="+mn-ea"/>
                  <a:sym typeface="+mn-lt"/>
                </a:rPr>
                <a:t> </a:t>
              </a:r>
              <a:endParaRPr lang="zh-CN" altLang="en-US" sz="2200" b="1" dirty="0">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cs typeface="+mn-ea"/>
                  <a:sym typeface="+mn-lt"/>
                </a:rPr>
                <a:t>發行日期</a:t>
              </a:r>
              <a:r>
                <a:rPr lang="en-US" altLang="zh-CN" sz="2200" b="1" dirty="0">
                  <a:cs typeface="+mn-ea"/>
                  <a:sym typeface="+mn-lt"/>
                </a:rPr>
                <a:t> </a:t>
              </a:r>
              <a:r>
                <a:rPr lang="zh-TW" altLang="en-US" sz="2200" b="1" dirty="0">
                  <a:cs typeface="+mn-ea"/>
                  <a:sym typeface="+mn-lt"/>
                </a:rPr>
                <a:t> </a:t>
              </a:r>
              <a:r>
                <a:rPr lang="en-US" altLang="zh-CN" sz="2200" b="1" dirty="0">
                  <a:cs typeface="+mn-ea"/>
                  <a:sym typeface="+mn-lt"/>
                </a:rPr>
                <a:t> </a:t>
              </a:r>
              <a:endParaRPr lang="zh-CN" altLang="en-US" sz="2200" b="1" dirty="0">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cs typeface="+mn-ea"/>
                  <a:sym typeface="+mn-lt"/>
                </a:rPr>
                <a:t>續集</a:t>
              </a:r>
              <a:endParaRPr lang="zh-CN" altLang="en-US" sz="2200" b="1" dirty="0">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cs typeface="+mn-ea"/>
                  <a:sym typeface="+mn-lt"/>
                </a:rPr>
                <a:t>製片商</a:t>
              </a:r>
              <a:endParaRPr lang="zh-CN" altLang="en-US" sz="2200" b="1" dirty="0">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cs typeface="+mn-ea"/>
                  <a:sym typeface="+mn-lt"/>
                </a:rPr>
                <a:t>卡司</a:t>
              </a:r>
              <a:r>
                <a:rPr lang="en-US" altLang="zh-CN" sz="2200" b="1" dirty="0">
                  <a:cs typeface="+mn-ea"/>
                  <a:sym typeface="+mn-lt"/>
                </a:rPr>
                <a:t> </a:t>
              </a:r>
              <a:endParaRPr lang="zh-CN" altLang="en-US" sz="2200" b="1" dirty="0">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cs typeface="+mn-ea"/>
                  <a:sym typeface="+mn-lt"/>
                </a:rPr>
                <a:t>預算</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cs typeface="+mn-ea"/>
                  <a:sym typeface="+mn-lt"/>
                </a:rPr>
                <a:t>票房</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lum bright="70000" contrast="-70000"/>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lum bright="70000" contrast="-70000"/>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endParaRPr lang="zh-CN" altLang="en-US" sz="2200" b="1" dirty="0">
                <a:solidFill>
                  <a:schemeClr val="bg1">
                    <a:lumMod val="85000"/>
                  </a:schemeClr>
                </a:solidFill>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a:t>
              </a:r>
              <a:endParaRPr lang="zh-CN" altLang="en-US" sz="2200" b="1" dirty="0">
                <a:solidFill>
                  <a:schemeClr val="bg1">
                    <a:lumMod val="85000"/>
                  </a:schemeClr>
                </a:solidFill>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評論分數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solidFill>
                    <a:schemeClr val="bg1">
                      <a:lumMod val="85000"/>
                    </a:schemeClr>
                  </a:solidFill>
                  <a:cs typeface="+mn-ea"/>
                  <a:sym typeface="+mn-lt"/>
                </a:rPr>
                <a:t>Movie</a:t>
              </a:r>
            </a:p>
            <a:p>
              <a:pPr algn="ctr"/>
              <a:r>
                <a:rPr lang="en-US" altLang="zh-CN" sz="3600" b="1" dirty="0">
                  <a:solidFill>
                    <a:schemeClr val="bg1">
                      <a:lumMod val="85000"/>
                    </a:schemeClr>
                  </a:solidFill>
                  <a:cs typeface="+mn-ea"/>
                  <a:sym typeface="+mn-lt"/>
                </a:rPr>
                <a:t>Data </a:t>
              </a:r>
              <a:endParaRPr lang="zh-CN" altLang="en-US" sz="3600" b="1" dirty="0">
                <a:solidFill>
                  <a:schemeClr val="bg1">
                    <a:lumMod val="85000"/>
                  </a:schemeClr>
                </a:solidFill>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38" name="箭號: 向右 37">
              <a:extLst>
                <a:ext uri="{FF2B5EF4-FFF2-40B4-BE49-F238E27FC236}">
                  <a16:creationId xmlns:a16="http://schemas.microsoft.com/office/drawing/2014/main" id="{0496C61C-2BF0-4E73-8E04-E38DF98CF6BB}"/>
                </a:ext>
              </a:extLst>
            </p:cNvPr>
            <p:cNvSpPr/>
            <p:nvPr/>
          </p:nvSpPr>
          <p:spPr>
            <a:xfrm>
              <a:off x="6424543" y="6106311"/>
              <a:ext cx="1914665" cy="279425"/>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箭號: 向右 38">
              <a:extLst>
                <a:ext uri="{FF2B5EF4-FFF2-40B4-BE49-F238E27FC236}">
                  <a16:creationId xmlns:a16="http://schemas.microsoft.com/office/drawing/2014/main" id="{738747D2-5F27-4F5D-A324-CE855AF7F073}"/>
                </a:ext>
              </a:extLst>
            </p:cNvPr>
            <p:cNvSpPr/>
            <p:nvPr/>
          </p:nvSpPr>
          <p:spPr>
            <a:xfrm rot="5400000">
              <a:off x="10922251" y="4063297"/>
              <a:ext cx="704942" cy="279425"/>
            </a:xfrm>
            <a:prstGeom prst="rightArrow">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演員及導演得獎資訊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41" name="語音泡泡: 橢圓形 40">
              <a:extLst>
                <a:ext uri="{FF2B5EF4-FFF2-40B4-BE49-F238E27FC236}">
                  <a16:creationId xmlns:a16="http://schemas.microsoft.com/office/drawing/2014/main" id="{11D546C9-FBD8-4900-A6EF-AED3CE8584B7}"/>
                </a:ext>
              </a:extLst>
            </p:cNvPr>
            <p:cNvSpPr/>
            <p:nvPr/>
          </p:nvSpPr>
          <p:spPr>
            <a:xfrm>
              <a:off x="143708" y="4543585"/>
              <a:ext cx="3177403" cy="1382896"/>
            </a:xfrm>
            <a:prstGeom prst="wedgeEllipseCallout">
              <a:avLst>
                <a:gd name="adj1" fmla="val 9174"/>
                <a:gd name="adj2" fmla="val -106060"/>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FF0000"/>
                  </a:solidFill>
                </a:rPr>
                <a:t>1.</a:t>
              </a:r>
              <a:r>
                <a:rPr lang="zh-TW" altLang="en-US" b="1" dirty="0">
                  <a:solidFill>
                    <a:srgbClr val="FF0000"/>
                  </a:solidFill>
                </a:rPr>
                <a:t> 爬取資料庫</a:t>
              </a:r>
              <a:endParaRPr lang="en-US" altLang="zh-TW" b="1" dirty="0">
                <a:solidFill>
                  <a:srgbClr val="FF0000"/>
                </a:solidFill>
              </a:endParaRPr>
            </a:p>
            <a:p>
              <a:pPr algn="ctr"/>
              <a:r>
                <a:rPr lang="zh-TW" altLang="en-US" b="1" dirty="0">
                  <a:solidFill>
                    <a:srgbClr val="FF0000"/>
                  </a:solidFill>
                </a:rPr>
                <a:t>並以條件篩出</a:t>
              </a:r>
              <a:endParaRPr lang="en-US" altLang="zh-TW" b="1" dirty="0">
                <a:solidFill>
                  <a:srgbClr val="FF0000"/>
                </a:solidFill>
              </a:endParaRPr>
            </a:p>
            <a:p>
              <a:pPr algn="ctr"/>
              <a:r>
                <a:rPr lang="zh-TW" altLang="en-US" b="1" dirty="0">
                  <a:solidFill>
                    <a:srgbClr val="FF0000"/>
                  </a:solidFill>
                </a:rPr>
                <a:t>需要的資料欄位</a:t>
              </a:r>
            </a:p>
          </p:txBody>
        </p:sp>
      </p:grpSp>
      <p:grpSp>
        <p:nvGrpSpPr>
          <p:cNvPr id="55" name="群組 54">
            <a:extLst>
              <a:ext uri="{FF2B5EF4-FFF2-40B4-BE49-F238E27FC236}">
                <a16:creationId xmlns:a16="http://schemas.microsoft.com/office/drawing/2014/main" id="{0B31C645-8409-F0CF-A4F3-6B14AFED7BBA}"/>
              </a:ext>
            </a:extLst>
          </p:cNvPr>
          <p:cNvGrpSpPr/>
          <p:nvPr/>
        </p:nvGrpSpPr>
        <p:grpSpPr>
          <a:xfrm>
            <a:off x="2508" y="-219470"/>
            <a:ext cx="12191999" cy="1053943"/>
            <a:chOff x="1" y="-219507"/>
            <a:chExt cx="12191999" cy="1268989"/>
          </a:xfrm>
        </p:grpSpPr>
        <p:sp>
          <p:nvSpPr>
            <p:cNvPr id="56" name="矩形 55">
              <a:extLst>
                <a:ext uri="{FF2B5EF4-FFF2-40B4-BE49-F238E27FC236}">
                  <a16:creationId xmlns:a16="http://schemas.microsoft.com/office/drawing/2014/main" id="{DA7C3EFB-900E-7B1A-FB1A-4B8CE678412E}"/>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平行四边形 11">
              <a:extLst>
                <a:ext uri="{FF2B5EF4-FFF2-40B4-BE49-F238E27FC236}">
                  <a16:creationId xmlns:a16="http://schemas.microsoft.com/office/drawing/2014/main" id="{F546F5C0-583F-AE35-8057-7A433D689E30}"/>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平行四边形 12">
              <a:extLst>
                <a:ext uri="{FF2B5EF4-FFF2-40B4-BE49-F238E27FC236}">
                  <a16:creationId xmlns:a16="http://schemas.microsoft.com/office/drawing/2014/main" id="{2A8F32F3-B6A2-0E30-A657-D73B7DE25E8D}"/>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平行四边形 13">
              <a:extLst>
                <a:ext uri="{FF2B5EF4-FFF2-40B4-BE49-F238E27FC236}">
                  <a16:creationId xmlns:a16="http://schemas.microsoft.com/office/drawing/2014/main" id="{152949B0-C681-F2E2-4E5F-5AD1AF49778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平行四边形 21">
              <a:extLst>
                <a:ext uri="{FF2B5EF4-FFF2-40B4-BE49-F238E27FC236}">
                  <a16:creationId xmlns:a16="http://schemas.microsoft.com/office/drawing/2014/main" id="{3428976F-F885-9E67-06FB-91F4B73517C3}"/>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平行四边形 22">
              <a:extLst>
                <a:ext uri="{FF2B5EF4-FFF2-40B4-BE49-F238E27FC236}">
                  <a16:creationId xmlns:a16="http://schemas.microsoft.com/office/drawing/2014/main" id="{9FF918A9-227A-BB1C-6E3B-95E6E43E230D}"/>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2" name="標題 1">
            <a:extLst>
              <a:ext uri="{FF2B5EF4-FFF2-40B4-BE49-F238E27FC236}">
                <a16:creationId xmlns:a16="http://schemas.microsoft.com/office/drawing/2014/main" id="{4F498CEE-18E8-BF3F-5E8E-D721AB266DA3}"/>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Tree>
    <p:extLst>
      <p:ext uri="{BB962C8B-B14F-4D97-AF65-F5344CB8AC3E}">
        <p14:creationId xmlns:p14="http://schemas.microsoft.com/office/powerpoint/2010/main" val="2009486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17</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273860" y="1399773"/>
            <a:ext cx="11468896" cy="4967095"/>
            <a:chOff x="273860" y="1481965"/>
            <a:chExt cx="11468896"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lum bright="70000" contrast="-70000"/>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電影種類</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發行日期</a:t>
              </a:r>
              <a:r>
                <a:rPr lang="en-US" altLang="zh-CN" sz="2200" b="1" dirty="0">
                  <a:solidFill>
                    <a:schemeClr val="bg1">
                      <a:lumMod val="85000"/>
                    </a:schemeClr>
                  </a:solidFill>
                  <a:cs typeface="+mn-ea"/>
                  <a:sym typeface="+mn-lt"/>
                </a:rPr>
                <a:t> </a:t>
              </a:r>
              <a:r>
                <a:rPr lang="zh-TW" altLang="en-US" sz="2200" b="1" dirty="0">
                  <a:solidFill>
                    <a:schemeClr val="bg1">
                      <a:lumMod val="85000"/>
                    </a:schemeClr>
                  </a:solidFill>
                  <a:cs typeface="+mn-ea"/>
                  <a:sym typeface="+mn-lt"/>
                </a:rPr>
                <a:t>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續集</a:t>
              </a:r>
              <a:endParaRPr lang="zh-CN" altLang="en-US" sz="2200" b="1" dirty="0">
                <a:solidFill>
                  <a:schemeClr val="bg1">
                    <a:lumMod val="85000"/>
                  </a:schemeClr>
                </a:solidFill>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製片商</a:t>
              </a:r>
              <a:endParaRPr lang="zh-CN" altLang="en-US" sz="2200" b="1" dirty="0">
                <a:solidFill>
                  <a:schemeClr val="bg1">
                    <a:lumMod val="85000"/>
                  </a:schemeClr>
                </a:solidFill>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卡司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cs typeface="+mn-ea"/>
                  <a:sym typeface="+mn-lt"/>
                </a:rPr>
                <a:t>預算 </a:t>
              </a:r>
              <a:r>
                <a:rPr lang="en-US" altLang="zh-TW" sz="2200" b="1" dirty="0">
                  <a:cs typeface="+mn-ea"/>
                  <a:sym typeface="+mn-lt"/>
                </a:rPr>
                <a:t>(</a:t>
              </a:r>
              <a:r>
                <a:rPr lang="zh-TW" altLang="en-US" sz="2200" b="1" dirty="0">
                  <a:cs typeface="+mn-ea"/>
                  <a:sym typeface="+mn-lt"/>
                </a:rPr>
                <a:t>空值</a:t>
              </a:r>
              <a:r>
                <a:rPr lang="en-US" altLang="zh-TW" sz="2200" b="1" dirty="0">
                  <a:cs typeface="+mn-ea"/>
                  <a:sym typeface="+mn-lt"/>
                </a:rPr>
                <a:t>)</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cs typeface="+mn-ea"/>
                  <a:sym typeface="+mn-lt"/>
                </a:rPr>
                <a:t>票房 </a:t>
              </a:r>
              <a:r>
                <a:rPr lang="en-US" altLang="zh-TW" sz="2200" b="1" dirty="0">
                  <a:cs typeface="+mn-ea"/>
                  <a:sym typeface="+mn-lt"/>
                </a:rPr>
                <a:t>(</a:t>
              </a:r>
              <a:r>
                <a:rPr lang="zh-TW" altLang="en-US" sz="2200" b="1" dirty="0">
                  <a:cs typeface="+mn-ea"/>
                  <a:sym typeface="+mn-lt"/>
                </a:rPr>
                <a:t>空值</a:t>
              </a:r>
              <a:r>
                <a:rPr lang="en-US" altLang="zh-TW" sz="2200" b="1" dirty="0">
                  <a:cs typeface="+mn-ea"/>
                  <a:sym typeface="+mn-lt"/>
                </a:rPr>
                <a:t>)</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lum bright="70000" contrast="-70000"/>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lum bright="70000" contrast="-70000"/>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endParaRPr lang="zh-CN" altLang="en-US" sz="2200" b="1" dirty="0">
                <a:solidFill>
                  <a:schemeClr val="bg1">
                    <a:lumMod val="85000"/>
                  </a:schemeClr>
                </a:solidFill>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a:t>
              </a:r>
              <a:endParaRPr lang="zh-CN" altLang="en-US" sz="2200" b="1" dirty="0">
                <a:solidFill>
                  <a:schemeClr val="bg1">
                    <a:lumMod val="85000"/>
                  </a:schemeClr>
                </a:solidFill>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評論分數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solidFill>
                    <a:schemeClr val="bg1">
                      <a:lumMod val="85000"/>
                    </a:schemeClr>
                  </a:solidFill>
                  <a:cs typeface="+mn-ea"/>
                  <a:sym typeface="+mn-lt"/>
                </a:rPr>
                <a:t>Movie</a:t>
              </a:r>
            </a:p>
            <a:p>
              <a:pPr algn="ctr"/>
              <a:r>
                <a:rPr lang="en-US" altLang="zh-CN" sz="3600" b="1" dirty="0">
                  <a:solidFill>
                    <a:schemeClr val="bg1">
                      <a:lumMod val="85000"/>
                    </a:schemeClr>
                  </a:solidFill>
                  <a:cs typeface="+mn-ea"/>
                  <a:sym typeface="+mn-lt"/>
                </a:rPr>
                <a:t>Data </a:t>
              </a:r>
              <a:endParaRPr lang="zh-CN" altLang="en-US" sz="3600" b="1" dirty="0">
                <a:solidFill>
                  <a:schemeClr val="bg1">
                    <a:lumMod val="85000"/>
                  </a:schemeClr>
                </a:solidFill>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38" name="箭號: 向右 37">
              <a:extLst>
                <a:ext uri="{FF2B5EF4-FFF2-40B4-BE49-F238E27FC236}">
                  <a16:creationId xmlns:a16="http://schemas.microsoft.com/office/drawing/2014/main" id="{0496C61C-2BF0-4E73-8E04-E38DF98CF6BB}"/>
                </a:ext>
              </a:extLst>
            </p:cNvPr>
            <p:cNvSpPr/>
            <p:nvPr/>
          </p:nvSpPr>
          <p:spPr>
            <a:xfrm>
              <a:off x="6424543" y="6106311"/>
              <a:ext cx="1914665" cy="279425"/>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箭號: 向右 38">
              <a:extLst>
                <a:ext uri="{FF2B5EF4-FFF2-40B4-BE49-F238E27FC236}">
                  <a16:creationId xmlns:a16="http://schemas.microsoft.com/office/drawing/2014/main" id="{738747D2-5F27-4F5D-A324-CE855AF7F073}"/>
                </a:ext>
              </a:extLst>
            </p:cNvPr>
            <p:cNvSpPr/>
            <p:nvPr/>
          </p:nvSpPr>
          <p:spPr>
            <a:xfrm rot="5400000">
              <a:off x="10922251" y="4063297"/>
              <a:ext cx="704942" cy="279425"/>
            </a:xfrm>
            <a:prstGeom prst="rightArrow">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演員及導演得獎資訊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grpSp>
      <p:pic>
        <p:nvPicPr>
          <p:cNvPr id="2" name="圖片 1">
            <a:extLst>
              <a:ext uri="{FF2B5EF4-FFF2-40B4-BE49-F238E27FC236}">
                <a16:creationId xmlns:a16="http://schemas.microsoft.com/office/drawing/2014/main" id="{B5EB257E-AD1A-6A22-E2B6-2D58DA55AA03}"/>
              </a:ext>
            </a:extLst>
          </p:cNvPr>
          <p:cNvPicPr>
            <a:picLocks noChangeAspect="1"/>
          </p:cNvPicPr>
          <p:nvPr/>
        </p:nvPicPr>
        <p:blipFill rotWithShape="1">
          <a:blip r:embed="rId10"/>
          <a:srcRect l="2239" t="1" r="28341" b="887"/>
          <a:stretch/>
        </p:blipFill>
        <p:spPr>
          <a:xfrm>
            <a:off x="4036805" y="1273531"/>
            <a:ext cx="7442429" cy="2330233"/>
          </a:xfrm>
          <a:prstGeom prst="rect">
            <a:avLst/>
          </a:prstGeom>
          <a:ln w="28575">
            <a:solidFill>
              <a:schemeClr val="tx1"/>
            </a:solidFill>
          </a:ln>
          <a:effectLst>
            <a:outerShdw blurRad="292100" dist="139700" dir="2700000" algn="tl" rotWithShape="0">
              <a:srgbClr val="333333">
                <a:alpha val="65000"/>
              </a:srgbClr>
            </a:outerShdw>
          </a:effectLst>
        </p:spPr>
      </p:pic>
      <p:sp>
        <p:nvSpPr>
          <p:cNvPr id="5" name="語音泡泡: 橢圓形 4">
            <a:extLst>
              <a:ext uri="{FF2B5EF4-FFF2-40B4-BE49-F238E27FC236}">
                <a16:creationId xmlns:a16="http://schemas.microsoft.com/office/drawing/2014/main" id="{87B9F7D7-F59D-ECF6-E923-CED299721119}"/>
              </a:ext>
            </a:extLst>
          </p:cNvPr>
          <p:cNvSpPr/>
          <p:nvPr/>
        </p:nvSpPr>
        <p:spPr>
          <a:xfrm>
            <a:off x="6056990" y="4198500"/>
            <a:ext cx="3057845" cy="1170175"/>
          </a:xfrm>
          <a:prstGeom prst="wedgeEllipseCallout">
            <a:avLst>
              <a:gd name="adj1" fmla="val 16108"/>
              <a:gd name="adj2" fmla="val -95266"/>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F0000"/>
                </a:solidFill>
              </a:rPr>
              <a:t>預算及票房有空值</a:t>
            </a:r>
          </a:p>
        </p:txBody>
      </p:sp>
      <p:sp>
        <p:nvSpPr>
          <p:cNvPr id="13" name="矩形 12">
            <a:extLst>
              <a:ext uri="{FF2B5EF4-FFF2-40B4-BE49-F238E27FC236}">
                <a16:creationId xmlns:a16="http://schemas.microsoft.com/office/drawing/2014/main" id="{F550030F-7CB8-0175-994C-AF4C4D45B7D0}"/>
              </a:ext>
            </a:extLst>
          </p:cNvPr>
          <p:cNvSpPr/>
          <p:nvPr/>
        </p:nvSpPr>
        <p:spPr>
          <a:xfrm>
            <a:off x="7226938" y="1288438"/>
            <a:ext cx="644583" cy="218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預算</a:t>
            </a:r>
          </a:p>
        </p:txBody>
      </p:sp>
      <p:sp>
        <p:nvSpPr>
          <p:cNvPr id="34" name="矩形 33">
            <a:extLst>
              <a:ext uri="{FF2B5EF4-FFF2-40B4-BE49-F238E27FC236}">
                <a16:creationId xmlns:a16="http://schemas.microsoft.com/office/drawing/2014/main" id="{817D99AA-E48A-7140-A283-1F3DFA75AC4E}"/>
              </a:ext>
            </a:extLst>
          </p:cNvPr>
          <p:cNvSpPr/>
          <p:nvPr/>
        </p:nvSpPr>
        <p:spPr>
          <a:xfrm>
            <a:off x="7838714" y="1284203"/>
            <a:ext cx="644583" cy="2188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票房</a:t>
            </a:r>
          </a:p>
        </p:txBody>
      </p:sp>
      <p:sp>
        <p:nvSpPr>
          <p:cNvPr id="3" name="矩形: 圓角 2">
            <a:extLst>
              <a:ext uri="{FF2B5EF4-FFF2-40B4-BE49-F238E27FC236}">
                <a16:creationId xmlns:a16="http://schemas.microsoft.com/office/drawing/2014/main" id="{06EDF275-02C4-3DA6-C51A-B4B088B5EF58}"/>
              </a:ext>
            </a:extLst>
          </p:cNvPr>
          <p:cNvSpPr/>
          <p:nvPr/>
        </p:nvSpPr>
        <p:spPr>
          <a:xfrm>
            <a:off x="7163667" y="1252607"/>
            <a:ext cx="1357942" cy="2382973"/>
          </a:xfrm>
          <a:prstGeom prst="roundRect">
            <a:avLst>
              <a:gd name="adj" fmla="val 933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 name="群組 40">
            <a:extLst>
              <a:ext uri="{FF2B5EF4-FFF2-40B4-BE49-F238E27FC236}">
                <a16:creationId xmlns:a16="http://schemas.microsoft.com/office/drawing/2014/main" id="{9D68E3EA-8A80-0A0F-6FAD-87851D2B901E}"/>
              </a:ext>
            </a:extLst>
          </p:cNvPr>
          <p:cNvGrpSpPr/>
          <p:nvPr/>
        </p:nvGrpSpPr>
        <p:grpSpPr>
          <a:xfrm>
            <a:off x="2508" y="-219470"/>
            <a:ext cx="12191999" cy="1053943"/>
            <a:chOff x="1" y="-219507"/>
            <a:chExt cx="12191999" cy="1268989"/>
          </a:xfrm>
        </p:grpSpPr>
        <p:sp>
          <p:nvSpPr>
            <p:cNvPr id="52" name="矩形 51">
              <a:extLst>
                <a:ext uri="{FF2B5EF4-FFF2-40B4-BE49-F238E27FC236}">
                  <a16:creationId xmlns:a16="http://schemas.microsoft.com/office/drawing/2014/main" id="{012D6A3B-E8C0-46E3-3990-EF31047E1077}"/>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11">
              <a:extLst>
                <a:ext uri="{FF2B5EF4-FFF2-40B4-BE49-F238E27FC236}">
                  <a16:creationId xmlns:a16="http://schemas.microsoft.com/office/drawing/2014/main" id="{58709926-B5FC-60FC-5798-71B5F6E25097}"/>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平行四边形 12">
              <a:extLst>
                <a:ext uri="{FF2B5EF4-FFF2-40B4-BE49-F238E27FC236}">
                  <a16:creationId xmlns:a16="http://schemas.microsoft.com/office/drawing/2014/main" id="{56F93D9D-3981-2026-2549-83E45F424DB6}"/>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13">
              <a:extLst>
                <a:ext uri="{FF2B5EF4-FFF2-40B4-BE49-F238E27FC236}">
                  <a16:creationId xmlns:a16="http://schemas.microsoft.com/office/drawing/2014/main" id="{4A734201-C655-2835-9CDD-B36EBB9E1850}"/>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平行四边形 21">
              <a:extLst>
                <a:ext uri="{FF2B5EF4-FFF2-40B4-BE49-F238E27FC236}">
                  <a16:creationId xmlns:a16="http://schemas.microsoft.com/office/drawing/2014/main" id="{6BF36AA7-422A-D754-C440-59EF83E0AEF0}"/>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平行四边形 22">
              <a:extLst>
                <a:ext uri="{FF2B5EF4-FFF2-40B4-BE49-F238E27FC236}">
                  <a16:creationId xmlns:a16="http://schemas.microsoft.com/office/drawing/2014/main" id="{BC76D1BA-2712-7CD3-D37A-6FFFC4E1DD3F}"/>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8" name="標題 1">
            <a:extLst>
              <a:ext uri="{FF2B5EF4-FFF2-40B4-BE49-F238E27FC236}">
                <a16:creationId xmlns:a16="http://schemas.microsoft.com/office/drawing/2014/main" id="{8E0463F7-4F54-4A6E-AB40-62523FFBD295}"/>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Tree>
    <p:extLst>
      <p:ext uri="{BB962C8B-B14F-4D97-AF65-F5344CB8AC3E}">
        <p14:creationId xmlns:p14="http://schemas.microsoft.com/office/powerpoint/2010/main" val="1229218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18</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273860" y="1399773"/>
            <a:ext cx="11468896" cy="4967095"/>
            <a:chOff x="273860" y="1481965"/>
            <a:chExt cx="11468896"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lum bright="70000" contrast="-70000"/>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電影編碼</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電影種類</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發行日期 </a:t>
              </a:r>
              <a:r>
                <a:rPr lang="en-US" altLang="zh-CN" sz="2200" b="1" dirty="0">
                  <a:solidFill>
                    <a:schemeClr val="bg1">
                      <a:lumMod val="85000"/>
                    </a:schemeClr>
                  </a:solidFill>
                  <a:cs typeface="+mn-ea"/>
                  <a:sym typeface="+mn-lt"/>
                </a:rPr>
                <a:t> </a:t>
              </a:r>
              <a:r>
                <a:rPr lang="zh-TW" altLang="en-US" sz="2200" b="1" dirty="0">
                  <a:solidFill>
                    <a:schemeClr val="bg1">
                      <a:lumMod val="85000"/>
                    </a:schemeClr>
                  </a:solidFill>
                  <a:cs typeface="+mn-ea"/>
                  <a:sym typeface="+mn-lt"/>
                </a:rPr>
                <a:t>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solidFill>
                    <a:schemeClr val="bg2"/>
                  </a:solidFill>
                  <a:cs typeface="+mn-ea"/>
                  <a:sym typeface="+mn-lt"/>
                </a:rPr>
                <a:t>續集</a:t>
              </a:r>
              <a:endParaRPr lang="zh-CN" altLang="en-US" sz="2200" b="1" dirty="0">
                <a:solidFill>
                  <a:schemeClr val="bg2"/>
                </a:solidFill>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solidFill>
                    <a:schemeClr val="bg2"/>
                  </a:solidFill>
                  <a:cs typeface="+mn-ea"/>
                  <a:sym typeface="+mn-lt"/>
                </a:rPr>
                <a:t>製片商</a:t>
              </a:r>
              <a:endParaRPr lang="zh-CN" altLang="en-US" sz="2200" b="1" dirty="0">
                <a:solidFill>
                  <a:schemeClr val="bg2"/>
                </a:solidFill>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solidFill>
                    <a:schemeClr val="bg2"/>
                  </a:solidFill>
                  <a:cs typeface="+mn-ea"/>
                  <a:sym typeface="+mn-lt"/>
                </a:rPr>
                <a:t>卡司</a:t>
              </a:r>
              <a:r>
                <a:rPr lang="en-US" altLang="zh-CN" sz="2200" b="1" dirty="0">
                  <a:cs typeface="+mn-ea"/>
                  <a:sym typeface="+mn-lt"/>
                </a:rPr>
                <a:t> </a:t>
              </a:r>
              <a:endParaRPr lang="zh-CN" altLang="en-US" sz="2200" b="1" dirty="0">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cs typeface="+mn-ea"/>
                  <a:sym typeface="+mn-lt"/>
                </a:rPr>
                <a:t>預算 </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cs typeface="+mn-ea"/>
                  <a:sym typeface="+mn-lt"/>
                </a:rPr>
                <a:t>票房 </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lum bright="70000" contrast="-70000"/>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endParaRPr lang="zh-CN" altLang="en-US" sz="2200" b="1" dirty="0">
                <a:solidFill>
                  <a:schemeClr val="bg1">
                    <a:lumMod val="85000"/>
                  </a:schemeClr>
                </a:solidFill>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a:t>
              </a:r>
              <a:endParaRPr lang="zh-CN" altLang="en-US" sz="2200" b="1" dirty="0">
                <a:solidFill>
                  <a:schemeClr val="bg1">
                    <a:lumMod val="85000"/>
                  </a:schemeClr>
                </a:solidFill>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評論分數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solidFill>
                    <a:schemeClr val="bg1">
                      <a:lumMod val="85000"/>
                    </a:schemeClr>
                  </a:solidFill>
                  <a:cs typeface="+mn-ea"/>
                  <a:sym typeface="+mn-lt"/>
                </a:rPr>
                <a:t>Movie</a:t>
              </a:r>
            </a:p>
            <a:p>
              <a:pPr algn="ctr"/>
              <a:r>
                <a:rPr lang="en-US" altLang="zh-CN" sz="3600" b="1" dirty="0">
                  <a:solidFill>
                    <a:schemeClr val="bg1">
                      <a:lumMod val="85000"/>
                    </a:schemeClr>
                  </a:solidFill>
                  <a:cs typeface="+mn-ea"/>
                  <a:sym typeface="+mn-lt"/>
                </a:rPr>
                <a:t>Data </a:t>
              </a:r>
              <a:endParaRPr lang="zh-CN" altLang="en-US" sz="3600" b="1" dirty="0">
                <a:solidFill>
                  <a:schemeClr val="bg1">
                    <a:lumMod val="85000"/>
                  </a:schemeClr>
                </a:solidFill>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演員及導演得獎資訊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grpSp>
      <p:sp>
        <p:nvSpPr>
          <p:cNvPr id="54" name="Right Arrow 51">
            <a:extLst>
              <a:ext uri="{FF2B5EF4-FFF2-40B4-BE49-F238E27FC236}">
                <a16:creationId xmlns:a16="http://schemas.microsoft.com/office/drawing/2014/main" id="{470DF711-BC40-732D-45DA-EE6E824DDEEC}"/>
              </a:ext>
            </a:extLst>
          </p:cNvPr>
          <p:cNvSpPr/>
          <p:nvPr/>
        </p:nvSpPr>
        <p:spPr>
          <a:xfrm>
            <a:off x="6541508" y="5948688"/>
            <a:ext cx="2095066"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6" name="Right Arrow 51">
            <a:extLst>
              <a:ext uri="{FF2B5EF4-FFF2-40B4-BE49-F238E27FC236}">
                <a16:creationId xmlns:a16="http://schemas.microsoft.com/office/drawing/2014/main" id="{BC321E93-3C32-DAAE-34E4-7DB8DCE3779E}"/>
              </a:ext>
            </a:extLst>
          </p:cNvPr>
          <p:cNvSpPr/>
          <p:nvPr/>
        </p:nvSpPr>
        <p:spPr>
          <a:xfrm rot="5400000">
            <a:off x="10865211" y="3977051"/>
            <a:ext cx="652679"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2" name="Group 3">
            <a:extLst>
              <a:ext uri="{FF2B5EF4-FFF2-40B4-BE49-F238E27FC236}">
                <a16:creationId xmlns:a16="http://schemas.microsoft.com/office/drawing/2014/main" id="{30CBF990-4CFF-F1D5-2661-444350550034}"/>
              </a:ext>
            </a:extLst>
          </p:cNvPr>
          <p:cNvGrpSpPr/>
          <p:nvPr/>
        </p:nvGrpSpPr>
        <p:grpSpPr>
          <a:xfrm>
            <a:off x="1893879" y="4093656"/>
            <a:ext cx="1280837" cy="1195676"/>
            <a:chOff x="4840557" y="2034545"/>
            <a:chExt cx="1828256" cy="1768707"/>
          </a:xfrm>
        </p:grpSpPr>
        <p:sp>
          <p:nvSpPr>
            <p:cNvPr id="3" name="Right Arrow 51">
              <a:extLst>
                <a:ext uri="{FF2B5EF4-FFF2-40B4-BE49-F238E27FC236}">
                  <a16:creationId xmlns:a16="http://schemas.microsoft.com/office/drawing/2014/main" id="{7B6D24E2-A063-872F-344B-56F2D8BEDF07}"/>
                </a:ext>
              </a:extLst>
            </p:cNvPr>
            <p:cNvSpPr/>
            <p:nvPr/>
          </p:nvSpPr>
          <p:spPr>
            <a:xfrm>
              <a:off x="5387050" y="2034545"/>
              <a:ext cx="1281763" cy="67451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Isosceles Triangle 29">
              <a:extLst>
                <a:ext uri="{FF2B5EF4-FFF2-40B4-BE49-F238E27FC236}">
                  <a16:creationId xmlns:a16="http://schemas.microsoft.com/office/drawing/2014/main" id="{A20797C6-CCD4-F551-933F-51E5833FF26B}"/>
                </a:ext>
              </a:extLst>
            </p:cNvPr>
            <p:cNvSpPr/>
            <p:nvPr/>
          </p:nvSpPr>
          <p:spPr>
            <a:xfrm rot="16200000">
              <a:off x="4310442" y="2710920"/>
              <a:ext cx="1622447" cy="562217"/>
            </a:xfrm>
            <a:custGeom>
              <a:avLst/>
              <a:gdLst>
                <a:gd name="connsiteX0" fmla="*/ 0 w 389393"/>
                <a:gd name="connsiteY0" fmla="*/ 1077005 h 1077005"/>
                <a:gd name="connsiteX1" fmla="*/ 0 w 389393"/>
                <a:gd name="connsiteY1" fmla="*/ 0 h 1077005"/>
                <a:gd name="connsiteX2" fmla="*/ 389393 w 389393"/>
                <a:gd name="connsiteY2" fmla="*/ 1077005 h 1077005"/>
                <a:gd name="connsiteX3" fmla="*/ 0 w 389393"/>
                <a:gd name="connsiteY3" fmla="*/ 1077005 h 1077005"/>
                <a:gd name="connsiteX0" fmla="*/ 781050 w 1170443"/>
                <a:gd name="connsiteY0" fmla="*/ 943655 h 943655"/>
                <a:gd name="connsiteX1" fmla="*/ 0 w 1170443"/>
                <a:gd name="connsiteY1" fmla="*/ 0 h 943655"/>
                <a:gd name="connsiteX2" fmla="*/ 1170443 w 1170443"/>
                <a:gd name="connsiteY2" fmla="*/ 943655 h 943655"/>
                <a:gd name="connsiteX3" fmla="*/ 781050 w 1170443"/>
                <a:gd name="connsiteY3" fmla="*/ 943655 h 943655"/>
                <a:gd name="connsiteX0" fmla="*/ 776026 w 1170443"/>
                <a:gd name="connsiteY0" fmla="*/ 948417 h 948417"/>
                <a:gd name="connsiteX1" fmla="*/ 0 w 1170443"/>
                <a:gd name="connsiteY1" fmla="*/ 0 h 948417"/>
                <a:gd name="connsiteX2" fmla="*/ 1170443 w 1170443"/>
                <a:gd name="connsiteY2" fmla="*/ 943655 h 948417"/>
                <a:gd name="connsiteX3" fmla="*/ 776026 w 1170443"/>
                <a:gd name="connsiteY3" fmla="*/ 948417 h 948417"/>
                <a:gd name="connsiteX0" fmla="*/ 776026 w 1170443"/>
                <a:gd name="connsiteY0" fmla="*/ 948417 h 952860"/>
                <a:gd name="connsiteX1" fmla="*/ 0 w 1170443"/>
                <a:gd name="connsiteY1" fmla="*/ 0 h 952860"/>
                <a:gd name="connsiteX2" fmla="*/ 1170443 w 1170443"/>
                <a:gd name="connsiteY2" fmla="*/ 952860 h 952860"/>
                <a:gd name="connsiteX3" fmla="*/ 776026 w 1170443"/>
                <a:gd name="connsiteY3" fmla="*/ 948417 h 952860"/>
                <a:gd name="connsiteX0" fmla="*/ 776026 w 1163968"/>
                <a:gd name="connsiteY0" fmla="*/ 948417 h 952863"/>
                <a:gd name="connsiteX1" fmla="*/ 0 w 1163968"/>
                <a:gd name="connsiteY1" fmla="*/ 0 h 952863"/>
                <a:gd name="connsiteX2" fmla="*/ 1163968 w 1163968"/>
                <a:gd name="connsiteY2" fmla="*/ 952863 h 952863"/>
                <a:gd name="connsiteX3" fmla="*/ 776026 w 1163968"/>
                <a:gd name="connsiteY3" fmla="*/ 948417 h 952863"/>
                <a:gd name="connsiteX0" fmla="*/ 776026 w 1168993"/>
                <a:gd name="connsiteY0" fmla="*/ 948417 h 955244"/>
                <a:gd name="connsiteX1" fmla="*/ 0 w 1168993"/>
                <a:gd name="connsiteY1" fmla="*/ 0 h 955244"/>
                <a:gd name="connsiteX2" fmla="*/ 1168993 w 1168993"/>
                <a:gd name="connsiteY2" fmla="*/ 955244 h 955244"/>
                <a:gd name="connsiteX3" fmla="*/ 776026 w 1168993"/>
                <a:gd name="connsiteY3" fmla="*/ 948417 h 955244"/>
                <a:gd name="connsiteX0" fmla="*/ 776026 w 1161456"/>
                <a:gd name="connsiteY0" fmla="*/ 948417 h 948417"/>
                <a:gd name="connsiteX1" fmla="*/ 0 w 1161456"/>
                <a:gd name="connsiteY1" fmla="*/ 0 h 948417"/>
                <a:gd name="connsiteX2" fmla="*/ 1161456 w 1161456"/>
                <a:gd name="connsiteY2" fmla="*/ 945719 h 948417"/>
                <a:gd name="connsiteX3" fmla="*/ 776026 w 1161456"/>
                <a:gd name="connsiteY3" fmla="*/ 948417 h 948417"/>
                <a:gd name="connsiteX0" fmla="*/ 776026 w 1168992"/>
                <a:gd name="connsiteY0" fmla="*/ 948417 h 950484"/>
                <a:gd name="connsiteX1" fmla="*/ 0 w 1168992"/>
                <a:gd name="connsiteY1" fmla="*/ 0 h 950484"/>
                <a:gd name="connsiteX2" fmla="*/ 1168992 w 1168992"/>
                <a:gd name="connsiteY2" fmla="*/ 950484 h 950484"/>
                <a:gd name="connsiteX3" fmla="*/ 776026 w 1168992"/>
                <a:gd name="connsiteY3" fmla="*/ 948417 h 950484"/>
                <a:gd name="connsiteX0" fmla="*/ 776026 w 1176528"/>
                <a:gd name="connsiteY0" fmla="*/ 948417 h 950487"/>
                <a:gd name="connsiteX1" fmla="*/ 0 w 1176528"/>
                <a:gd name="connsiteY1" fmla="*/ 0 h 950487"/>
                <a:gd name="connsiteX2" fmla="*/ 1176528 w 1176528"/>
                <a:gd name="connsiteY2" fmla="*/ 950487 h 950487"/>
                <a:gd name="connsiteX3" fmla="*/ 776026 w 1176528"/>
                <a:gd name="connsiteY3" fmla="*/ 948417 h 950487"/>
                <a:gd name="connsiteX0" fmla="*/ 776026 w 1168992"/>
                <a:gd name="connsiteY0" fmla="*/ 948417 h 950490"/>
                <a:gd name="connsiteX1" fmla="*/ 0 w 1168992"/>
                <a:gd name="connsiteY1" fmla="*/ 0 h 950490"/>
                <a:gd name="connsiteX2" fmla="*/ 1168992 w 1168992"/>
                <a:gd name="connsiteY2" fmla="*/ 950490 h 950490"/>
                <a:gd name="connsiteX3" fmla="*/ 776026 w 1168992"/>
                <a:gd name="connsiteY3" fmla="*/ 948417 h 950490"/>
                <a:gd name="connsiteX0" fmla="*/ 776026 w 1168991"/>
                <a:gd name="connsiteY0" fmla="*/ 948417 h 948417"/>
                <a:gd name="connsiteX1" fmla="*/ 0 w 1168991"/>
                <a:gd name="connsiteY1" fmla="*/ 0 h 948417"/>
                <a:gd name="connsiteX2" fmla="*/ 1168991 w 1168991"/>
                <a:gd name="connsiteY2" fmla="*/ 948111 h 948417"/>
                <a:gd name="connsiteX3" fmla="*/ 776026 w 1168991"/>
                <a:gd name="connsiteY3" fmla="*/ 948417 h 948417"/>
                <a:gd name="connsiteX0" fmla="*/ 1318642 w 1711607"/>
                <a:gd name="connsiteY0" fmla="*/ 1196064 h 1196064"/>
                <a:gd name="connsiteX1" fmla="*/ 0 w 1711607"/>
                <a:gd name="connsiteY1" fmla="*/ 0 h 1196064"/>
                <a:gd name="connsiteX2" fmla="*/ 1711607 w 1711607"/>
                <a:gd name="connsiteY2" fmla="*/ 1195758 h 1196064"/>
                <a:gd name="connsiteX3" fmla="*/ 1318642 w 1711607"/>
                <a:gd name="connsiteY3" fmla="*/ 1196064 h 1196064"/>
              </a:gdLst>
              <a:ahLst/>
              <a:cxnLst>
                <a:cxn ang="0">
                  <a:pos x="connsiteX0" y="connsiteY0"/>
                </a:cxn>
                <a:cxn ang="0">
                  <a:pos x="connsiteX1" y="connsiteY1"/>
                </a:cxn>
                <a:cxn ang="0">
                  <a:pos x="connsiteX2" y="connsiteY2"/>
                </a:cxn>
                <a:cxn ang="0">
                  <a:pos x="connsiteX3" y="connsiteY3"/>
                </a:cxn>
              </a:cxnLst>
              <a:rect l="l" t="t" r="r" b="b"/>
              <a:pathLst>
                <a:path w="1711607" h="1196064">
                  <a:moveTo>
                    <a:pt x="1318642" y="1196064"/>
                  </a:moveTo>
                  <a:lnTo>
                    <a:pt x="0" y="0"/>
                  </a:lnTo>
                  <a:lnTo>
                    <a:pt x="1711607" y="1195758"/>
                  </a:lnTo>
                  <a:lnTo>
                    <a:pt x="1318642" y="1196064"/>
                  </a:lnTo>
                  <a:close/>
                </a:path>
              </a:pathLst>
            </a:custGeom>
            <a:gradFill>
              <a:gsLst>
                <a:gs pos="0">
                  <a:schemeClr val="accent2"/>
                </a:gs>
                <a:gs pos="100000">
                  <a:schemeClr val="accent2">
                    <a:lumMod val="10000"/>
                  </a:schemeClr>
                </a:gs>
              </a:gsLst>
              <a:lin ang="16200000" scaled="1"/>
            </a:gradFill>
            <a:ln>
              <a:noFill/>
            </a:ln>
          </p:spPr>
          <p:txBody>
            <a:bodyPr vert="horz" wrap="square" lIns="91440" tIns="45720" rIns="91440" bIns="45720" numCol="1" anchor="t" anchorCtr="0" compatLnSpc="1">
              <a:prstTxWarp prst="textNoShape">
                <a:avLst/>
              </a:prstTxWarp>
            </a:bodyPr>
            <a:lstStyle/>
            <a:p>
              <a:endParaRPr lang="ko-KR" altLang="en-US" sz="2700"/>
            </a:p>
          </p:txBody>
        </p:sp>
      </p:grpSp>
      <p:grpSp>
        <p:nvGrpSpPr>
          <p:cNvPr id="13" name="Group 3">
            <a:extLst>
              <a:ext uri="{FF2B5EF4-FFF2-40B4-BE49-F238E27FC236}">
                <a16:creationId xmlns:a16="http://schemas.microsoft.com/office/drawing/2014/main" id="{254E011B-E6BD-EF18-64C3-7AB67EBC4459}"/>
              </a:ext>
            </a:extLst>
          </p:cNvPr>
          <p:cNvGrpSpPr/>
          <p:nvPr/>
        </p:nvGrpSpPr>
        <p:grpSpPr>
          <a:xfrm flipH="1">
            <a:off x="5352836" y="3245460"/>
            <a:ext cx="1260458" cy="1304749"/>
            <a:chOff x="4818478" y="866404"/>
            <a:chExt cx="1846772" cy="1906289"/>
          </a:xfrm>
        </p:grpSpPr>
        <p:sp>
          <p:nvSpPr>
            <p:cNvPr id="34" name="Right Arrow 51">
              <a:extLst>
                <a:ext uri="{FF2B5EF4-FFF2-40B4-BE49-F238E27FC236}">
                  <a16:creationId xmlns:a16="http://schemas.microsoft.com/office/drawing/2014/main" id="{6E7B01C7-40B6-D7D4-64C2-F92BEF3BE464}"/>
                </a:ext>
              </a:extLst>
            </p:cNvPr>
            <p:cNvSpPr/>
            <p:nvPr/>
          </p:nvSpPr>
          <p:spPr>
            <a:xfrm>
              <a:off x="5373653" y="2033432"/>
              <a:ext cx="1291597" cy="73926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8" name="Isosceles Triangle 29">
              <a:extLst>
                <a:ext uri="{FF2B5EF4-FFF2-40B4-BE49-F238E27FC236}">
                  <a16:creationId xmlns:a16="http://schemas.microsoft.com/office/drawing/2014/main" id="{DACB54F2-B52E-A48E-5080-8F672BE739A5}"/>
                </a:ext>
              </a:extLst>
            </p:cNvPr>
            <p:cNvSpPr/>
            <p:nvPr/>
          </p:nvSpPr>
          <p:spPr>
            <a:xfrm rot="16200000" flipH="1">
              <a:off x="4230232" y="1454650"/>
              <a:ext cx="1738709" cy="562217"/>
            </a:xfrm>
            <a:custGeom>
              <a:avLst/>
              <a:gdLst>
                <a:gd name="connsiteX0" fmla="*/ 0 w 389393"/>
                <a:gd name="connsiteY0" fmla="*/ 1077005 h 1077005"/>
                <a:gd name="connsiteX1" fmla="*/ 0 w 389393"/>
                <a:gd name="connsiteY1" fmla="*/ 0 h 1077005"/>
                <a:gd name="connsiteX2" fmla="*/ 389393 w 389393"/>
                <a:gd name="connsiteY2" fmla="*/ 1077005 h 1077005"/>
                <a:gd name="connsiteX3" fmla="*/ 0 w 389393"/>
                <a:gd name="connsiteY3" fmla="*/ 1077005 h 1077005"/>
                <a:gd name="connsiteX0" fmla="*/ 781050 w 1170443"/>
                <a:gd name="connsiteY0" fmla="*/ 943655 h 943655"/>
                <a:gd name="connsiteX1" fmla="*/ 0 w 1170443"/>
                <a:gd name="connsiteY1" fmla="*/ 0 h 943655"/>
                <a:gd name="connsiteX2" fmla="*/ 1170443 w 1170443"/>
                <a:gd name="connsiteY2" fmla="*/ 943655 h 943655"/>
                <a:gd name="connsiteX3" fmla="*/ 781050 w 1170443"/>
                <a:gd name="connsiteY3" fmla="*/ 943655 h 943655"/>
                <a:gd name="connsiteX0" fmla="*/ 776026 w 1170443"/>
                <a:gd name="connsiteY0" fmla="*/ 948417 h 948417"/>
                <a:gd name="connsiteX1" fmla="*/ 0 w 1170443"/>
                <a:gd name="connsiteY1" fmla="*/ 0 h 948417"/>
                <a:gd name="connsiteX2" fmla="*/ 1170443 w 1170443"/>
                <a:gd name="connsiteY2" fmla="*/ 943655 h 948417"/>
                <a:gd name="connsiteX3" fmla="*/ 776026 w 1170443"/>
                <a:gd name="connsiteY3" fmla="*/ 948417 h 948417"/>
                <a:gd name="connsiteX0" fmla="*/ 776026 w 1170443"/>
                <a:gd name="connsiteY0" fmla="*/ 948417 h 952860"/>
                <a:gd name="connsiteX1" fmla="*/ 0 w 1170443"/>
                <a:gd name="connsiteY1" fmla="*/ 0 h 952860"/>
                <a:gd name="connsiteX2" fmla="*/ 1170443 w 1170443"/>
                <a:gd name="connsiteY2" fmla="*/ 952860 h 952860"/>
                <a:gd name="connsiteX3" fmla="*/ 776026 w 1170443"/>
                <a:gd name="connsiteY3" fmla="*/ 948417 h 952860"/>
                <a:gd name="connsiteX0" fmla="*/ 776026 w 1163968"/>
                <a:gd name="connsiteY0" fmla="*/ 948417 h 952863"/>
                <a:gd name="connsiteX1" fmla="*/ 0 w 1163968"/>
                <a:gd name="connsiteY1" fmla="*/ 0 h 952863"/>
                <a:gd name="connsiteX2" fmla="*/ 1163968 w 1163968"/>
                <a:gd name="connsiteY2" fmla="*/ 952863 h 952863"/>
                <a:gd name="connsiteX3" fmla="*/ 776026 w 1163968"/>
                <a:gd name="connsiteY3" fmla="*/ 948417 h 952863"/>
                <a:gd name="connsiteX0" fmla="*/ 776026 w 1168993"/>
                <a:gd name="connsiteY0" fmla="*/ 948417 h 955244"/>
                <a:gd name="connsiteX1" fmla="*/ 0 w 1168993"/>
                <a:gd name="connsiteY1" fmla="*/ 0 h 955244"/>
                <a:gd name="connsiteX2" fmla="*/ 1168993 w 1168993"/>
                <a:gd name="connsiteY2" fmla="*/ 955244 h 955244"/>
                <a:gd name="connsiteX3" fmla="*/ 776026 w 1168993"/>
                <a:gd name="connsiteY3" fmla="*/ 948417 h 955244"/>
                <a:gd name="connsiteX0" fmla="*/ 776026 w 1161456"/>
                <a:gd name="connsiteY0" fmla="*/ 948417 h 948417"/>
                <a:gd name="connsiteX1" fmla="*/ 0 w 1161456"/>
                <a:gd name="connsiteY1" fmla="*/ 0 h 948417"/>
                <a:gd name="connsiteX2" fmla="*/ 1161456 w 1161456"/>
                <a:gd name="connsiteY2" fmla="*/ 945719 h 948417"/>
                <a:gd name="connsiteX3" fmla="*/ 776026 w 1161456"/>
                <a:gd name="connsiteY3" fmla="*/ 948417 h 948417"/>
                <a:gd name="connsiteX0" fmla="*/ 776026 w 1168992"/>
                <a:gd name="connsiteY0" fmla="*/ 948417 h 950484"/>
                <a:gd name="connsiteX1" fmla="*/ 0 w 1168992"/>
                <a:gd name="connsiteY1" fmla="*/ 0 h 950484"/>
                <a:gd name="connsiteX2" fmla="*/ 1168992 w 1168992"/>
                <a:gd name="connsiteY2" fmla="*/ 950484 h 950484"/>
                <a:gd name="connsiteX3" fmla="*/ 776026 w 1168992"/>
                <a:gd name="connsiteY3" fmla="*/ 948417 h 950484"/>
                <a:gd name="connsiteX0" fmla="*/ 776026 w 1176528"/>
                <a:gd name="connsiteY0" fmla="*/ 948417 h 950487"/>
                <a:gd name="connsiteX1" fmla="*/ 0 w 1176528"/>
                <a:gd name="connsiteY1" fmla="*/ 0 h 950487"/>
                <a:gd name="connsiteX2" fmla="*/ 1176528 w 1176528"/>
                <a:gd name="connsiteY2" fmla="*/ 950487 h 950487"/>
                <a:gd name="connsiteX3" fmla="*/ 776026 w 1176528"/>
                <a:gd name="connsiteY3" fmla="*/ 948417 h 950487"/>
                <a:gd name="connsiteX0" fmla="*/ 776026 w 1168992"/>
                <a:gd name="connsiteY0" fmla="*/ 948417 h 950490"/>
                <a:gd name="connsiteX1" fmla="*/ 0 w 1168992"/>
                <a:gd name="connsiteY1" fmla="*/ 0 h 950490"/>
                <a:gd name="connsiteX2" fmla="*/ 1168992 w 1168992"/>
                <a:gd name="connsiteY2" fmla="*/ 950490 h 950490"/>
                <a:gd name="connsiteX3" fmla="*/ 776026 w 1168992"/>
                <a:gd name="connsiteY3" fmla="*/ 948417 h 950490"/>
                <a:gd name="connsiteX0" fmla="*/ 776026 w 1168991"/>
                <a:gd name="connsiteY0" fmla="*/ 948417 h 948417"/>
                <a:gd name="connsiteX1" fmla="*/ 0 w 1168991"/>
                <a:gd name="connsiteY1" fmla="*/ 0 h 948417"/>
                <a:gd name="connsiteX2" fmla="*/ 1168991 w 1168991"/>
                <a:gd name="connsiteY2" fmla="*/ 948111 h 948417"/>
                <a:gd name="connsiteX3" fmla="*/ 776026 w 1168991"/>
                <a:gd name="connsiteY3" fmla="*/ 948417 h 948417"/>
                <a:gd name="connsiteX0" fmla="*/ 1318642 w 1711607"/>
                <a:gd name="connsiteY0" fmla="*/ 1196064 h 1196064"/>
                <a:gd name="connsiteX1" fmla="*/ 0 w 1711607"/>
                <a:gd name="connsiteY1" fmla="*/ 0 h 1196064"/>
                <a:gd name="connsiteX2" fmla="*/ 1711607 w 1711607"/>
                <a:gd name="connsiteY2" fmla="*/ 1195758 h 1196064"/>
                <a:gd name="connsiteX3" fmla="*/ 1318642 w 1711607"/>
                <a:gd name="connsiteY3" fmla="*/ 1196064 h 1196064"/>
              </a:gdLst>
              <a:ahLst/>
              <a:cxnLst>
                <a:cxn ang="0">
                  <a:pos x="connsiteX0" y="connsiteY0"/>
                </a:cxn>
                <a:cxn ang="0">
                  <a:pos x="connsiteX1" y="connsiteY1"/>
                </a:cxn>
                <a:cxn ang="0">
                  <a:pos x="connsiteX2" y="connsiteY2"/>
                </a:cxn>
                <a:cxn ang="0">
                  <a:pos x="connsiteX3" y="connsiteY3"/>
                </a:cxn>
              </a:cxnLst>
              <a:rect l="l" t="t" r="r" b="b"/>
              <a:pathLst>
                <a:path w="1711607" h="1196064">
                  <a:moveTo>
                    <a:pt x="1318642" y="1196064"/>
                  </a:moveTo>
                  <a:lnTo>
                    <a:pt x="0" y="0"/>
                  </a:lnTo>
                  <a:lnTo>
                    <a:pt x="1711607" y="1195758"/>
                  </a:lnTo>
                  <a:lnTo>
                    <a:pt x="1318642" y="1196064"/>
                  </a:lnTo>
                  <a:close/>
                </a:path>
              </a:pathLst>
            </a:custGeom>
            <a:gradFill>
              <a:gsLst>
                <a:gs pos="0">
                  <a:schemeClr val="accent2"/>
                </a:gs>
                <a:gs pos="100000">
                  <a:schemeClr val="accent2">
                    <a:lumMod val="10000"/>
                  </a:schemeClr>
                </a:gs>
              </a:gsLst>
              <a:lin ang="16200000" scaled="1"/>
            </a:gradFill>
            <a:ln>
              <a:noFill/>
            </a:ln>
          </p:spPr>
          <p:txBody>
            <a:bodyPr vert="horz" wrap="square" lIns="91440" tIns="45720" rIns="91440" bIns="45720" numCol="1" anchor="t" anchorCtr="0" compatLnSpc="1">
              <a:prstTxWarp prst="textNoShape">
                <a:avLst/>
              </a:prstTxWarp>
            </a:bodyPr>
            <a:lstStyle/>
            <a:p>
              <a:endParaRPr lang="ko-KR" altLang="en-US" sz="2700"/>
            </a:p>
          </p:txBody>
        </p:sp>
      </p:grpSp>
      <p:sp>
        <p:nvSpPr>
          <p:cNvPr id="39" name="語音泡泡: 橢圓形 38">
            <a:extLst>
              <a:ext uri="{FF2B5EF4-FFF2-40B4-BE49-F238E27FC236}">
                <a16:creationId xmlns:a16="http://schemas.microsoft.com/office/drawing/2014/main" id="{E381C31C-B4B5-1ACD-3C2C-ABF1A320AE8F}"/>
              </a:ext>
            </a:extLst>
          </p:cNvPr>
          <p:cNvSpPr/>
          <p:nvPr/>
        </p:nvSpPr>
        <p:spPr>
          <a:xfrm>
            <a:off x="82907" y="1106610"/>
            <a:ext cx="4078008" cy="1916262"/>
          </a:xfrm>
          <a:prstGeom prst="wedgeEllipseCallout">
            <a:avLst>
              <a:gd name="adj1" fmla="val 12412"/>
              <a:gd name="adj2" fmla="val 93504"/>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FF0000"/>
                </a:solidFill>
              </a:rPr>
              <a:t>2. </a:t>
            </a:r>
            <a:r>
              <a:rPr lang="zh-TW" altLang="en-US" b="1" dirty="0">
                <a:solidFill>
                  <a:srgbClr val="FF0000"/>
                </a:solidFill>
              </a:rPr>
              <a:t>透過合併</a:t>
            </a:r>
            <a:endParaRPr lang="en-US" altLang="zh-TW" b="1" dirty="0">
              <a:solidFill>
                <a:srgbClr val="FF0000"/>
              </a:solidFill>
            </a:endParaRPr>
          </a:p>
          <a:p>
            <a:pPr algn="ctr"/>
            <a:r>
              <a:rPr lang="en-US" altLang="zh-TW" b="1" dirty="0" err="1">
                <a:solidFill>
                  <a:srgbClr val="FF0000"/>
                </a:solidFill>
              </a:rPr>
              <a:t>imdb</a:t>
            </a:r>
            <a:r>
              <a:rPr lang="zh-TW" altLang="en-US" b="1" dirty="0">
                <a:solidFill>
                  <a:srgbClr val="FF0000"/>
                </a:solidFill>
              </a:rPr>
              <a:t>及</a:t>
            </a:r>
            <a:r>
              <a:rPr lang="en-US" altLang="zh-TW" b="1" dirty="0">
                <a:solidFill>
                  <a:srgbClr val="FF0000"/>
                </a:solidFill>
              </a:rPr>
              <a:t>the numbers</a:t>
            </a:r>
            <a:r>
              <a:rPr lang="zh-TW" altLang="en-US" b="1" dirty="0">
                <a:solidFill>
                  <a:srgbClr val="FF0000"/>
                </a:solidFill>
              </a:rPr>
              <a:t>的資料來補值</a:t>
            </a:r>
          </a:p>
        </p:txBody>
      </p:sp>
      <p:grpSp>
        <p:nvGrpSpPr>
          <p:cNvPr id="41" name="群組 40">
            <a:extLst>
              <a:ext uri="{FF2B5EF4-FFF2-40B4-BE49-F238E27FC236}">
                <a16:creationId xmlns:a16="http://schemas.microsoft.com/office/drawing/2014/main" id="{0823CA8E-DDEE-9DD1-9169-CC6F68DCDE40}"/>
              </a:ext>
            </a:extLst>
          </p:cNvPr>
          <p:cNvGrpSpPr/>
          <p:nvPr/>
        </p:nvGrpSpPr>
        <p:grpSpPr>
          <a:xfrm>
            <a:off x="2508" y="-219470"/>
            <a:ext cx="12191999" cy="1053943"/>
            <a:chOff x="1" y="-219507"/>
            <a:chExt cx="12191999" cy="1268989"/>
          </a:xfrm>
        </p:grpSpPr>
        <p:sp>
          <p:nvSpPr>
            <p:cNvPr id="52" name="矩形 51">
              <a:extLst>
                <a:ext uri="{FF2B5EF4-FFF2-40B4-BE49-F238E27FC236}">
                  <a16:creationId xmlns:a16="http://schemas.microsoft.com/office/drawing/2014/main" id="{5396B60D-4068-B73C-C93C-135A5ED965C0}"/>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11">
              <a:extLst>
                <a:ext uri="{FF2B5EF4-FFF2-40B4-BE49-F238E27FC236}">
                  <a16:creationId xmlns:a16="http://schemas.microsoft.com/office/drawing/2014/main" id="{F8512DFD-B60F-89EA-B13C-0F4EBD029853}"/>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12">
              <a:extLst>
                <a:ext uri="{FF2B5EF4-FFF2-40B4-BE49-F238E27FC236}">
                  <a16:creationId xmlns:a16="http://schemas.microsoft.com/office/drawing/2014/main" id="{5928B0D1-308D-7970-7594-71AB9911E039}"/>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平行四边形 13">
              <a:extLst>
                <a:ext uri="{FF2B5EF4-FFF2-40B4-BE49-F238E27FC236}">
                  <a16:creationId xmlns:a16="http://schemas.microsoft.com/office/drawing/2014/main" id="{42E2847A-5978-06DA-4DB4-383D868C5510}"/>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平行四边形 21">
              <a:extLst>
                <a:ext uri="{FF2B5EF4-FFF2-40B4-BE49-F238E27FC236}">
                  <a16:creationId xmlns:a16="http://schemas.microsoft.com/office/drawing/2014/main" id="{300E1D8C-B70B-3538-71CB-2869BA47561A}"/>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平行四边形 22">
              <a:extLst>
                <a:ext uri="{FF2B5EF4-FFF2-40B4-BE49-F238E27FC236}">
                  <a16:creationId xmlns:a16="http://schemas.microsoft.com/office/drawing/2014/main" id="{13586871-8B73-15A7-CBA5-8F9210848A7F}"/>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0" name="標題 1">
            <a:extLst>
              <a:ext uri="{FF2B5EF4-FFF2-40B4-BE49-F238E27FC236}">
                <a16:creationId xmlns:a16="http://schemas.microsoft.com/office/drawing/2014/main" id="{81B84BFF-E409-4F81-A0FA-D5B3FEE6425A}"/>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Tree>
    <p:extLst>
      <p:ext uri="{BB962C8B-B14F-4D97-AF65-F5344CB8AC3E}">
        <p14:creationId xmlns:p14="http://schemas.microsoft.com/office/powerpoint/2010/main" val="31023776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19</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273860" y="1399773"/>
            <a:ext cx="11468896" cy="4967095"/>
            <a:chOff x="273860" y="1481965"/>
            <a:chExt cx="11468896"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lum bright="70000" contrast="-70000"/>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電影編碼</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電影種類</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發行日期 </a:t>
              </a:r>
              <a:r>
                <a:rPr lang="en-US" altLang="zh-CN" sz="2200" b="1" dirty="0">
                  <a:solidFill>
                    <a:schemeClr val="bg1">
                      <a:lumMod val="85000"/>
                    </a:schemeClr>
                  </a:solidFill>
                  <a:cs typeface="+mn-ea"/>
                  <a:sym typeface="+mn-lt"/>
                </a:rPr>
                <a:t> </a:t>
              </a:r>
              <a:r>
                <a:rPr lang="zh-TW" altLang="en-US" sz="2200" b="1" dirty="0">
                  <a:solidFill>
                    <a:schemeClr val="bg1">
                      <a:lumMod val="85000"/>
                    </a:schemeClr>
                  </a:solidFill>
                  <a:cs typeface="+mn-ea"/>
                  <a:sym typeface="+mn-lt"/>
                </a:rPr>
                <a:t>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solidFill>
                    <a:schemeClr val="bg2"/>
                  </a:solidFill>
                  <a:cs typeface="+mn-ea"/>
                  <a:sym typeface="+mn-lt"/>
                </a:rPr>
                <a:t>續集</a:t>
              </a:r>
              <a:endParaRPr lang="zh-CN" altLang="en-US" sz="2200" b="1" dirty="0">
                <a:solidFill>
                  <a:schemeClr val="bg2"/>
                </a:solidFill>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solidFill>
                    <a:schemeClr val="bg2"/>
                  </a:solidFill>
                  <a:cs typeface="+mn-ea"/>
                  <a:sym typeface="+mn-lt"/>
                </a:rPr>
                <a:t>製片商</a:t>
              </a:r>
              <a:endParaRPr lang="zh-CN" altLang="en-US" sz="2200" b="1" dirty="0">
                <a:solidFill>
                  <a:schemeClr val="bg2"/>
                </a:solidFill>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solidFill>
                    <a:schemeClr val="bg2"/>
                  </a:solidFill>
                  <a:cs typeface="+mn-ea"/>
                  <a:sym typeface="+mn-lt"/>
                </a:rPr>
                <a:t>卡司</a:t>
              </a:r>
              <a:r>
                <a:rPr lang="en-US" altLang="zh-CN" sz="2200" b="1" dirty="0">
                  <a:cs typeface="+mn-ea"/>
                  <a:sym typeface="+mn-lt"/>
                </a:rPr>
                <a:t> </a:t>
              </a:r>
              <a:endParaRPr lang="zh-CN" altLang="en-US" sz="2200" b="1" dirty="0">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cs typeface="+mn-ea"/>
                  <a:sym typeface="+mn-lt"/>
                </a:rPr>
                <a:t>預算 </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cs typeface="+mn-ea"/>
                  <a:sym typeface="+mn-lt"/>
                </a:rPr>
                <a:t>票房 </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lum bright="70000" contrast="-70000"/>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lum bright="70000" contrast="-70000"/>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endParaRPr lang="zh-CN" altLang="en-US" sz="2200" b="1" dirty="0">
                <a:solidFill>
                  <a:schemeClr val="bg1">
                    <a:lumMod val="85000"/>
                  </a:schemeClr>
                </a:solidFill>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a:t>
              </a:r>
              <a:endParaRPr lang="zh-CN" altLang="en-US" sz="2200" b="1" dirty="0">
                <a:solidFill>
                  <a:schemeClr val="bg1">
                    <a:lumMod val="85000"/>
                  </a:schemeClr>
                </a:solidFill>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評論分數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solidFill>
                    <a:schemeClr val="bg1">
                      <a:lumMod val="85000"/>
                    </a:schemeClr>
                  </a:solidFill>
                  <a:cs typeface="+mn-ea"/>
                  <a:sym typeface="+mn-lt"/>
                </a:rPr>
                <a:t>Movie</a:t>
              </a:r>
            </a:p>
            <a:p>
              <a:pPr algn="ctr"/>
              <a:r>
                <a:rPr lang="en-US" altLang="zh-CN" sz="3600" b="1" dirty="0">
                  <a:solidFill>
                    <a:schemeClr val="bg1">
                      <a:lumMod val="85000"/>
                    </a:schemeClr>
                  </a:solidFill>
                  <a:cs typeface="+mn-ea"/>
                  <a:sym typeface="+mn-lt"/>
                </a:rPr>
                <a:t>Data </a:t>
              </a:r>
              <a:endParaRPr lang="zh-CN" altLang="en-US" sz="3600" b="1" dirty="0">
                <a:solidFill>
                  <a:schemeClr val="bg1">
                    <a:lumMod val="85000"/>
                  </a:schemeClr>
                </a:solidFill>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演員及導演得獎資訊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grpSp>
      <p:sp>
        <p:nvSpPr>
          <p:cNvPr id="54" name="Right Arrow 51">
            <a:extLst>
              <a:ext uri="{FF2B5EF4-FFF2-40B4-BE49-F238E27FC236}">
                <a16:creationId xmlns:a16="http://schemas.microsoft.com/office/drawing/2014/main" id="{470DF711-BC40-732D-45DA-EE6E824DDEEC}"/>
              </a:ext>
            </a:extLst>
          </p:cNvPr>
          <p:cNvSpPr/>
          <p:nvPr/>
        </p:nvSpPr>
        <p:spPr>
          <a:xfrm>
            <a:off x="6541508" y="5948688"/>
            <a:ext cx="2095066"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6" name="Right Arrow 51">
            <a:extLst>
              <a:ext uri="{FF2B5EF4-FFF2-40B4-BE49-F238E27FC236}">
                <a16:creationId xmlns:a16="http://schemas.microsoft.com/office/drawing/2014/main" id="{BC321E93-3C32-DAAE-34E4-7DB8DCE3779E}"/>
              </a:ext>
            </a:extLst>
          </p:cNvPr>
          <p:cNvSpPr/>
          <p:nvPr/>
        </p:nvSpPr>
        <p:spPr>
          <a:xfrm rot="5400000">
            <a:off x="10865211" y="3977051"/>
            <a:ext cx="652679"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pic>
        <p:nvPicPr>
          <p:cNvPr id="41" name="圖片 40">
            <a:extLst>
              <a:ext uri="{FF2B5EF4-FFF2-40B4-BE49-F238E27FC236}">
                <a16:creationId xmlns:a16="http://schemas.microsoft.com/office/drawing/2014/main" id="{C0B5A08D-4E98-CAFA-9D4A-256ABB54E4B6}"/>
              </a:ext>
            </a:extLst>
          </p:cNvPr>
          <p:cNvPicPr>
            <a:picLocks noChangeAspect="1"/>
          </p:cNvPicPr>
          <p:nvPr/>
        </p:nvPicPr>
        <p:blipFill rotWithShape="1">
          <a:blip r:embed="rId10"/>
          <a:srcRect r="51565" b="57747"/>
          <a:stretch/>
        </p:blipFill>
        <p:spPr>
          <a:xfrm>
            <a:off x="3187294" y="2083896"/>
            <a:ext cx="4316209" cy="1493690"/>
          </a:xfrm>
          <a:prstGeom prst="rect">
            <a:avLst/>
          </a:prstGeom>
          <a:ln w="28575">
            <a:solidFill>
              <a:schemeClr val="tx1"/>
            </a:solidFill>
          </a:ln>
          <a:effectLst>
            <a:outerShdw blurRad="292100" dist="139700" dir="2700000" algn="tl" rotWithShape="0">
              <a:srgbClr val="333333">
                <a:alpha val="65000"/>
              </a:srgbClr>
            </a:outerShdw>
          </a:effectLst>
        </p:spPr>
      </p:pic>
      <p:sp>
        <p:nvSpPr>
          <p:cNvPr id="53" name="矩形 52">
            <a:extLst>
              <a:ext uri="{FF2B5EF4-FFF2-40B4-BE49-F238E27FC236}">
                <a16:creationId xmlns:a16="http://schemas.microsoft.com/office/drawing/2014/main" id="{5A6ABB6D-CC95-D413-668C-2CFBB9B2F024}"/>
              </a:ext>
            </a:extLst>
          </p:cNvPr>
          <p:cNvSpPr/>
          <p:nvPr/>
        </p:nvSpPr>
        <p:spPr>
          <a:xfrm>
            <a:off x="6055852" y="2113545"/>
            <a:ext cx="679572" cy="1852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solidFill>
                  <a:schemeClr val="tx1"/>
                </a:solidFill>
              </a:rPr>
              <a:t>預算</a:t>
            </a:r>
          </a:p>
        </p:txBody>
      </p:sp>
      <p:sp>
        <p:nvSpPr>
          <p:cNvPr id="55" name="矩形 54">
            <a:extLst>
              <a:ext uri="{FF2B5EF4-FFF2-40B4-BE49-F238E27FC236}">
                <a16:creationId xmlns:a16="http://schemas.microsoft.com/office/drawing/2014/main" id="{B8CCAAA8-05DB-B8BF-361A-297CBFAE45A6}"/>
              </a:ext>
            </a:extLst>
          </p:cNvPr>
          <p:cNvSpPr/>
          <p:nvPr/>
        </p:nvSpPr>
        <p:spPr>
          <a:xfrm>
            <a:off x="6783052" y="2111637"/>
            <a:ext cx="679572" cy="1852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solidFill>
                  <a:schemeClr val="tx1"/>
                </a:solidFill>
              </a:rPr>
              <a:t>票房</a:t>
            </a:r>
          </a:p>
        </p:txBody>
      </p:sp>
      <p:sp>
        <p:nvSpPr>
          <p:cNvPr id="52" name="矩形: 圓角 51">
            <a:extLst>
              <a:ext uri="{FF2B5EF4-FFF2-40B4-BE49-F238E27FC236}">
                <a16:creationId xmlns:a16="http://schemas.microsoft.com/office/drawing/2014/main" id="{BB18B37F-45B7-0EA1-ADFB-7EBD8F810B64}"/>
              </a:ext>
            </a:extLst>
          </p:cNvPr>
          <p:cNvSpPr/>
          <p:nvPr/>
        </p:nvSpPr>
        <p:spPr>
          <a:xfrm>
            <a:off x="6044031" y="2052729"/>
            <a:ext cx="1465903" cy="1533324"/>
          </a:xfrm>
          <a:prstGeom prst="roundRect">
            <a:avLst>
              <a:gd name="adj" fmla="val 933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語音泡泡: 橢圓形 56">
            <a:extLst>
              <a:ext uri="{FF2B5EF4-FFF2-40B4-BE49-F238E27FC236}">
                <a16:creationId xmlns:a16="http://schemas.microsoft.com/office/drawing/2014/main" id="{5EFA3686-D957-4782-7B00-43B0F7282886}"/>
              </a:ext>
            </a:extLst>
          </p:cNvPr>
          <p:cNvSpPr/>
          <p:nvPr/>
        </p:nvSpPr>
        <p:spPr>
          <a:xfrm>
            <a:off x="6014057" y="4065855"/>
            <a:ext cx="3324579" cy="1345135"/>
          </a:xfrm>
          <a:prstGeom prst="wedgeEllipseCallout">
            <a:avLst>
              <a:gd name="adj1" fmla="val -8350"/>
              <a:gd name="adj2" fmla="val -71741"/>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F0000"/>
                </a:solidFill>
              </a:rPr>
              <a:t>因為年代的不同</a:t>
            </a:r>
            <a:endParaRPr lang="en-US" altLang="zh-TW" b="1" dirty="0">
              <a:solidFill>
                <a:srgbClr val="FF0000"/>
              </a:solidFill>
            </a:endParaRPr>
          </a:p>
          <a:p>
            <a:pPr algn="ctr"/>
            <a:r>
              <a:rPr lang="zh-TW" altLang="en-US" b="1" dirty="0">
                <a:solidFill>
                  <a:srgbClr val="FF0000"/>
                </a:solidFill>
              </a:rPr>
              <a:t>無法反映真實的</a:t>
            </a:r>
            <a:endParaRPr lang="en-US" altLang="zh-TW" b="1" dirty="0">
              <a:solidFill>
                <a:srgbClr val="FF0000"/>
              </a:solidFill>
            </a:endParaRPr>
          </a:p>
          <a:p>
            <a:pPr algn="ctr"/>
            <a:r>
              <a:rPr lang="zh-TW" altLang="en-US" b="1" dirty="0">
                <a:solidFill>
                  <a:srgbClr val="FF0000"/>
                </a:solidFill>
              </a:rPr>
              <a:t>票房與預算</a:t>
            </a:r>
          </a:p>
        </p:txBody>
      </p:sp>
      <p:grpSp>
        <p:nvGrpSpPr>
          <p:cNvPr id="59" name="群組 58">
            <a:extLst>
              <a:ext uri="{FF2B5EF4-FFF2-40B4-BE49-F238E27FC236}">
                <a16:creationId xmlns:a16="http://schemas.microsoft.com/office/drawing/2014/main" id="{A84416FD-99E6-E20B-9B48-236725FE8DE2}"/>
              </a:ext>
            </a:extLst>
          </p:cNvPr>
          <p:cNvGrpSpPr/>
          <p:nvPr/>
        </p:nvGrpSpPr>
        <p:grpSpPr>
          <a:xfrm>
            <a:off x="2508" y="-219470"/>
            <a:ext cx="12191999" cy="1053943"/>
            <a:chOff x="1" y="-219507"/>
            <a:chExt cx="12191999" cy="1268989"/>
          </a:xfrm>
        </p:grpSpPr>
        <p:sp>
          <p:nvSpPr>
            <p:cNvPr id="60" name="矩形 59">
              <a:extLst>
                <a:ext uri="{FF2B5EF4-FFF2-40B4-BE49-F238E27FC236}">
                  <a16:creationId xmlns:a16="http://schemas.microsoft.com/office/drawing/2014/main" id="{56F62F38-5232-D83D-ED8A-40F68079194C}"/>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平行四边形 11">
              <a:extLst>
                <a:ext uri="{FF2B5EF4-FFF2-40B4-BE49-F238E27FC236}">
                  <a16:creationId xmlns:a16="http://schemas.microsoft.com/office/drawing/2014/main" id="{1FFFA444-F598-DCB3-6530-9D5FC6D82E72}"/>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平行四边形 12">
              <a:extLst>
                <a:ext uri="{FF2B5EF4-FFF2-40B4-BE49-F238E27FC236}">
                  <a16:creationId xmlns:a16="http://schemas.microsoft.com/office/drawing/2014/main" id="{51C7695C-224E-77AD-F5FD-52195F99D89C}"/>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平行四边形 13">
              <a:extLst>
                <a:ext uri="{FF2B5EF4-FFF2-40B4-BE49-F238E27FC236}">
                  <a16:creationId xmlns:a16="http://schemas.microsoft.com/office/drawing/2014/main" id="{1FCCCF75-8DD7-189E-B1ED-B2762C07FD6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平行四边形 21">
              <a:extLst>
                <a:ext uri="{FF2B5EF4-FFF2-40B4-BE49-F238E27FC236}">
                  <a16:creationId xmlns:a16="http://schemas.microsoft.com/office/drawing/2014/main" id="{E866BDF1-DAA9-B2EF-E8C9-69B8D613721A}"/>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平行四边形 22">
              <a:extLst>
                <a:ext uri="{FF2B5EF4-FFF2-40B4-BE49-F238E27FC236}">
                  <a16:creationId xmlns:a16="http://schemas.microsoft.com/office/drawing/2014/main" id="{59760E2E-1BC6-C1A2-6D89-19E59E7CB19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6" name="標題 1">
            <a:extLst>
              <a:ext uri="{FF2B5EF4-FFF2-40B4-BE49-F238E27FC236}">
                <a16:creationId xmlns:a16="http://schemas.microsoft.com/office/drawing/2014/main" id="{AC154E51-CFEB-FCE6-095D-FD70FFD69A12}"/>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Tree>
    <p:extLst>
      <p:ext uri="{BB962C8B-B14F-4D97-AF65-F5344CB8AC3E}">
        <p14:creationId xmlns:p14="http://schemas.microsoft.com/office/powerpoint/2010/main" val="2057859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2</a:t>
            </a:fld>
            <a:endParaRPr lang="zh-TW" altLang="en-US"/>
          </a:p>
        </p:txBody>
      </p:sp>
      <p:grpSp>
        <p:nvGrpSpPr>
          <p:cNvPr id="75" name="群組 74">
            <a:extLst>
              <a:ext uri="{FF2B5EF4-FFF2-40B4-BE49-F238E27FC236}">
                <a16:creationId xmlns:a16="http://schemas.microsoft.com/office/drawing/2014/main" id="{C8E49CA3-18EB-BDCD-EEEE-6498F41666D1}"/>
              </a:ext>
            </a:extLst>
          </p:cNvPr>
          <p:cNvGrpSpPr/>
          <p:nvPr/>
        </p:nvGrpSpPr>
        <p:grpSpPr>
          <a:xfrm>
            <a:off x="6686305" y="1071116"/>
            <a:ext cx="3799192" cy="5540791"/>
            <a:chOff x="6371957" y="1151224"/>
            <a:chExt cx="3767743" cy="5540791"/>
          </a:xfrm>
        </p:grpSpPr>
        <p:pic>
          <p:nvPicPr>
            <p:cNvPr id="48" name="圖片 47">
              <a:extLst>
                <a:ext uri="{FF2B5EF4-FFF2-40B4-BE49-F238E27FC236}">
                  <a16:creationId xmlns:a16="http://schemas.microsoft.com/office/drawing/2014/main" id="{0584CE54-45D8-CFC9-AD12-A7B9F805D94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371957" y="6177326"/>
              <a:ext cx="589807" cy="482201"/>
            </a:xfrm>
            <a:prstGeom prst="rect">
              <a:avLst/>
            </a:prstGeom>
          </p:spPr>
        </p:pic>
        <p:pic>
          <p:nvPicPr>
            <p:cNvPr id="49" name="圖片 48">
              <a:extLst>
                <a:ext uri="{FF2B5EF4-FFF2-40B4-BE49-F238E27FC236}">
                  <a16:creationId xmlns:a16="http://schemas.microsoft.com/office/drawing/2014/main" id="{ED489082-FE06-E8CF-5170-001F15ABE7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86583" y="4549430"/>
              <a:ext cx="589807" cy="482201"/>
            </a:xfrm>
            <a:prstGeom prst="rect">
              <a:avLst/>
            </a:prstGeom>
          </p:spPr>
        </p:pic>
        <p:pic>
          <p:nvPicPr>
            <p:cNvPr id="50" name="圖片 49">
              <a:extLst>
                <a:ext uri="{FF2B5EF4-FFF2-40B4-BE49-F238E27FC236}">
                  <a16:creationId xmlns:a16="http://schemas.microsoft.com/office/drawing/2014/main" id="{61921A20-B05C-198D-1BB7-E59EC6A35A7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86583" y="5377816"/>
              <a:ext cx="589807" cy="482201"/>
            </a:xfrm>
            <a:prstGeom prst="rect">
              <a:avLst/>
            </a:prstGeom>
          </p:spPr>
        </p:pic>
        <p:pic>
          <p:nvPicPr>
            <p:cNvPr id="51" name="圖片 50">
              <a:extLst>
                <a:ext uri="{FF2B5EF4-FFF2-40B4-BE49-F238E27FC236}">
                  <a16:creationId xmlns:a16="http://schemas.microsoft.com/office/drawing/2014/main" id="{FF5009FC-84BC-C6BF-5883-3884F101D74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413209" y="2872424"/>
              <a:ext cx="523517" cy="482184"/>
            </a:xfrm>
            <a:prstGeom prst="rect">
              <a:avLst/>
            </a:prstGeom>
          </p:spPr>
        </p:pic>
        <p:pic>
          <p:nvPicPr>
            <p:cNvPr id="52" name="圖片 51">
              <a:extLst>
                <a:ext uri="{FF2B5EF4-FFF2-40B4-BE49-F238E27FC236}">
                  <a16:creationId xmlns:a16="http://schemas.microsoft.com/office/drawing/2014/main" id="{C9A52EF5-83A4-8A35-D895-ED61CD236573}"/>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413884" y="3724216"/>
              <a:ext cx="601385" cy="482201"/>
            </a:xfrm>
            <a:prstGeom prst="rect">
              <a:avLst/>
            </a:prstGeom>
          </p:spPr>
        </p:pic>
        <p:pic>
          <p:nvPicPr>
            <p:cNvPr id="53" name="圖片 52">
              <a:extLst>
                <a:ext uri="{FF2B5EF4-FFF2-40B4-BE49-F238E27FC236}">
                  <a16:creationId xmlns:a16="http://schemas.microsoft.com/office/drawing/2014/main" id="{D34D117A-4090-E900-A625-B7F5F97BDF0D}"/>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409880" y="2062625"/>
              <a:ext cx="601385" cy="482201"/>
            </a:xfrm>
            <a:prstGeom prst="rect">
              <a:avLst/>
            </a:prstGeom>
          </p:spPr>
        </p:pic>
        <p:pic>
          <p:nvPicPr>
            <p:cNvPr id="55" name="圖片 54">
              <a:extLst>
                <a:ext uri="{FF2B5EF4-FFF2-40B4-BE49-F238E27FC236}">
                  <a16:creationId xmlns:a16="http://schemas.microsoft.com/office/drawing/2014/main" id="{AAFFEA75-6772-A8DB-9653-E94BB95E90AD}"/>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409880" y="1229844"/>
              <a:ext cx="601385" cy="482201"/>
            </a:xfrm>
            <a:prstGeom prst="rect">
              <a:avLst/>
            </a:prstGeom>
          </p:spPr>
        </p:pic>
        <p:sp>
          <p:nvSpPr>
            <p:cNvPr id="56" name="文字方塊 55">
              <a:extLst>
                <a:ext uri="{FF2B5EF4-FFF2-40B4-BE49-F238E27FC236}">
                  <a16:creationId xmlns:a16="http://schemas.microsoft.com/office/drawing/2014/main" id="{29C2F521-6E79-B18A-6179-CB2F99C8B3F4}"/>
                </a:ext>
              </a:extLst>
            </p:cNvPr>
            <p:cNvSpPr txBox="1"/>
            <p:nvPr/>
          </p:nvSpPr>
          <p:spPr>
            <a:xfrm>
              <a:off x="6549733" y="1151224"/>
              <a:ext cx="2711805" cy="644966"/>
            </a:xfrm>
            <a:prstGeom prst="rect">
              <a:avLst/>
            </a:prstGeom>
            <a:noFill/>
          </p:spPr>
          <p:txBody>
            <a:bodyPr wrap="square">
              <a:spAutoFit/>
            </a:bodyPr>
            <a:lstStyle/>
            <a:p>
              <a:pPr marL="0" marR="0" lvl="0" indent="0" algn="ctr" defTabSz="914400" rtl="0" eaLnBrk="1" fontAlgn="auto" latinLnBrk="0" hangingPunct="1">
                <a:lnSpc>
                  <a:spcPct val="135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rPr>
                <a:t>專題介紹</a:t>
              </a:r>
              <a:endParaRPr kumimoji="0" lang="en-US" altLang="zh-TW"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endParaRPr>
            </a:p>
          </p:txBody>
        </p:sp>
        <p:sp>
          <p:nvSpPr>
            <p:cNvPr id="57" name="文字方塊 56">
              <a:extLst>
                <a:ext uri="{FF2B5EF4-FFF2-40B4-BE49-F238E27FC236}">
                  <a16:creationId xmlns:a16="http://schemas.microsoft.com/office/drawing/2014/main" id="{9145059B-C848-8391-7F27-7533E61A5080}"/>
                </a:ext>
              </a:extLst>
            </p:cNvPr>
            <p:cNvSpPr txBox="1"/>
            <p:nvPr/>
          </p:nvSpPr>
          <p:spPr>
            <a:xfrm>
              <a:off x="6549731" y="1984595"/>
              <a:ext cx="2711805" cy="644966"/>
            </a:xfrm>
            <a:prstGeom prst="rect">
              <a:avLst/>
            </a:prstGeom>
            <a:noFill/>
          </p:spPr>
          <p:txBody>
            <a:bodyPr wrap="square">
              <a:spAutoFit/>
            </a:bodyPr>
            <a:lstStyle/>
            <a:p>
              <a:pPr marL="0" marR="0" lvl="0" indent="0" algn="ctr" defTabSz="914400" rtl="0" eaLnBrk="1" fontAlgn="auto" latinLnBrk="0" hangingPunct="1">
                <a:lnSpc>
                  <a:spcPct val="135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rPr>
                <a:t>團隊介紹</a:t>
              </a:r>
              <a:endParaRPr kumimoji="0" lang="en-US" altLang="zh-TW"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endParaRPr>
            </a:p>
          </p:txBody>
        </p:sp>
        <p:sp>
          <p:nvSpPr>
            <p:cNvPr id="58" name="文字方塊 57">
              <a:extLst>
                <a:ext uri="{FF2B5EF4-FFF2-40B4-BE49-F238E27FC236}">
                  <a16:creationId xmlns:a16="http://schemas.microsoft.com/office/drawing/2014/main" id="{ED4CCB01-5E98-9F17-D740-AABB78CE0E67}"/>
                </a:ext>
              </a:extLst>
            </p:cNvPr>
            <p:cNvSpPr txBox="1"/>
            <p:nvPr/>
          </p:nvSpPr>
          <p:spPr>
            <a:xfrm>
              <a:off x="6491798" y="3590986"/>
              <a:ext cx="3494564" cy="644966"/>
            </a:xfrm>
            <a:prstGeom prst="rect">
              <a:avLst/>
            </a:prstGeom>
            <a:noFill/>
          </p:spPr>
          <p:txBody>
            <a:bodyPr wrap="square">
              <a:spAutoFit/>
            </a:bodyPr>
            <a:lstStyle/>
            <a:p>
              <a:pPr marL="0" marR="0" lvl="0" indent="0" algn="ctr" defTabSz="914400" rtl="0" eaLnBrk="1" fontAlgn="auto" latinLnBrk="0" hangingPunct="1">
                <a:lnSpc>
                  <a:spcPct val="135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rPr>
                <a:t>數據平台建置</a:t>
              </a:r>
              <a:endParaRPr kumimoji="0" lang="en-US" altLang="zh-TW"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endParaRPr>
            </a:p>
          </p:txBody>
        </p:sp>
        <p:sp>
          <p:nvSpPr>
            <p:cNvPr id="59" name="文字方塊 58">
              <a:extLst>
                <a:ext uri="{FF2B5EF4-FFF2-40B4-BE49-F238E27FC236}">
                  <a16:creationId xmlns:a16="http://schemas.microsoft.com/office/drawing/2014/main" id="{17543261-53BB-4CBA-37DB-D95B89C3F2C9}"/>
                </a:ext>
              </a:extLst>
            </p:cNvPr>
            <p:cNvSpPr txBox="1"/>
            <p:nvPr/>
          </p:nvSpPr>
          <p:spPr>
            <a:xfrm>
              <a:off x="6645136" y="2775879"/>
              <a:ext cx="3494564" cy="644966"/>
            </a:xfrm>
            <a:prstGeom prst="rect">
              <a:avLst/>
            </a:prstGeom>
            <a:noFill/>
          </p:spPr>
          <p:txBody>
            <a:bodyPr wrap="square">
              <a:spAutoFit/>
            </a:bodyPr>
            <a:lstStyle/>
            <a:p>
              <a:pPr marL="0" marR="0" lvl="0" indent="0" algn="ctr" defTabSz="914400" rtl="0" eaLnBrk="1" fontAlgn="auto" latinLnBrk="0" hangingPunct="1">
                <a:lnSpc>
                  <a:spcPct val="135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rPr>
                <a:t>資料獲取與清整</a:t>
              </a:r>
              <a:endParaRPr kumimoji="0" lang="en-US" altLang="zh-TW"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endParaRPr>
            </a:p>
          </p:txBody>
        </p:sp>
        <p:sp>
          <p:nvSpPr>
            <p:cNvPr id="60" name="文字方塊 59">
              <a:extLst>
                <a:ext uri="{FF2B5EF4-FFF2-40B4-BE49-F238E27FC236}">
                  <a16:creationId xmlns:a16="http://schemas.microsoft.com/office/drawing/2014/main" id="{825EDB22-DAF3-1A09-EFAB-1E2293C7DF4C}"/>
                </a:ext>
              </a:extLst>
            </p:cNvPr>
            <p:cNvSpPr txBox="1"/>
            <p:nvPr/>
          </p:nvSpPr>
          <p:spPr>
            <a:xfrm>
              <a:off x="6558616" y="5215050"/>
              <a:ext cx="2642905" cy="644966"/>
            </a:xfrm>
            <a:prstGeom prst="rect">
              <a:avLst/>
            </a:prstGeom>
            <a:noFill/>
          </p:spPr>
          <p:txBody>
            <a:bodyPr wrap="square">
              <a:spAutoFit/>
            </a:bodyPr>
            <a:lstStyle/>
            <a:p>
              <a:pPr marL="0" marR="0" lvl="0" indent="0" algn="ctr" defTabSz="914400" rtl="0" eaLnBrk="1" fontAlgn="auto" latinLnBrk="0" hangingPunct="1">
                <a:lnSpc>
                  <a:spcPct val="135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rPr>
                <a:t>機器學習</a:t>
              </a:r>
              <a:endParaRPr kumimoji="0" lang="en-US" altLang="zh-TW"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endParaRPr>
            </a:p>
          </p:txBody>
        </p:sp>
        <p:sp>
          <p:nvSpPr>
            <p:cNvPr id="61" name="文字方塊 60">
              <a:extLst>
                <a:ext uri="{FF2B5EF4-FFF2-40B4-BE49-F238E27FC236}">
                  <a16:creationId xmlns:a16="http://schemas.microsoft.com/office/drawing/2014/main" id="{AC399153-F0FD-0876-E702-60DB046854AA}"/>
                </a:ext>
              </a:extLst>
            </p:cNvPr>
            <p:cNvSpPr txBox="1"/>
            <p:nvPr/>
          </p:nvSpPr>
          <p:spPr>
            <a:xfrm>
              <a:off x="6521955" y="4379534"/>
              <a:ext cx="3042190" cy="644966"/>
            </a:xfrm>
            <a:prstGeom prst="rect">
              <a:avLst/>
            </a:prstGeom>
            <a:noFill/>
          </p:spPr>
          <p:txBody>
            <a:bodyPr wrap="square">
              <a:spAutoFit/>
            </a:bodyPr>
            <a:lstStyle/>
            <a:p>
              <a:pPr marL="0" marR="0" lvl="0" indent="0" algn="ctr" defTabSz="914400" rtl="0" eaLnBrk="1" fontAlgn="auto" latinLnBrk="0" hangingPunct="1">
                <a:lnSpc>
                  <a:spcPct val="135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rPr>
                <a:t>視覺化分析</a:t>
              </a:r>
              <a:endParaRPr kumimoji="0" lang="en-US" altLang="zh-TW" sz="2800" b="1" i="0" u="none" strike="noStrike" kern="1200" cap="none" spc="0" normalizeH="0" baseline="0" noProof="0" dirty="0">
                <a:ln>
                  <a:noFill/>
                </a:ln>
                <a:solidFill>
                  <a:prstClr val="black"/>
                </a:solidFill>
                <a:effectLst/>
                <a:uLnTx/>
                <a:uFillTx/>
                <a:latin typeface="Yu Mincho" panose="02020400000000000000" pitchFamily="18" charset="-128"/>
                <a:ea typeface="Yu Mincho" panose="02020400000000000000" pitchFamily="18" charset="-128"/>
                <a:cs typeface="+mn-cs"/>
              </a:endParaRPr>
            </a:p>
          </p:txBody>
        </p:sp>
        <p:sp>
          <p:nvSpPr>
            <p:cNvPr id="62" name="文字方塊 61">
              <a:extLst>
                <a:ext uri="{FF2B5EF4-FFF2-40B4-BE49-F238E27FC236}">
                  <a16:creationId xmlns:a16="http://schemas.microsoft.com/office/drawing/2014/main" id="{F74EAD64-D87F-6D3A-3865-7BE6C482CF27}"/>
                </a:ext>
              </a:extLst>
            </p:cNvPr>
            <p:cNvSpPr txBox="1"/>
            <p:nvPr/>
          </p:nvSpPr>
          <p:spPr>
            <a:xfrm>
              <a:off x="6861490" y="6047049"/>
              <a:ext cx="3166529" cy="644966"/>
            </a:xfrm>
            <a:prstGeom prst="rect">
              <a:avLst/>
            </a:prstGeom>
            <a:noFill/>
          </p:spPr>
          <p:txBody>
            <a:bodyPr wrap="square" rtlCol="0">
              <a:spAutoFit/>
            </a:bodyPr>
            <a:lstStyle/>
            <a:p>
              <a:pPr algn="ctr">
                <a:lnSpc>
                  <a:spcPct val="135000"/>
                </a:lnSpc>
              </a:pPr>
              <a:r>
                <a:rPr lang="zh-TW" altLang="en-US" sz="2800" b="1" dirty="0">
                  <a:latin typeface="Yu Mincho" panose="02020400000000000000" pitchFamily="18" charset="-128"/>
                  <a:ea typeface="Yu Mincho" panose="02020400000000000000" pitchFamily="18" charset="-128"/>
                </a:rPr>
                <a:t>總結 </a:t>
              </a:r>
              <a:r>
                <a:rPr lang="en-US" altLang="zh-TW" sz="2800" b="1" dirty="0">
                  <a:latin typeface="Yu Mincho" panose="02020400000000000000" pitchFamily="18" charset="-128"/>
                  <a:ea typeface="Yu Mincho" panose="02020400000000000000" pitchFamily="18" charset="-128"/>
                </a:rPr>
                <a:t>&amp;</a:t>
              </a:r>
              <a:r>
                <a:rPr lang="zh-TW" altLang="en-US" sz="2800" b="1" dirty="0">
                  <a:latin typeface="Yu Mincho" panose="02020400000000000000" pitchFamily="18" charset="-128"/>
                  <a:ea typeface="Yu Mincho" panose="02020400000000000000" pitchFamily="18" charset="-128"/>
                </a:rPr>
                <a:t> 未來展望</a:t>
              </a:r>
            </a:p>
          </p:txBody>
        </p:sp>
      </p:grpSp>
      <p:grpSp>
        <p:nvGrpSpPr>
          <p:cNvPr id="64" name="群組 63">
            <a:extLst>
              <a:ext uri="{FF2B5EF4-FFF2-40B4-BE49-F238E27FC236}">
                <a16:creationId xmlns:a16="http://schemas.microsoft.com/office/drawing/2014/main" id="{F755CD5B-2F77-86B9-C6F7-F70C76CB0CE4}"/>
              </a:ext>
            </a:extLst>
          </p:cNvPr>
          <p:cNvGrpSpPr/>
          <p:nvPr/>
        </p:nvGrpSpPr>
        <p:grpSpPr>
          <a:xfrm>
            <a:off x="269934" y="505499"/>
            <a:ext cx="4080543" cy="6347723"/>
            <a:chOff x="425520" y="1585178"/>
            <a:chExt cx="3155882" cy="4771173"/>
          </a:xfrm>
        </p:grpSpPr>
        <p:sp>
          <p:nvSpPr>
            <p:cNvPr id="65" name="Freeform: Shape 2378">
              <a:extLst>
                <a:ext uri="{FF2B5EF4-FFF2-40B4-BE49-F238E27FC236}">
                  <a16:creationId xmlns:a16="http://schemas.microsoft.com/office/drawing/2014/main" id="{C45F058E-D520-99EA-653A-DB9C6A1770EC}"/>
                </a:ext>
              </a:extLst>
            </p:cNvPr>
            <p:cNvSpPr/>
            <p:nvPr/>
          </p:nvSpPr>
          <p:spPr>
            <a:xfrm>
              <a:off x="425520" y="1585178"/>
              <a:ext cx="3155882" cy="4771173"/>
            </a:xfrm>
            <a:custGeom>
              <a:avLst/>
              <a:gdLst>
                <a:gd name="connsiteX0" fmla="*/ 3197829 w 3473084"/>
                <a:gd name="connsiteY0" fmla="*/ 4934245 h 5250731"/>
                <a:gd name="connsiteX1" fmla="*/ 3125817 w 3473084"/>
                <a:gd name="connsiteY1" fmla="*/ 4960224 h 5250731"/>
                <a:gd name="connsiteX2" fmla="*/ 3119437 w 3473084"/>
                <a:gd name="connsiteY2" fmla="*/ 4967517 h 5250731"/>
                <a:gd name="connsiteX3" fmla="*/ 3130831 w 3473084"/>
                <a:gd name="connsiteY3" fmla="*/ 4970251 h 5250731"/>
                <a:gd name="connsiteX4" fmla="*/ 3200564 w 3473084"/>
                <a:gd name="connsiteY4" fmla="*/ 4938347 h 5250731"/>
                <a:gd name="connsiteX5" fmla="*/ 3197829 w 3473084"/>
                <a:gd name="connsiteY5" fmla="*/ 4934245 h 5250731"/>
                <a:gd name="connsiteX6" fmla="*/ 93128 w 3473084"/>
                <a:gd name="connsiteY6" fmla="*/ 4858132 h 5250731"/>
                <a:gd name="connsiteX7" fmla="*/ 43450 w 3473084"/>
                <a:gd name="connsiteY7" fmla="*/ 4877730 h 5250731"/>
                <a:gd name="connsiteX8" fmla="*/ 93128 w 3473084"/>
                <a:gd name="connsiteY8" fmla="*/ 4858132 h 5250731"/>
                <a:gd name="connsiteX9" fmla="*/ 3027486 w 3473084"/>
                <a:gd name="connsiteY9" fmla="*/ 4660898 h 5250731"/>
                <a:gd name="connsiteX10" fmla="*/ 2900212 w 3473084"/>
                <a:gd name="connsiteY10" fmla="*/ 4664430 h 5250731"/>
                <a:gd name="connsiteX11" fmla="*/ 2834125 w 3473084"/>
                <a:gd name="connsiteY11" fmla="*/ 4729605 h 5250731"/>
                <a:gd name="connsiteX12" fmla="*/ 2829567 w 3473084"/>
                <a:gd name="connsiteY12" fmla="*/ 4845370 h 5250731"/>
                <a:gd name="connsiteX13" fmla="*/ 2897477 w 3473084"/>
                <a:gd name="connsiteY13" fmla="*/ 4925130 h 5250731"/>
                <a:gd name="connsiteX14" fmla="*/ 3080696 w 3473084"/>
                <a:gd name="connsiteY14" fmla="*/ 4938347 h 5250731"/>
                <a:gd name="connsiteX15" fmla="*/ 3146327 w 3473084"/>
                <a:gd name="connsiteY15" fmla="*/ 4935613 h 5250731"/>
                <a:gd name="connsiteX16" fmla="*/ 3216972 w 3473084"/>
                <a:gd name="connsiteY16" fmla="*/ 4872261 h 5250731"/>
                <a:gd name="connsiteX17" fmla="*/ 3225175 w 3473084"/>
                <a:gd name="connsiteY17" fmla="*/ 4784297 h 5250731"/>
                <a:gd name="connsiteX18" fmla="*/ 3152708 w 3473084"/>
                <a:gd name="connsiteY18" fmla="*/ 4681293 h 5250731"/>
                <a:gd name="connsiteX19" fmla="*/ 3027486 w 3473084"/>
                <a:gd name="connsiteY19" fmla="*/ 4660898 h 5250731"/>
                <a:gd name="connsiteX20" fmla="*/ 257206 w 3473084"/>
                <a:gd name="connsiteY20" fmla="*/ 4518869 h 5250731"/>
                <a:gd name="connsiteX21" fmla="*/ 115461 w 3473084"/>
                <a:gd name="connsiteY21" fmla="*/ 4534080 h 5250731"/>
                <a:gd name="connsiteX22" fmla="*/ 72164 w 3473084"/>
                <a:gd name="connsiteY22" fmla="*/ 4574643 h 5250731"/>
                <a:gd name="connsiteX23" fmla="*/ 67606 w 3473084"/>
                <a:gd name="connsiteY23" fmla="*/ 4740543 h 5250731"/>
                <a:gd name="connsiteX24" fmla="*/ 102699 w 3473084"/>
                <a:gd name="connsiteY24" fmla="*/ 4779739 h 5250731"/>
                <a:gd name="connsiteX25" fmla="*/ 213907 w 3473084"/>
                <a:gd name="connsiteY25" fmla="*/ 4800705 h 5250731"/>
                <a:gd name="connsiteX26" fmla="*/ 379352 w 3473084"/>
                <a:gd name="connsiteY26" fmla="*/ 4796603 h 5250731"/>
                <a:gd name="connsiteX27" fmla="*/ 423562 w 3473084"/>
                <a:gd name="connsiteY27" fmla="*/ 4766066 h 5250731"/>
                <a:gd name="connsiteX28" fmla="*/ 437332 w 3473084"/>
                <a:gd name="connsiteY28" fmla="*/ 4764032 h 5250731"/>
                <a:gd name="connsiteX29" fmla="*/ 442361 w 3473084"/>
                <a:gd name="connsiteY29" fmla="*/ 4757513 h 5250731"/>
                <a:gd name="connsiteX30" fmla="*/ 427208 w 3473084"/>
                <a:gd name="connsiteY30" fmla="*/ 4755584 h 5250731"/>
                <a:gd name="connsiteX31" fmla="*/ 432639 w 3473084"/>
                <a:gd name="connsiteY31" fmla="*/ 4732448 h 5250731"/>
                <a:gd name="connsiteX32" fmla="*/ 423564 w 3473084"/>
                <a:gd name="connsiteY32" fmla="*/ 4732977 h 5250731"/>
                <a:gd name="connsiteX33" fmla="*/ 383456 w 3473084"/>
                <a:gd name="connsiteY33" fmla="*/ 4738902 h 5250731"/>
                <a:gd name="connsiteX34" fmla="*/ 387102 w 3473084"/>
                <a:gd name="connsiteY34" fmla="*/ 4728875 h 5250731"/>
                <a:gd name="connsiteX35" fmla="*/ 424020 w 3473084"/>
                <a:gd name="connsiteY35" fmla="*/ 4724773 h 5250731"/>
                <a:gd name="connsiteX36" fmla="*/ 434935 w 3473084"/>
                <a:gd name="connsiteY36" fmla="*/ 4722669 h 5250731"/>
                <a:gd name="connsiteX37" fmla="*/ 441451 w 3473084"/>
                <a:gd name="connsiteY37" fmla="*/ 4694909 h 5250731"/>
                <a:gd name="connsiteX38" fmla="*/ 441337 w 3473084"/>
                <a:gd name="connsiteY38" fmla="*/ 4632526 h 5250731"/>
                <a:gd name="connsiteX39" fmla="*/ 396216 w 3473084"/>
                <a:gd name="connsiteY39" fmla="*/ 4551855 h 5250731"/>
                <a:gd name="connsiteX40" fmla="*/ 257206 w 3473084"/>
                <a:gd name="connsiteY40" fmla="*/ 4518869 h 5250731"/>
                <a:gd name="connsiteX41" fmla="*/ 2937129 w 3473084"/>
                <a:gd name="connsiteY41" fmla="*/ 4201368 h 5250731"/>
                <a:gd name="connsiteX42" fmla="*/ 2877423 w 3473084"/>
                <a:gd name="connsiteY42" fmla="*/ 4214586 h 5250731"/>
                <a:gd name="connsiteX43" fmla="*/ 2842329 w 3473084"/>
                <a:gd name="connsiteY43" fmla="*/ 4257884 h 5250731"/>
                <a:gd name="connsiteX44" fmla="*/ 2870587 w 3473084"/>
                <a:gd name="connsiteY44" fmla="*/ 4431076 h 5250731"/>
                <a:gd name="connsiteX45" fmla="*/ 2901123 w 3473084"/>
                <a:gd name="connsiteY45" fmla="*/ 4460701 h 5250731"/>
                <a:gd name="connsiteX46" fmla="*/ 3158177 w 3473084"/>
                <a:gd name="connsiteY46" fmla="*/ 4478932 h 5250731"/>
                <a:gd name="connsiteX47" fmla="*/ 3226087 w 3473084"/>
                <a:gd name="connsiteY47" fmla="*/ 4437002 h 5250731"/>
                <a:gd name="connsiteX48" fmla="*/ 3247508 w 3473084"/>
                <a:gd name="connsiteY48" fmla="*/ 4318957 h 5250731"/>
                <a:gd name="connsiteX49" fmla="*/ 3237937 w 3473084"/>
                <a:gd name="connsiteY49" fmla="*/ 4267911 h 5250731"/>
                <a:gd name="connsiteX50" fmla="*/ 3197829 w 3473084"/>
                <a:gd name="connsiteY50" fmla="*/ 4228714 h 5250731"/>
                <a:gd name="connsiteX51" fmla="*/ 2937129 w 3473084"/>
                <a:gd name="connsiteY51" fmla="*/ 4201368 h 5250731"/>
                <a:gd name="connsiteX52" fmla="*/ 2233877 w 3473084"/>
                <a:gd name="connsiteY52" fmla="*/ 4134552 h 5250731"/>
                <a:gd name="connsiteX53" fmla="*/ 2260767 w 3473084"/>
                <a:gd name="connsiteY53" fmla="*/ 4157340 h 5250731"/>
                <a:gd name="connsiteX54" fmla="*/ 2248917 w 3473084"/>
                <a:gd name="connsiteY54" fmla="*/ 4193346 h 5250731"/>
                <a:gd name="connsiteX55" fmla="*/ 2240713 w 3473084"/>
                <a:gd name="connsiteY55" fmla="*/ 4188333 h 5250731"/>
                <a:gd name="connsiteX56" fmla="*/ 2233877 w 3473084"/>
                <a:gd name="connsiteY56" fmla="*/ 4134552 h 5250731"/>
                <a:gd name="connsiteX57" fmla="*/ 1883847 w 3473084"/>
                <a:gd name="connsiteY57" fmla="*/ 4123157 h 5250731"/>
                <a:gd name="connsiteX58" fmla="*/ 1856045 w 3473084"/>
                <a:gd name="connsiteY58" fmla="*/ 4176026 h 5250731"/>
                <a:gd name="connsiteX59" fmla="*/ 1883847 w 3473084"/>
                <a:gd name="connsiteY59" fmla="*/ 4123157 h 5250731"/>
                <a:gd name="connsiteX60" fmla="*/ 261934 w 3473084"/>
                <a:gd name="connsiteY60" fmla="*/ 4064980 h 5250731"/>
                <a:gd name="connsiteX61" fmla="*/ 166507 w 3473084"/>
                <a:gd name="connsiteY61" fmla="*/ 4068284 h 5250731"/>
                <a:gd name="connsiteX62" fmla="*/ 84469 w 3473084"/>
                <a:gd name="connsiteY62" fmla="*/ 4144854 h 5250731"/>
                <a:gd name="connsiteX63" fmla="*/ 81279 w 3473084"/>
                <a:gd name="connsiteY63" fmla="*/ 4253782 h 5250731"/>
                <a:gd name="connsiteX64" fmla="*/ 130502 w 3473084"/>
                <a:gd name="connsiteY64" fmla="*/ 4315767 h 5250731"/>
                <a:gd name="connsiteX65" fmla="*/ 208894 w 3473084"/>
                <a:gd name="connsiteY65" fmla="*/ 4327616 h 5250731"/>
                <a:gd name="connsiteX66" fmla="*/ 221656 w 3473084"/>
                <a:gd name="connsiteY66" fmla="*/ 4331718 h 5250731"/>
                <a:gd name="connsiteX67" fmla="*/ 412624 w 3473084"/>
                <a:gd name="connsiteY67" fmla="*/ 4329440 h 5250731"/>
                <a:gd name="connsiteX68" fmla="*/ 451363 w 3473084"/>
                <a:gd name="connsiteY68" fmla="*/ 4300270 h 5250731"/>
                <a:gd name="connsiteX69" fmla="*/ 476431 w 3473084"/>
                <a:gd name="connsiteY69" fmla="*/ 4155791 h 5250731"/>
                <a:gd name="connsiteX70" fmla="*/ 408977 w 3473084"/>
                <a:gd name="connsiteY70" fmla="*/ 4075576 h 5250731"/>
                <a:gd name="connsiteX71" fmla="*/ 357019 w 3473084"/>
                <a:gd name="connsiteY71" fmla="*/ 4070562 h 5250731"/>
                <a:gd name="connsiteX72" fmla="*/ 261934 w 3473084"/>
                <a:gd name="connsiteY72" fmla="*/ 4064980 h 5250731"/>
                <a:gd name="connsiteX73" fmla="*/ 1920764 w 3473084"/>
                <a:gd name="connsiteY73" fmla="*/ 4054792 h 5250731"/>
                <a:gd name="connsiteX74" fmla="*/ 1894785 w 3473084"/>
                <a:gd name="connsiteY74" fmla="*/ 4101737 h 5250731"/>
                <a:gd name="connsiteX75" fmla="*/ 1920764 w 3473084"/>
                <a:gd name="connsiteY75" fmla="*/ 4054792 h 5250731"/>
                <a:gd name="connsiteX76" fmla="*/ 2036530 w 3473084"/>
                <a:gd name="connsiteY76" fmla="*/ 3830098 h 5250731"/>
                <a:gd name="connsiteX77" fmla="*/ 1998701 w 3473084"/>
                <a:gd name="connsiteY77" fmla="*/ 3912592 h 5250731"/>
                <a:gd name="connsiteX78" fmla="*/ 2011006 w 3473084"/>
                <a:gd name="connsiteY78" fmla="*/ 3940394 h 5250731"/>
                <a:gd name="connsiteX79" fmla="*/ 1981382 w 3473084"/>
                <a:gd name="connsiteY79" fmla="*/ 3948598 h 5250731"/>
                <a:gd name="connsiteX80" fmla="*/ 1974545 w 3473084"/>
                <a:gd name="connsiteY80" fmla="*/ 3976399 h 5250731"/>
                <a:gd name="connsiteX81" fmla="*/ 1969531 w 3473084"/>
                <a:gd name="connsiteY81" fmla="*/ 3985059 h 5250731"/>
                <a:gd name="connsiteX82" fmla="*/ 1964974 w 3473084"/>
                <a:gd name="connsiteY82" fmla="*/ 3974576 h 5250731"/>
                <a:gd name="connsiteX83" fmla="*/ 1996422 w 3473084"/>
                <a:gd name="connsiteY83" fmla="*/ 3910769 h 5250731"/>
                <a:gd name="connsiteX84" fmla="*/ 2036530 w 3473084"/>
                <a:gd name="connsiteY84" fmla="*/ 3830098 h 5250731"/>
                <a:gd name="connsiteX85" fmla="*/ 2077093 w 3473084"/>
                <a:gd name="connsiteY85" fmla="*/ 3754896 h 5250731"/>
                <a:gd name="connsiteX86" fmla="*/ 2081651 w 3473084"/>
                <a:gd name="connsiteY86" fmla="*/ 3755808 h 5250731"/>
                <a:gd name="connsiteX87" fmla="*/ 2057495 w 3473084"/>
                <a:gd name="connsiteY87" fmla="*/ 3801841 h 5250731"/>
                <a:gd name="connsiteX88" fmla="*/ 2052482 w 3473084"/>
                <a:gd name="connsiteY88" fmla="*/ 3799562 h 5250731"/>
                <a:gd name="connsiteX89" fmla="*/ 2077093 w 3473084"/>
                <a:gd name="connsiteY89" fmla="*/ 3754896 h 5250731"/>
                <a:gd name="connsiteX90" fmla="*/ 2026047 w 3473084"/>
                <a:gd name="connsiteY90" fmla="*/ 3586261 h 5250731"/>
                <a:gd name="connsiteX91" fmla="*/ 2057040 w 3473084"/>
                <a:gd name="connsiteY91" fmla="*/ 3594920 h 5250731"/>
                <a:gd name="connsiteX92" fmla="*/ 2026047 w 3473084"/>
                <a:gd name="connsiteY92" fmla="*/ 3586261 h 5250731"/>
                <a:gd name="connsiteX93" fmla="*/ 2197872 w 3473084"/>
                <a:gd name="connsiteY93" fmla="*/ 3553902 h 5250731"/>
                <a:gd name="connsiteX94" fmla="*/ 2205165 w 3473084"/>
                <a:gd name="connsiteY94" fmla="*/ 3557548 h 5250731"/>
                <a:gd name="connsiteX95" fmla="*/ 2203341 w 3473084"/>
                <a:gd name="connsiteY95" fmla="*/ 3563474 h 5250731"/>
                <a:gd name="connsiteX96" fmla="*/ 2104895 w 3473084"/>
                <a:gd name="connsiteY96" fmla="*/ 3710687 h 5250731"/>
                <a:gd name="connsiteX97" fmla="*/ 2096235 w 3473084"/>
                <a:gd name="connsiteY97" fmla="*/ 3717980 h 5250731"/>
                <a:gd name="connsiteX98" fmla="*/ 2105806 w 3473084"/>
                <a:gd name="connsiteY98" fmla="*/ 3638676 h 5250731"/>
                <a:gd name="connsiteX99" fmla="*/ 2105350 w 3473084"/>
                <a:gd name="connsiteY99" fmla="*/ 3634118 h 5250731"/>
                <a:gd name="connsiteX100" fmla="*/ 2126316 w 3473084"/>
                <a:gd name="connsiteY100" fmla="*/ 3596288 h 5250731"/>
                <a:gd name="connsiteX101" fmla="*/ 2163689 w 3473084"/>
                <a:gd name="connsiteY101" fmla="*/ 3568031 h 5250731"/>
                <a:gd name="connsiteX102" fmla="*/ 2197872 w 3473084"/>
                <a:gd name="connsiteY102" fmla="*/ 3553902 h 5250731"/>
                <a:gd name="connsiteX103" fmla="*/ 1738457 w 3473084"/>
                <a:gd name="connsiteY103" fmla="*/ 3541596 h 5250731"/>
                <a:gd name="connsiteX104" fmla="*/ 1707920 w 3473084"/>
                <a:gd name="connsiteY104" fmla="*/ 3572134 h 5250731"/>
                <a:gd name="connsiteX105" fmla="*/ 1738457 w 3473084"/>
                <a:gd name="connsiteY105" fmla="*/ 3541596 h 5250731"/>
                <a:gd name="connsiteX106" fmla="*/ 1786540 w 3473084"/>
                <a:gd name="connsiteY106" fmla="*/ 3514534 h 5250731"/>
                <a:gd name="connsiteX107" fmla="*/ 1813658 w 3473084"/>
                <a:gd name="connsiteY107" fmla="*/ 3537038 h 5250731"/>
                <a:gd name="connsiteX108" fmla="*/ 1768993 w 3473084"/>
                <a:gd name="connsiteY108" fmla="*/ 3532024 h 5250731"/>
                <a:gd name="connsiteX109" fmla="*/ 1786540 w 3473084"/>
                <a:gd name="connsiteY109" fmla="*/ 3514534 h 5250731"/>
                <a:gd name="connsiteX110" fmla="*/ 2511412 w 3473084"/>
                <a:gd name="connsiteY110" fmla="*/ 3459450 h 5250731"/>
                <a:gd name="connsiteX111" fmla="*/ 2531494 w 3473084"/>
                <a:gd name="connsiteY111" fmla="*/ 3464115 h 5250731"/>
                <a:gd name="connsiteX112" fmla="*/ 2535140 w 3473084"/>
                <a:gd name="connsiteY112" fmla="*/ 3503768 h 5250731"/>
                <a:gd name="connsiteX113" fmla="*/ 2464496 w 3473084"/>
                <a:gd name="connsiteY113" fmla="*/ 3485537 h 5250731"/>
                <a:gd name="connsiteX114" fmla="*/ 2511412 w 3473084"/>
                <a:gd name="connsiteY114" fmla="*/ 3459450 h 5250731"/>
                <a:gd name="connsiteX115" fmla="*/ 1012873 w 3473084"/>
                <a:gd name="connsiteY115" fmla="*/ 3357009 h 5250731"/>
                <a:gd name="connsiteX116" fmla="*/ 1025179 w 3473084"/>
                <a:gd name="connsiteY116" fmla="*/ 3390737 h 5250731"/>
                <a:gd name="connsiteX117" fmla="*/ 959093 w 3473084"/>
                <a:gd name="connsiteY117" fmla="*/ 3391649 h 5250731"/>
                <a:gd name="connsiteX118" fmla="*/ 1012873 w 3473084"/>
                <a:gd name="connsiteY118" fmla="*/ 3357009 h 5250731"/>
                <a:gd name="connsiteX119" fmla="*/ 1315104 w 3473084"/>
                <a:gd name="connsiteY119" fmla="*/ 3199314 h 5250731"/>
                <a:gd name="connsiteX120" fmla="*/ 1354243 w 3473084"/>
                <a:gd name="connsiteY120" fmla="*/ 3209796 h 5250731"/>
                <a:gd name="connsiteX121" fmla="*/ 1385235 w 3473084"/>
                <a:gd name="connsiteY121" fmla="*/ 3224836 h 5250731"/>
                <a:gd name="connsiteX122" fmla="*/ 1224348 w 3473084"/>
                <a:gd name="connsiteY122" fmla="*/ 3272692 h 5250731"/>
                <a:gd name="connsiteX123" fmla="*/ 1205661 w 3473084"/>
                <a:gd name="connsiteY123" fmla="*/ 3299583 h 5250731"/>
                <a:gd name="connsiteX124" fmla="*/ 1193812 w 3473084"/>
                <a:gd name="connsiteY124" fmla="*/ 3308698 h 5250731"/>
                <a:gd name="connsiteX125" fmla="*/ 1100381 w 3473084"/>
                <a:gd name="connsiteY125" fmla="*/ 3309154 h 5250731"/>
                <a:gd name="connsiteX126" fmla="*/ 1257619 w 3473084"/>
                <a:gd name="connsiteY126" fmla="*/ 3245346 h 5250731"/>
                <a:gd name="connsiteX127" fmla="*/ 1284510 w 3473084"/>
                <a:gd name="connsiteY127" fmla="*/ 3223014 h 5250731"/>
                <a:gd name="connsiteX128" fmla="*/ 1315104 w 3473084"/>
                <a:gd name="connsiteY128" fmla="*/ 3199314 h 5250731"/>
                <a:gd name="connsiteX129" fmla="*/ 1473655 w 3473084"/>
                <a:gd name="connsiteY129" fmla="*/ 3157383 h 5250731"/>
                <a:gd name="connsiteX130" fmla="*/ 1429901 w 3473084"/>
                <a:gd name="connsiteY130" fmla="*/ 3187464 h 5250731"/>
                <a:gd name="connsiteX131" fmla="*/ 1473655 w 3473084"/>
                <a:gd name="connsiteY131" fmla="*/ 3157383 h 5250731"/>
                <a:gd name="connsiteX132" fmla="*/ 1739823 w 3473084"/>
                <a:gd name="connsiteY132" fmla="*/ 3072154 h 5250731"/>
                <a:gd name="connsiteX133" fmla="*/ 1749394 w 3473084"/>
                <a:gd name="connsiteY133" fmla="*/ 3074888 h 5250731"/>
                <a:gd name="connsiteX134" fmla="*/ 1743014 w 3473084"/>
                <a:gd name="connsiteY134" fmla="*/ 3082637 h 5250731"/>
                <a:gd name="connsiteX135" fmla="*/ 1699260 w 3473084"/>
                <a:gd name="connsiteY135" fmla="*/ 3089929 h 5250731"/>
                <a:gd name="connsiteX136" fmla="*/ 1697437 w 3473084"/>
                <a:gd name="connsiteY136" fmla="*/ 3084460 h 5250731"/>
                <a:gd name="connsiteX137" fmla="*/ 1739823 w 3473084"/>
                <a:gd name="connsiteY137" fmla="*/ 3072154 h 5250731"/>
                <a:gd name="connsiteX138" fmla="*/ 2180552 w 3473084"/>
                <a:gd name="connsiteY138" fmla="*/ 3047087 h 5250731"/>
                <a:gd name="connsiteX139" fmla="*/ 2129050 w 3473084"/>
                <a:gd name="connsiteY139" fmla="*/ 3058937 h 5250731"/>
                <a:gd name="connsiteX140" fmla="*/ 2055216 w 3473084"/>
                <a:gd name="connsiteY140" fmla="*/ 3061217 h 5250731"/>
                <a:gd name="connsiteX141" fmla="*/ 2129506 w 3473084"/>
                <a:gd name="connsiteY141" fmla="*/ 3055291 h 5250731"/>
                <a:gd name="connsiteX142" fmla="*/ 2180552 w 3473084"/>
                <a:gd name="connsiteY142" fmla="*/ 3047087 h 5250731"/>
                <a:gd name="connsiteX143" fmla="*/ 1949477 w 3473084"/>
                <a:gd name="connsiteY143" fmla="*/ 3038427 h 5250731"/>
                <a:gd name="connsiteX144" fmla="*/ 1974545 w 3473084"/>
                <a:gd name="connsiteY144" fmla="*/ 3049821 h 5250731"/>
                <a:gd name="connsiteX145" fmla="*/ 1942641 w 3473084"/>
                <a:gd name="connsiteY145" fmla="*/ 3053467 h 5250731"/>
                <a:gd name="connsiteX146" fmla="*/ 1926233 w 3473084"/>
                <a:gd name="connsiteY146" fmla="*/ 3059392 h 5250731"/>
                <a:gd name="connsiteX147" fmla="*/ 1886126 w 3473084"/>
                <a:gd name="connsiteY147" fmla="*/ 3074889 h 5250731"/>
                <a:gd name="connsiteX148" fmla="*/ 1828243 w 3473084"/>
                <a:gd name="connsiteY148" fmla="*/ 3109982 h 5250731"/>
                <a:gd name="connsiteX149" fmla="*/ 1803176 w 3473084"/>
                <a:gd name="connsiteY149" fmla="*/ 3123199 h 5250731"/>
                <a:gd name="connsiteX150" fmla="*/ 1949477 w 3473084"/>
                <a:gd name="connsiteY150" fmla="*/ 3038427 h 5250731"/>
                <a:gd name="connsiteX151" fmla="*/ 2232738 w 3473084"/>
                <a:gd name="connsiteY151" fmla="*/ 3034895 h 5250731"/>
                <a:gd name="connsiteX152" fmla="*/ 2260313 w 3473084"/>
                <a:gd name="connsiteY152" fmla="*/ 3035236 h 5250731"/>
                <a:gd name="connsiteX153" fmla="*/ 2210633 w 3473084"/>
                <a:gd name="connsiteY153" fmla="*/ 3043440 h 5250731"/>
                <a:gd name="connsiteX154" fmla="*/ 2232738 w 3473084"/>
                <a:gd name="connsiteY154" fmla="*/ 3034895 h 5250731"/>
                <a:gd name="connsiteX155" fmla="*/ 3024182 w 3473084"/>
                <a:gd name="connsiteY155" fmla="*/ 2792586 h 5250731"/>
                <a:gd name="connsiteX156" fmla="*/ 2918898 w 3473084"/>
                <a:gd name="connsiteY156" fmla="*/ 2875992 h 5250731"/>
                <a:gd name="connsiteX157" fmla="*/ 2902947 w 3473084"/>
                <a:gd name="connsiteY157" fmla="*/ 2965323 h 5250731"/>
                <a:gd name="connsiteX158" fmla="*/ 2927558 w 3473084"/>
                <a:gd name="connsiteY158" fmla="*/ 2972159 h 5250731"/>
                <a:gd name="connsiteX159" fmla="*/ 2979972 w 3473084"/>
                <a:gd name="connsiteY159" fmla="*/ 2949371 h 5250731"/>
                <a:gd name="connsiteX160" fmla="*/ 3014154 w 3473084"/>
                <a:gd name="connsiteY160" fmla="*/ 2921569 h 5250731"/>
                <a:gd name="connsiteX161" fmla="*/ 3001849 w 3473084"/>
                <a:gd name="connsiteY161" fmla="*/ 2942078 h 5250731"/>
                <a:gd name="connsiteX162" fmla="*/ 2991822 w 3473084"/>
                <a:gd name="connsiteY162" fmla="*/ 3011356 h 5250731"/>
                <a:gd name="connsiteX163" fmla="*/ 3042868 w 3473084"/>
                <a:gd name="connsiteY163" fmla="*/ 3067870 h 5250731"/>
                <a:gd name="connsiteX164" fmla="*/ 3116702 w 3473084"/>
                <a:gd name="connsiteY164" fmla="*/ 3074707 h 5250731"/>
                <a:gd name="connsiteX165" fmla="*/ 3246140 w 3473084"/>
                <a:gd name="connsiteY165" fmla="*/ 3070150 h 5250731"/>
                <a:gd name="connsiteX166" fmla="*/ 3304479 w 3473084"/>
                <a:gd name="connsiteY166" fmla="*/ 3024117 h 5250731"/>
                <a:gd name="connsiteX167" fmla="*/ 3313139 w 3473084"/>
                <a:gd name="connsiteY167" fmla="*/ 2905161 h 5250731"/>
                <a:gd name="connsiteX168" fmla="*/ 3234291 w 3473084"/>
                <a:gd name="connsiteY168" fmla="*/ 2811728 h 5250731"/>
                <a:gd name="connsiteX169" fmla="*/ 3024182 w 3473084"/>
                <a:gd name="connsiteY169" fmla="*/ 2792586 h 5250731"/>
                <a:gd name="connsiteX170" fmla="*/ 952254 w 3473084"/>
                <a:gd name="connsiteY170" fmla="*/ 2745186 h 5250731"/>
                <a:gd name="connsiteX171" fmla="*/ 935391 w 3473084"/>
                <a:gd name="connsiteY171" fmla="*/ 2756580 h 5250731"/>
                <a:gd name="connsiteX172" fmla="*/ 831475 w 3473084"/>
                <a:gd name="connsiteY172" fmla="*/ 2803525 h 5250731"/>
                <a:gd name="connsiteX173" fmla="*/ 642787 w 3473084"/>
                <a:gd name="connsiteY173" fmla="*/ 2810361 h 5250731"/>
                <a:gd name="connsiteX174" fmla="*/ 543885 w 3473084"/>
                <a:gd name="connsiteY174" fmla="*/ 2921569 h 5250731"/>
                <a:gd name="connsiteX175" fmla="*/ 537504 w 3473084"/>
                <a:gd name="connsiteY175" fmla="*/ 3022749 h 5250731"/>
                <a:gd name="connsiteX176" fmla="*/ 520641 w 3473084"/>
                <a:gd name="connsiteY176" fmla="*/ 3128488 h 5250731"/>
                <a:gd name="connsiteX177" fmla="*/ 501498 w 3473084"/>
                <a:gd name="connsiteY177" fmla="*/ 3141250 h 5250731"/>
                <a:gd name="connsiteX178" fmla="*/ 464125 w 3473084"/>
                <a:gd name="connsiteY178" fmla="*/ 3139882 h 5250731"/>
                <a:gd name="connsiteX179" fmla="*/ 459112 w 3473084"/>
                <a:gd name="connsiteY179" fmla="*/ 3141250 h 5250731"/>
                <a:gd name="connsiteX180" fmla="*/ 449996 w 3473084"/>
                <a:gd name="connsiteY180" fmla="*/ 3141705 h 5250731"/>
                <a:gd name="connsiteX181" fmla="*/ 208438 w 3473084"/>
                <a:gd name="connsiteY181" fmla="*/ 3130311 h 5250731"/>
                <a:gd name="connsiteX182" fmla="*/ 131869 w 3473084"/>
                <a:gd name="connsiteY182" fmla="*/ 3204602 h 5250731"/>
                <a:gd name="connsiteX183" fmla="*/ 125032 w 3473084"/>
                <a:gd name="connsiteY183" fmla="*/ 3295300 h 5250731"/>
                <a:gd name="connsiteX184" fmla="*/ 216186 w 3473084"/>
                <a:gd name="connsiteY184" fmla="*/ 3401493 h 5250731"/>
                <a:gd name="connsiteX185" fmla="*/ 359297 w 3473084"/>
                <a:gd name="connsiteY185" fmla="*/ 3410153 h 5250731"/>
                <a:gd name="connsiteX186" fmla="*/ 409433 w 3473084"/>
                <a:gd name="connsiteY186" fmla="*/ 3419268 h 5250731"/>
                <a:gd name="connsiteX187" fmla="*/ 431766 w 3473084"/>
                <a:gd name="connsiteY187" fmla="*/ 3442057 h 5250731"/>
                <a:gd name="connsiteX188" fmla="*/ 401229 w 3473084"/>
                <a:gd name="connsiteY188" fmla="*/ 3463478 h 5250731"/>
                <a:gd name="connsiteX189" fmla="*/ 467771 w 3473084"/>
                <a:gd name="connsiteY189" fmla="*/ 3446159 h 5250731"/>
                <a:gd name="connsiteX190" fmla="*/ 427208 w 3473084"/>
                <a:gd name="connsiteY190" fmla="*/ 3415623 h 5250731"/>
                <a:gd name="connsiteX191" fmla="*/ 405787 w 3473084"/>
                <a:gd name="connsiteY191" fmla="*/ 3407875 h 5250731"/>
                <a:gd name="connsiteX192" fmla="*/ 486458 w 3473084"/>
                <a:gd name="connsiteY192" fmla="*/ 3396480 h 5250731"/>
                <a:gd name="connsiteX193" fmla="*/ 495118 w 3473084"/>
                <a:gd name="connsiteY193" fmla="*/ 3394202 h 5250731"/>
                <a:gd name="connsiteX194" fmla="*/ 516995 w 3473084"/>
                <a:gd name="connsiteY194" fmla="*/ 3405140 h 5250731"/>
                <a:gd name="connsiteX195" fmla="*/ 517906 w 3473084"/>
                <a:gd name="connsiteY195" fmla="*/ 3418813 h 5250731"/>
                <a:gd name="connsiteX196" fmla="*/ 510158 w 3473084"/>
                <a:gd name="connsiteY196" fmla="*/ 3620719 h 5250731"/>
                <a:gd name="connsiteX197" fmla="*/ 491015 w 3473084"/>
                <a:gd name="connsiteY197" fmla="*/ 3630290 h 5250731"/>
                <a:gd name="connsiteX198" fmla="*/ 370692 w 3473084"/>
                <a:gd name="connsiteY198" fmla="*/ 3599753 h 5250731"/>
                <a:gd name="connsiteX199" fmla="*/ 173800 w 3473084"/>
                <a:gd name="connsiteY199" fmla="*/ 3604767 h 5250731"/>
                <a:gd name="connsiteX200" fmla="*/ 107713 w 3473084"/>
                <a:gd name="connsiteY200" fmla="*/ 3674499 h 5250731"/>
                <a:gd name="connsiteX201" fmla="*/ 108625 w 3473084"/>
                <a:gd name="connsiteY201" fmla="*/ 3792543 h 5250731"/>
                <a:gd name="connsiteX202" fmla="*/ 161494 w 3473084"/>
                <a:gd name="connsiteY202" fmla="*/ 3859086 h 5250731"/>
                <a:gd name="connsiteX203" fmla="*/ 277715 w 3473084"/>
                <a:gd name="connsiteY203" fmla="*/ 3875038 h 5250731"/>
                <a:gd name="connsiteX204" fmla="*/ 463669 w 3473084"/>
                <a:gd name="connsiteY204" fmla="*/ 3865923 h 5250731"/>
                <a:gd name="connsiteX205" fmla="*/ 491927 w 3473084"/>
                <a:gd name="connsiteY205" fmla="*/ 3885065 h 5250731"/>
                <a:gd name="connsiteX206" fmla="*/ 496941 w 3473084"/>
                <a:gd name="connsiteY206" fmla="*/ 4085147 h 5250731"/>
                <a:gd name="connsiteX207" fmla="*/ 572142 w 3473084"/>
                <a:gd name="connsiteY207" fmla="*/ 4261530 h 5250731"/>
                <a:gd name="connsiteX208" fmla="*/ 656004 w 3473084"/>
                <a:gd name="connsiteY208" fmla="*/ 4328072 h 5250731"/>
                <a:gd name="connsiteX209" fmla="*/ 683806 w 3473084"/>
                <a:gd name="connsiteY209" fmla="*/ 4335365 h 5250731"/>
                <a:gd name="connsiteX210" fmla="*/ 890725 w 3473084"/>
                <a:gd name="connsiteY210" fmla="*/ 4346303 h 5250731"/>
                <a:gd name="connsiteX211" fmla="*/ 1682396 w 3473084"/>
                <a:gd name="connsiteY211" fmla="*/ 4385499 h 5250731"/>
                <a:gd name="connsiteX212" fmla="*/ 1705185 w 3473084"/>
                <a:gd name="connsiteY212" fmla="*/ 4417859 h 5250731"/>
                <a:gd name="connsiteX213" fmla="*/ 1707464 w 3473084"/>
                <a:gd name="connsiteY213" fmla="*/ 4421049 h 5250731"/>
                <a:gd name="connsiteX214" fmla="*/ 1716579 w 3473084"/>
                <a:gd name="connsiteY214" fmla="*/ 4411934 h 5250731"/>
                <a:gd name="connsiteX215" fmla="*/ 1760333 w 3473084"/>
                <a:gd name="connsiteY215" fmla="*/ 4388690 h 5250731"/>
                <a:gd name="connsiteX216" fmla="*/ 1976368 w 3473084"/>
                <a:gd name="connsiteY216" fmla="*/ 4399628 h 5250731"/>
                <a:gd name="connsiteX217" fmla="*/ 2576616 w 3473084"/>
                <a:gd name="connsiteY217" fmla="*/ 4429709 h 5250731"/>
                <a:gd name="connsiteX218" fmla="*/ 2691470 w 3473084"/>
                <a:gd name="connsiteY218" fmla="*/ 4400996 h 5250731"/>
                <a:gd name="connsiteX219" fmla="*/ 2821820 w 3473084"/>
                <a:gd name="connsiteY219" fmla="*/ 4225069 h 5250731"/>
                <a:gd name="connsiteX220" fmla="*/ 2848254 w 3473084"/>
                <a:gd name="connsiteY220" fmla="*/ 4017693 h 5250731"/>
                <a:gd name="connsiteX221" fmla="*/ 2851900 w 3473084"/>
                <a:gd name="connsiteY221" fmla="*/ 4002197 h 5250731"/>
                <a:gd name="connsiteX222" fmla="*/ 2879702 w 3473084"/>
                <a:gd name="connsiteY222" fmla="*/ 3985334 h 5250731"/>
                <a:gd name="connsiteX223" fmla="*/ 3057452 w 3473084"/>
                <a:gd name="connsiteY223" fmla="*/ 4012680 h 5250731"/>
                <a:gd name="connsiteX224" fmla="*/ 3190993 w 3473084"/>
                <a:gd name="connsiteY224" fmla="*/ 4008578 h 5250731"/>
                <a:gd name="connsiteX225" fmla="*/ 3256623 w 3473084"/>
                <a:gd name="connsiteY225" fmla="*/ 3958899 h 5250731"/>
                <a:gd name="connsiteX226" fmla="*/ 3267562 w 3473084"/>
                <a:gd name="connsiteY226" fmla="*/ 3843590 h 5250731"/>
                <a:gd name="connsiteX227" fmla="*/ 3253433 w 3473084"/>
                <a:gd name="connsiteY227" fmla="*/ 3790265 h 5250731"/>
                <a:gd name="connsiteX228" fmla="*/ 3148150 w 3473084"/>
                <a:gd name="connsiteY228" fmla="*/ 3740130 h 5250731"/>
                <a:gd name="connsiteX229" fmla="*/ 3131287 w 3473084"/>
                <a:gd name="connsiteY229" fmla="*/ 3750157 h 5250731"/>
                <a:gd name="connsiteX230" fmla="*/ 3139490 w 3473084"/>
                <a:gd name="connsiteY230" fmla="*/ 3739219 h 5250731"/>
                <a:gd name="connsiteX231" fmla="*/ 2894287 w 3473084"/>
                <a:gd name="connsiteY231" fmla="*/ 3740130 h 5250731"/>
                <a:gd name="connsiteX232" fmla="*/ 2866029 w 3473084"/>
                <a:gd name="connsiteY232" fmla="*/ 3739675 h 5250731"/>
                <a:gd name="connsiteX233" fmla="*/ 2874689 w 3473084"/>
                <a:gd name="connsiteY233" fmla="*/ 3506777 h 5250731"/>
                <a:gd name="connsiteX234" fmla="*/ 2896110 w 3473084"/>
                <a:gd name="connsiteY234" fmla="*/ 3514068 h 5250731"/>
                <a:gd name="connsiteX235" fmla="*/ 3080241 w 3473084"/>
                <a:gd name="connsiteY235" fmla="*/ 3543694 h 5250731"/>
                <a:gd name="connsiteX236" fmla="*/ 3166381 w 3473084"/>
                <a:gd name="connsiteY236" fmla="*/ 3544149 h 5250731"/>
                <a:gd name="connsiteX237" fmla="*/ 3171851 w 3473084"/>
                <a:gd name="connsiteY237" fmla="*/ 3550074 h 5250731"/>
                <a:gd name="connsiteX238" fmla="*/ 3204666 w 3473084"/>
                <a:gd name="connsiteY238" fmla="*/ 3541871 h 5250731"/>
                <a:gd name="connsiteX239" fmla="*/ 3290350 w 3473084"/>
                <a:gd name="connsiteY239" fmla="*/ 3452996 h 5250731"/>
                <a:gd name="connsiteX240" fmla="*/ 3293997 w 3473084"/>
                <a:gd name="connsiteY240" fmla="*/ 3383263 h 5250731"/>
                <a:gd name="connsiteX241" fmla="*/ 3242950 w 3473084"/>
                <a:gd name="connsiteY241" fmla="*/ 3291198 h 5250731"/>
                <a:gd name="connsiteX242" fmla="*/ 3076138 w 3473084"/>
                <a:gd name="connsiteY242" fmla="*/ 3264307 h 5250731"/>
                <a:gd name="connsiteX243" fmla="*/ 3067023 w 3473084"/>
                <a:gd name="connsiteY243" fmla="*/ 3266586 h 5250731"/>
                <a:gd name="connsiteX244" fmla="*/ 3066568 w 3473084"/>
                <a:gd name="connsiteY244" fmla="*/ 3259294 h 5250731"/>
                <a:gd name="connsiteX245" fmla="*/ 2907049 w 3473084"/>
                <a:gd name="connsiteY245" fmla="*/ 3271144 h 5250731"/>
                <a:gd name="connsiteX246" fmla="*/ 2893831 w 3473084"/>
                <a:gd name="connsiteY246" fmla="*/ 3268865 h 5250731"/>
                <a:gd name="connsiteX247" fmla="*/ 2888818 w 3473084"/>
                <a:gd name="connsiteY247" fmla="*/ 3242430 h 5250731"/>
                <a:gd name="connsiteX248" fmla="*/ 2887906 w 3473084"/>
                <a:gd name="connsiteY248" fmla="*/ 3081088 h 5250731"/>
                <a:gd name="connsiteX249" fmla="*/ 2879702 w 3473084"/>
                <a:gd name="connsiteY249" fmla="*/ 2999961 h 5250731"/>
                <a:gd name="connsiteX250" fmla="*/ 2784446 w 3473084"/>
                <a:gd name="connsiteY250" fmla="*/ 2911086 h 5250731"/>
                <a:gd name="connsiteX251" fmla="*/ 2664124 w 3473084"/>
                <a:gd name="connsiteY251" fmla="*/ 2891944 h 5250731"/>
                <a:gd name="connsiteX252" fmla="*/ 2476347 w 3473084"/>
                <a:gd name="connsiteY252" fmla="*/ 2885108 h 5250731"/>
                <a:gd name="connsiteX253" fmla="*/ 2483639 w 3473084"/>
                <a:gd name="connsiteY253" fmla="*/ 2880094 h 5250731"/>
                <a:gd name="connsiteX254" fmla="*/ 2554283 w 3473084"/>
                <a:gd name="connsiteY254" fmla="*/ 2827681 h 5250731"/>
                <a:gd name="connsiteX255" fmla="*/ 2569323 w 3473084"/>
                <a:gd name="connsiteY255" fmla="*/ 2805348 h 5250731"/>
                <a:gd name="connsiteX256" fmla="*/ 2565222 w 3473084"/>
                <a:gd name="connsiteY256" fmla="*/ 2799423 h 5250731"/>
                <a:gd name="connsiteX257" fmla="*/ 2551549 w 3473084"/>
                <a:gd name="connsiteY257" fmla="*/ 2804436 h 5250731"/>
                <a:gd name="connsiteX258" fmla="*/ 2503237 w 3473084"/>
                <a:gd name="connsiteY258" fmla="*/ 2822211 h 5250731"/>
                <a:gd name="connsiteX259" fmla="*/ 2422566 w 3473084"/>
                <a:gd name="connsiteY259" fmla="*/ 2864142 h 5250731"/>
                <a:gd name="connsiteX260" fmla="*/ 2371976 w 3473084"/>
                <a:gd name="connsiteY260" fmla="*/ 2875080 h 5250731"/>
                <a:gd name="connsiteX261" fmla="*/ 2158675 w 3473084"/>
                <a:gd name="connsiteY261" fmla="*/ 2865053 h 5250731"/>
                <a:gd name="connsiteX262" fmla="*/ 1943096 w 3473084"/>
                <a:gd name="connsiteY262" fmla="*/ 2854571 h 5250731"/>
                <a:gd name="connsiteX263" fmla="*/ 1627704 w 3473084"/>
                <a:gd name="connsiteY263" fmla="*/ 2838163 h 5250731"/>
                <a:gd name="connsiteX264" fmla="*/ 1400731 w 3473084"/>
                <a:gd name="connsiteY264" fmla="*/ 2827225 h 5250731"/>
                <a:gd name="connsiteX265" fmla="*/ 1296360 w 3473084"/>
                <a:gd name="connsiteY265" fmla="*/ 2823123 h 5250731"/>
                <a:gd name="connsiteX266" fmla="*/ 992362 w 3473084"/>
                <a:gd name="connsiteY266" fmla="*/ 2805803 h 5250731"/>
                <a:gd name="connsiteX267" fmla="*/ 956812 w 3473084"/>
                <a:gd name="connsiteY267" fmla="*/ 2797599 h 5250731"/>
                <a:gd name="connsiteX268" fmla="*/ 970485 w 3473084"/>
                <a:gd name="connsiteY268" fmla="*/ 2768886 h 5250731"/>
                <a:gd name="connsiteX269" fmla="*/ 970941 w 3473084"/>
                <a:gd name="connsiteY269" fmla="*/ 2750200 h 5250731"/>
                <a:gd name="connsiteX270" fmla="*/ 952254 w 3473084"/>
                <a:gd name="connsiteY270" fmla="*/ 2745186 h 5250731"/>
                <a:gd name="connsiteX271" fmla="*/ 341637 w 3473084"/>
                <a:gd name="connsiteY271" fmla="*/ 2665085 h 5250731"/>
                <a:gd name="connsiteX272" fmla="*/ 210261 w 3473084"/>
                <a:gd name="connsiteY272" fmla="*/ 2671807 h 5250731"/>
                <a:gd name="connsiteX273" fmla="*/ 158760 w 3473084"/>
                <a:gd name="connsiteY273" fmla="*/ 2718752 h 5250731"/>
                <a:gd name="connsiteX274" fmla="*/ 149189 w 3473084"/>
                <a:gd name="connsiteY274" fmla="*/ 2838618 h 5250731"/>
                <a:gd name="connsiteX275" fmla="*/ 222567 w 3473084"/>
                <a:gd name="connsiteY275" fmla="*/ 2928861 h 5250731"/>
                <a:gd name="connsiteX276" fmla="*/ 387556 w 3473084"/>
                <a:gd name="connsiteY276" fmla="*/ 2941623 h 5250731"/>
                <a:gd name="connsiteX277" fmla="*/ 473240 w 3473084"/>
                <a:gd name="connsiteY277" fmla="*/ 2938888 h 5250731"/>
                <a:gd name="connsiteX278" fmla="*/ 536137 w 3473084"/>
                <a:gd name="connsiteY278" fmla="*/ 2883740 h 5250731"/>
                <a:gd name="connsiteX279" fmla="*/ 532490 w 3473084"/>
                <a:gd name="connsiteY279" fmla="*/ 2774355 h 5250731"/>
                <a:gd name="connsiteX280" fmla="*/ 522464 w 3473084"/>
                <a:gd name="connsiteY280" fmla="*/ 2725588 h 5250731"/>
                <a:gd name="connsiteX281" fmla="*/ 472329 w 3473084"/>
                <a:gd name="connsiteY281" fmla="*/ 2679556 h 5250731"/>
                <a:gd name="connsiteX282" fmla="*/ 341637 w 3473084"/>
                <a:gd name="connsiteY282" fmla="*/ 2665085 h 5250731"/>
                <a:gd name="connsiteX283" fmla="*/ 1319148 w 3473084"/>
                <a:gd name="connsiteY283" fmla="*/ 2511832 h 5250731"/>
                <a:gd name="connsiteX284" fmla="*/ 1312312 w 3473084"/>
                <a:gd name="connsiteY284" fmla="*/ 2513655 h 5250731"/>
                <a:gd name="connsiteX285" fmla="*/ 1300917 w 3473084"/>
                <a:gd name="connsiteY285" fmla="*/ 2518669 h 5250731"/>
                <a:gd name="connsiteX286" fmla="*/ 1319148 w 3473084"/>
                <a:gd name="connsiteY286" fmla="*/ 2511832 h 5250731"/>
                <a:gd name="connsiteX287" fmla="*/ 2747529 w 3473084"/>
                <a:gd name="connsiteY287" fmla="*/ 2060855 h 5250731"/>
                <a:gd name="connsiteX288" fmla="*/ 2774419 w 3473084"/>
                <a:gd name="connsiteY288" fmla="*/ 2083643 h 5250731"/>
                <a:gd name="connsiteX289" fmla="*/ 2762569 w 3473084"/>
                <a:gd name="connsiteY289" fmla="*/ 2119649 h 5250731"/>
                <a:gd name="connsiteX290" fmla="*/ 2754366 w 3473084"/>
                <a:gd name="connsiteY290" fmla="*/ 2114636 h 5250731"/>
                <a:gd name="connsiteX291" fmla="*/ 2747529 w 3473084"/>
                <a:gd name="connsiteY291" fmla="*/ 2060855 h 5250731"/>
                <a:gd name="connsiteX292" fmla="*/ 2397499 w 3473084"/>
                <a:gd name="connsiteY292" fmla="*/ 2049460 h 5250731"/>
                <a:gd name="connsiteX293" fmla="*/ 2369697 w 3473084"/>
                <a:gd name="connsiteY293" fmla="*/ 2102329 h 5250731"/>
                <a:gd name="connsiteX294" fmla="*/ 2397499 w 3473084"/>
                <a:gd name="connsiteY294" fmla="*/ 2049460 h 5250731"/>
                <a:gd name="connsiteX295" fmla="*/ 2434415 w 3473084"/>
                <a:gd name="connsiteY295" fmla="*/ 1981095 h 5250731"/>
                <a:gd name="connsiteX296" fmla="*/ 2408437 w 3473084"/>
                <a:gd name="connsiteY296" fmla="*/ 2028040 h 5250731"/>
                <a:gd name="connsiteX297" fmla="*/ 2434415 w 3473084"/>
                <a:gd name="connsiteY297" fmla="*/ 1981095 h 5250731"/>
                <a:gd name="connsiteX298" fmla="*/ 2550182 w 3473084"/>
                <a:gd name="connsiteY298" fmla="*/ 1756401 h 5250731"/>
                <a:gd name="connsiteX299" fmla="*/ 2512353 w 3473084"/>
                <a:gd name="connsiteY299" fmla="*/ 1838895 h 5250731"/>
                <a:gd name="connsiteX300" fmla="*/ 2524658 w 3473084"/>
                <a:gd name="connsiteY300" fmla="*/ 1866696 h 5250731"/>
                <a:gd name="connsiteX301" fmla="*/ 2495034 w 3473084"/>
                <a:gd name="connsiteY301" fmla="*/ 1874901 h 5250731"/>
                <a:gd name="connsiteX302" fmla="*/ 2488197 w 3473084"/>
                <a:gd name="connsiteY302" fmla="*/ 1902702 h 5250731"/>
                <a:gd name="connsiteX303" fmla="*/ 2483183 w 3473084"/>
                <a:gd name="connsiteY303" fmla="*/ 1911362 h 5250731"/>
                <a:gd name="connsiteX304" fmla="*/ 2478626 w 3473084"/>
                <a:gd name="connsiteY304" fmla="*/ 1900879 h 5250731"/>
                <a:gd name="connsiteX305" fmla="*/ 2510074 w 3473084"/>
                <a:gd name="connsiteY305" fmla="*/ 1837072 h 5250731"/>
                <a:gd name="connsiteX306" fmla="*/ 2550182 w 3473084"/>
                <a:gd name="connsiteY306" fmla="*/ 1756401 h 5250731"/>
                <a:gd name="connsiteX307" fmla="*/ 2590746 w 3473084"/>
                <a:gd name="connsiteY307" fmla="*/ 1681199 h 5250731"/>
                <a:gd name="connsiteX308" fmla="*/ 2595303 w 3473084"/>
                <a:gd name="connsiteY308" fmla="*/ 1682110 h 5250731"/>
                <a:gd name="connsiteX309" fmla="*/ 2571147 w 3473084"/>
                <a:gd name="connsiteY309" fmla="*/ 1728144 h 5250731"/>
                <a:gd name="connsiteX310" fmla="*/ 2566134 w 3473084"/>
                <a:gd name="connsiteY310" fmla="*/ 1725865 h 5250731"/>
                <a:gd name="connsiteX311" fmla="*/ 2590746 w 3473084"/>
                <a:gd name="connsiteY311" fmla="*/ 1681199 h 5250731"/>
                <a:gd name="connsiteX312" fmla="*/ 2539699 w 3473084"/>
                <a:gd name="connsiteY312" fmla="*/ 1512564 h 5250731"/>
                <a:gd name="connsiteX313" fmla="*/ 2570692 w 3473084"/>
                <a:gd name="connsiteY313" fmla="*/ 1521223 h 5250731"/>
                <a:gd name="connsiteX314" fmla="*/ 2539699 w 3473084"/>
                <a:gd name="connsiteY314" fmla="*/ 1512564 h 5250731"/>
                <a:gd name="connsiteX315" fmla="*/ 2711524 w 3473084"/>
                <a:gd name="connsiteY315" fmla="*/ 1480204 h 5250731"/>
                <a:gd name="connsiteX316" fmla="*/ 2718817 w 3473084"/>
                <a:gd name="connsiteY316" fmla="*/ 1483851 h 5250731"/>
                <a:gd name="connsiteX317" fmla="*/ 2716994 w 3473084"/>
                <a:gd name="connsiteY317" fmla="*/ 1489776 h 5250731"/>
                <a:gd name="connsiteX318" fmla="*/ 2618547 w 3473084"/>
                <a:gd name="connsiteY318" fmla="*/ 1636990 h 5250731"/>
                <a:gd name="connsiteX319" fmla="*/ 2609887 w 3473084"/>
                <a:gd name="connsiteY319" fmla="*/ 1644282 h 5250731"/>
                <a:gd name="connsiteX320" fmla="*/ 2619458 w 3473084"/>
                <a:gd name="connsiteY320" fmla="*/ 1564979 h 5250731"/>
                <a:gd name="connsiteX321" fmla="*/ 2619002 w 3473084"/>
                <a:gd name="connsiteY321" fmla="*/ 1560421 h 5250731"/>
                <a:gd name="connsiteX322" fmla="*/ 2639968 w 3473084"/>
                <a:gd name="connsiteY322" fmla="*/ 1522591 h 5250731"/>
                <a:gd name="connsiteX323" fmla="*/ 2677341 w 3473084"/>
                <a:gd name="connsiteY323" fmla="*/ 1494334 h 5250731"/>
                <a:gd name="connsiteX324" fmla="*/ 2711524 w 3473084"/>
                <a:gd name="connsiteY324" fmla="*/ 1480204 h 5250731"/>
                <a:gd name="connsiteX325" fmla="*/ 2252109 w 3473084"/>
                <a:gd name="connsiteY325" fmla="*/ 1467899 h 5250731"/>
                <a:gd name="connsiteX326" fmla="*/ 2221572 w 3473084"/>
                <a:gd name="connsiteY326" fmla="*/ 1498436 h 5250731"/>
                <a:gd name="connsiteX327" fmla="*/ 2252109 w 3473084"/>
                <a:gd name="connsiteY327" fmla="*/ 1467899 h 5250731"/>
                <a:gd name="connsiteX328" fmla="*/ 2300192 w 3473084"/>
                <a:gd name="connsiteY328" fmla="*/ 1440837 h 5250731"/>
                <a:gd name="connsiteX329" fmla="*/ 2327310 w 3473084"/>
                <a:gd name="connsiteY329" fmla="*/ 1463341 h 5250731"/>
                <a:gd name="connsiteX330" fmla="*/ 2282645 w 3473084"/>
                <a:gd name="connsiteY330" fmla="*/ 1458327 h 5250731"/>
                <a:gd name="connsiteX331" fmla="*/ 2300192 w 3473084"/>
                <a:gd name="connsiteY331" fmla="*/ 1440837 h 5250731"/>
                <a:gd name="connsiteX332" fmla="*/ 1526524 w 3473084"/>
                <a:gd name="connsiteY332" fmla="*/ 1283312 h 5250731"/>
                <a:gd name="connsiteX333" fmla="*/ 1538829 w 3473084"/>
                <a:gd name="connsiteY333" fmla="*/ 1317040 h 5250731"/>
                <a:gd name="connsiteX334" fmla="*/ 1472743 w 3473084"/>
                <a:gd name="connsiteY334" fmla="*/ 1317951 h 5250731"/>
                <a:gd name="connsiteX335" fmla="*/ 1526524 w 3473084"/>
                <a:gd name="connsiteY335" fmla="*/ 1283312 h 5250731"/>
                <a:gd name="connsiteX336" fmla="*/ 1828756 w 3473084"/>
                <a:gd name="connsiteY336" fmla="*/ 1125617 h 5250731"/>
                <a:gd name="connsiteX337" fmla="*/ 1867895 w 3473084"/>
                <a:gd name="connsiteY337" fmla="*/ 1136099 h 5250731"/>
                <a:gd name="connsiteX338" fmla="*/ 1898887 w 3473084"/>
                <a:gd name="connsiteY338" fmla="*/ 1151140 h 5250731"/>
                <a:gd name="connsiteX339" fmla="*/ 1738000 w 3473084"/>
                <a:gd name="connsiteY339" fmla="*/ 1198995 h 5250731"/>
                <a:gd name="connsiteX340" fmla="*/ 1719313 w 3473084"/>
                <a:gd name="connsiteY340" fmla="*/ 1225886 h 5250731"/>
                <a:gd name="connsiteX341" fmla="*/ 1707464 w 3473084"/>
                <a:gd name="connsiteY341" fmla="*/ 1235001 h 5250731"/>
                <a:gd name="connsiteX342" fmla="*/ 1614031 w 3473084"/>
                <a:gd name="connsiteY342" fmla="*/ 1235457 h 5250731"/>
                <a:gd name="connsiteX343" fmla="*/ 1771271 w 3473084"/>
                <a:gd name="connsiteY343" fmla="*/ 1171649 h 5250731"/>
                <a:gd name="connsiteX344" fmla="*/ 1798162 w 3473084"/>
                <a:gd name="connsiteY344" fmla="*/ 1149317 h 5250731"/>
                <a:gd name="connsiteX345" fmla="*/ 1828756 w 3473084"/>
                <a:gd name="connsiteY345" fmla="*/ 1125617 h 5250731"/>
                <a:gd name="connsiteX346" fmla="*/ 1987307 w 3473084"/>
                <a:gd name="connsiteY346" fmla="*/ 1083686 h 5250731"/>
                <a:gd name="connsiteX347" fmla="*/ 1943553 w 3473084"/>
                <a:gd name="connsiteY347" fmla="*/ 1113767 h 5250731"/>
                <a:gd name="connsiteX348" fmla="*/ 1987307 w 3473084"/>
                <a:gd name="connsiteY348" fmla="*/ 1083686 h 5250731"/>
                <a:gd name="connsiteX349" fmla="*/ 2253475 w 3473084"/>
                <a:gd name="connsiteY349" fmla="*/ 998457 h 5250731"/>
                <a:gd name="connsiteX350" fmla="*/ 2263046 w 3473084"/>
                <a:gd name="connsiteY350" fmla="*/ 1001191 h 5250731"/>
                <a:gd name="connsiteX351" fmla="*/ 2256666 w 3473084"/>
                <a:gd name="connsiteY351" fmla="*/ 1008940 h 5250731"/>
                <a:gd name="connsiteX352" fmla="*/ 2212912 w 3473084"/>
                <a:gd name="connsiteY352" fmla="*/ 1016233 h 5250731"/>
                <a:gd name="connsiteX353" fmla="*/ 2211089 w 3473084"/>
                <a:gd name="connsiteY353" fmla="*/ 1010763 h 5250731"/>
                <a:gd name="connsiteX354" fmla="*/ 2253475 w 3473084"/>
                <a:gd name="connsiteY354" fmla="*/ 998457 h 5250731"/>
                <a:gd name="connsiteX355" fmla="*/ 2694204 w 3473084"/>
                <a:gd name="connsiteY355" fmla="*/ 973390 h 5250731"/>
                <a:gd name="connsiteX356" fmla="*/ 2642702 w 3473084"/>
                <a:gd name="connsiteY356" fmla="*/ 985241 h 5250731"/>
                <a:gd name="connsiteX357" fmla="*/ 2568868 w 3473084"/>
                <a:gd name="connsiteY357" fmla="*/ 987520 h 5250731"/>
                <a:gd name="connsiteX358" fmla="*/ 2643158 w 3473084"/>
                <a:gd name="connsiteY358" fmla="*/ 981595 h 5250731"/>
                <a:gd name="connsiteX359" fmla="*/ 2694204 w 3473084"/>
                <a:gd name="connsiteY359" fmla="*/ 973390 h 5250731"/>
                <a:gd name="connsiteX360" fmla="*/ 2463129 w 3473084"/>
                <a:gd name="connsiteY360" fmla="*/ 964730 h 5250731"/>
                <a:gd name="connsiteX361" fmla="*/ 2488196 w 3473084"/>
                <a:gd name="connsiteY361" fmla="*/ 976124 h 5250731"/>
                <a:gd name="connsiteX362" fmla="*/ 2456293 w 3473084"/>
                <a:gd name="connsiteY362" fmla="*/ 979770 h 5250731"/>
                <a:gd name="connsiteX363" fmla="*/ 2439885 w 3473084"/>
                <a:gd name="connsiteY363" fmla="*/ 985695 h 5250731"/>
                <a:gd name="connsiteX364" fmla="*/ 2399778 w 3473084"/>
                <a:gd name="connsiteY364" fmla="*/ 1001191 h 5250731"/>
                <a:gd name="connsiteX365" fmla="*/ 2341895 w 3473084"/>
                <a:gd name="connsiteY365" fmla="*/ 1036285 h 5250731"/>
                <a:gd name="connsiteX366" fmla="*/ 2316828 w 3473084"/>
                <a:gd name="connsiteY366" fmla="*/ 1049502 h 5250731"/>
                <a:gd name="connsiteX367" fmla="*/ 2463129 w 3473084"/>
                <a:gd name="connsiteY367" fmla="*/ 964730 h 5250731"/>
                <a:gd name="connsiteX368" fmla="*/ 2746390 w 3473084"/>
                <a:gd name="connsiteY368" fmla="*/ 961198 h 5250731"/>
                <a:gd name="connsiteX369" fmla="*/ 2773965 w 3473084"/>
                <a:gd name="connsiteY369" fmla="*/ 961540 h 5250731"/>
                <a:gd name="connsiteX370" fmla="*/ 2724285 w 3473084"/>
                <a:gd name="connsiteY370" fmla="*/ 969743 h 5250731"/>
                <a:gd name="connsiteX371" fmla="*/ 2746390 w 3473084"/>
                <a:gd name="connsiteY371" fmla="*/ 961198 h 5250731"/>
                <a:gd name="connsiteX372" fmla="*/ 911691 w 3473084"/>
                <a:gd name="connsiteY372" fmla="*/ 810446 h 5250731"/>
                <a:gd name="connsiteX373" fmla="*/ 904854 w 3473084"/>
                <a:gd name="connsiteY373" fmla="*/ 812725 h 5250731"/>
                <a:gd name="connsiteX374" fmla="*/ 898474 w 3473084"/>
                <a:gd name="connsiteY374" fmla="*/ 815459 h 5250731"/>
                <a:gd name="connsiteX375" fmla="*/ 911691 w 3473084"/>
                <a:gd name="connsiteY375" fmla="*/ 810446 h 5250731"/>
                <a:gd name="connsiteX376" fmla="*/ 368242 w 3473084"/>
                <a:gd name="connsiteY376" fmla="*/ 786917 h 5250731"/>
                <a:gd name="connsiteX377" fmla="*/ 312809 w 3473084"/>
                <a:gd name="connsiteY377" fmla="*/ 792215 h 5250731"/>
                <a:gd name="connsiteX378" fmla="*/ 247634 w 3473084"/>
                <a:gd name="connsiteY378" fmla="*/ 856023 h 5250731"/>
                <a:gd name="connsiteX379" fmla="*/ 242621 w 3473084"/>
                <a:gd name="connsiteY379" fmla="*/ 982727 h 5250731"/>
                <a:gd name="connsiteX380" fmla="*/ 287742 w 3473084"/>
                <a:gd name="connsiteY380" fmla="*/ 1043344 h 5250731"/>
                <a:gd name="connsiteX381" fmla="*/ 372059 w 3473084"/>
                <a:gd name="connsiteY381" fmla="*/ 1061119 h 5250731"/>
                <a:gd name="connsiteX382" fmla="*/ 473696 w 3473084"/>
                <a:gd name="connsiteY382" fmla="*/ 1069323 h 5250731"/>
                <a:gd name="connsiteX383" fmla="*/ 318734 w 3473084"/>
                <a:gd name="connsiteY383" fmla="*/ 1136321 h 5250731"/>
                <a:gd name="connsiteX384" fmla="*/ 336509 w 3473084"/>
                <a:gd name="connsiteY384" fmla="*/ 1142702 h 5250731"/>
                <a:gd name="connsiteX385" fmla="*/ 350182 w 3473084"/>
                <a:gd name="connsiteY385" fmla="*/ 1152729 h 5250731"/>
                <a:gd name="connsiteX386" fmla="*/ 337421 w 3473084"/>
                <a:gd name="connsiteY386" fmla="*/ 1164123 h 5250731"/>
                <a:gd name="connsiteX387" fmla="*/ 325571 w 3473084"/>
                <a:gd name="connsiteY387" fmla="*/ 1170960 h 5250731"/>
                <a:gd name="connsiteX388" fmla="*/ 315544 w 3473084"/>
                <a:gd name="connsiteY388" fmla="*/ 1180531 h 5250731"/>
                <a:gd name="connsiteX389" fmla="*/ 375250 w 3473084"/>
                <a:gd name="connsiteY389" fmla="*/ 1182809 h 5250731"/>
                <a:gd name="connsiteX390" fmla="*/ 379352 w 3473084"/>
                <a:gd name="connsiteY390" fmla="*/ 1181442 h 5250731"/>
                <a:gd name="connsiteX391" fmla="*/ 499675 w 3473084"/>
                <a:gd name="connsiteY391" fmla="*/ 1150450 h 5250731"/>
                <a:gd name="connsiteX392" fmla="*/ 617719 w 3473084"/>
                <a:gd name="connsiteY392" fmla="*/ 1122648 h 5250731"/>
                <a:gd name="connsiteX393" fmla="*/ 613617 w 3473084"/>
                <a:gd name="connsiteY393" fmla="*/ 1099404 h 5250731"/>
                <a:gd name="connsiteX394" fmla="*/ 625468 w 3473084"/>
                <a:gd name="connsiteY394" fmla="*/ 1092567 h 5250731"/>
                <a:gd name="connsiteX395" fmla="*/ 634127 w 3473084"/>
                <a:gd name="connsiteY395" fmla="*/ 1107152 h 5250731"/>
                <a:gd name="connsiteX396" fmla="*/ 623645 w 3473084"/>
                <a:gd name="connsiteY396" fmla="*/ 1270318 h 5250731"/>
                <a:gd name="connsiteX397" fmla="*/ 593108 w 3473084"/>
                <a:gd name="connsiteY397" fmla="*/ 1289004 h 5250731"/>
                <a:gd name="connsiteX398" fmla="*/ 560293 w 3473084"/>
                <a:gd name="connsiteY398" fmla="*/ 1280344 h 5250731"/>
                <a:gd name="connsiteX399" fmla="*/ 419915 w 3473084"/>
                <a:gd name="connsiteY399" fmla="*/ 1266215 h 5250731"/>
                <a:gd name="connsiteX400" fmla="*/ 299592 w 3473084"/>
                <a:gd name="connsiteY400" fmla="*/ 1265760 h 5250731"/>
                <a:gd name="connsiteX401" fmla="*/ 223934 w 3473084"/>
                <a:gd name="connsiteY401" fmla="*/ 1334125 h 5250731"/>
                <a:gd name="connsiteX402" fmla="*/ 219376 w 3473084"/>
                <a:gd name="connsiteY402" fmla="*/ 1431660 h 5250731"/>
                <a:gd name="connsiteX403" fmla="*/ 286375 w 3473084"/>
                <a:gd name="connsiteY403" fmla="*/ 1516889 h 5250731"/>
                <a:gd name="connsiteX404" fmla="*/ 457745 w 3473084"/>
                <a:gd name="connsiteY404" fmla="*/ 1533751 h 5250731"/>
                <a:gd name="connsiteX405" fmla="*/ 532035 w 3473084"/>
                <a:gd name="connsiteY405" fmla="*/ 1533296 h 5250731"/>
                <a:gd name="connsiteX406" fmla="*/ 598577 w 3473084"/>
                <a:gd name="connsiteY406" fmla="*/ 1506861 h 5250731"/>
                <a:gd name="connsiteX407" fmla="*/ 612250 w 3473084"/>
                <a:gd name="connsiteY407" fmla="*/ 1537398 h 5250731"/>
                <a:gd name="connsiteX408" fmla="*/ 603590 w 3473084"/>
                <a:gd name="connsiteY408" fmla="*/ 1757990 h 5250731"/>
                <a:gd name="connsiteX409" fmla="*/ 584904 w 3473084"/>
                <a:gd name="connsiteY409" fmla="*/ 1767106 h 5250731"/>
                <a:gd name="connsiteX410" fmla="*/ 521097 w 3473084"/>
                <a:gd name="connsiteY410" fmla="*/ 1737481 h 5250731"/>
                <a:gd name="connsiteX411" fmla="*/ 261308 w 3473084"/>
                <a:gd name="connsiteY411" fmla="*/ 1731100 h 5250731"/>
                <a:gd name="connsiteX412" fmla="*/ 205703 w 3473084"/>
                <a:gd name="connsiteY412" fmla="*/ 1783513 h 5250731"/>
                <a:gd name="connsiteX413" fmla="*/ 198412 w 3473084"/>
                <a:gd name="connsiteY413" fmla="*/ 1917054 h 5250731"/>
                <a:gd name="connsiteX414" fmla="*/ 249913 w 3473084"/>
                <a:gd name="connsiteY414" fmla="*/ 1983596 h 5250731"/>
                <a:gd name="connsiteX415" fmla="*/ 361577 w 3473084"/>
                <a:gd name="connsiteY415" fmla="*/ 2000004 h 5250731"/>
                <a:gd name="connsiteX416" fmla="*/ 553000 w 3473084"/>
                <a:gd name="connsiteY416" fmla="*/ 1995446 h 5250731"/>
                <a:gd name="connsiteX417" fmla="*/ 589006 w 3473084"/>
                <a:gd name="connsiteY417" fmla="*/ 2026894 h 5250731"/>
                <a:gd name="connsiteX418" fmla="*/ 588550 w 3473084"/>
                <a:gd name="connsiteY418" fmla="*/ 2056519 h 5250731"/>
                <a:gd name="connsiteX419" fmla="*/ 585360 w 3473084"/>
                <a:gd name="connsiteY419" fmla="*/ 2177298 h 5250731"/>
                <a:gd name="connsiteX420" fmla="*/ 628658 w 3473084"/>
                <a:gd name="connsiteY420" fmla="*/ 2349123 h 5250731"/>
                <a:gd name="connsiteX421" fmla="*/ 630025 w 3473084"/>
                <a:gd name="connsiteY421" fmla="*/ 2363707 h 5250731"/>
                <a:gd name="connsiteX422" fmla="*/ 638229 w 3473084"/>
                <a:gd name="connsiteY422" fmla="*/ 2362340 h 5250731"/>
                <a:gd name="connsiteX423" fmla="*/ 631848 w 3473084"/>
                <a:gd name="connsiteY423" fmla="*/ 2368265 h 5250731"/>
                <a:gd name="connsiteX424" fmla="*/ 631392 w 3473084"/>
                <a:gd name="connsiteY424" fmla="*/ 2368265 h 5250731"/>
                <a:gd name="connsiteX425" fmla="*/ 690187 w 3473084"/>
                <a:gd name="connsiteY425" fmla="*/ 2400169 h 5250731"/>
                <a:gd name="connsiteX426" fmla="*/ 739866 w 3473084"/>
                <a:gd name="connsiteY426" fmla="*/ 2439365 h 5250731"/>
                <a:gd name="connsiteX427" fmla="*/ 810510 w 3473084"/>
                <a:gd name="connsiteY427" fmla="*/ 2457140 h 5250731"/>
                <a:gd name="connsiteX428" fmla="*/ 844237 w 3473084"/>
                <a:gd name="connsiteY428" fmla="*/ 2463065 h 5250731"/>
                <a:gd name="connsiteX429" fmla="*/ 1137296 w 3473084"/>
                <a:gd name="connsiteY429" fmla="*/ 2477649 h 5250731"/>
                <a:gd name="connsiteX430" fmla="*/ 1300917 w 3473084"/>
                <a:gd name="connsiteY430" fmla="*/ 2486309 h 5250731"/>
                <a:gd name="connsiteX431" fmla="*/ 1310033 w 3473084"/>
                <a:gd name="connsiteY431" fmla="*/ 2487221 h 5250731"/>
                <a:gd name="connsiteX432" fmla="*/ 1337379 w 3473084"/>
                <a:gd name="connsiteY432" fmla="*/ 2502261 h 5250731"/>
                <a:gd name="connsiteX433" fmla="*/ 1336923 w 3473084"/>
                <a:gd name="connsiteY433" fmla="*/ 2506363 h 5250731"/>
                <a:gd name="connsiteX434" fmla="*/ 1352420 w 3473084"/>
                <a:gd name="connsiteY434" fmla="*/ 2497248 h 5250731"/>
                <a:gd name="connsiteX435" fmla="*/ 1396629 w 3473084"/>
                <a:gd name="connsiteY435" fmla="*/ 2491322 h 5250731"/>
                <a:gd name="connsiteX436" fmla="*/ 1532904 w 3473084"/>
                <a:gd name="connsiteY436" fmla="*/ 2499982 h 5250731"/>
                <a:gd name="connsiteX437" fmla="*/ 1746204 w 3473084"/>
                <a:gd name="connsiteY437" fmla="*/ 2511832 h 5250731"/>
                <a:gd name="connsiteX438" fmla="*/ 1857412 w 3473084"/>
                <a:gd name="connsiteY438" fmla="*/ 2517757 h 5250731"/>
                <a:gd name="connsiteX439" fmla="*/ 2118112 w 3473084"/>
                <a:gd name="connsiteY439" fmla="*/ 2530519 h 5250731"/>
                <a:gd name="connsiteX440" fmla="*/ 2227040 w 3473084"/>
                <a:gd name="connsiteY440" fmla="*/ 2535077 h 5250731"/>
                <a:gd name="connsiteX441" fmla="*/ 2510985 w 3473084"/>
                <a:gd name="connsiteY441" fmla="*/ 2546470 h 5250731"/>
                <a:gd name="connsiteX442" fmla="*/ 2638145 w 3473084"/>
                <a:gd name="connsiteY442" fmla="*/ 2549661 h 5250731"/>
                <a:gd name="connsiteX443" fmla="*/ 2785358 w 3473084"/>
                <a:gd name="connsiteY443" fmla="*/ 2517302 h 5250731"/>
                <a:gd name="connsiteX444" fmla="*/ 2813616 w 3473084"/>
                <a:gd name="connsiteY444" fmla="*/ 2520492 h 5250731"/>
                <a:gd name="connsiteX445" fmla="*/ 2831391 w 3473084"/>
                <a:gd name="connsiteY445" fmla="*/ 2535988 h 5250731"/>
                <a:gd name="connsiteX446" fmla="*/ 2833669 w 3473084"/>
                <a:gd name="connsiteY446" fmla="*/ 2480840 h 5250731"/>
                <a:gd name="connsiteX447" fmla="*/ 2897021 w 3473084"/>
                <a:gd name="connsiteY447" fmla="*/ 2400169 h 5250731"/>
                <a:gd name="connsiteX448" fmla="*/ 2918898 w 3473084"/>
                <a:gd name="connsiteY448" fmla="*/ 2377380 h 5250731"/>
                <a:gd name="connsiteX449" fmla="*/ 2924368 w 3473084"/>
                <a:gd name="connsiteY449" fmla="*/ 2377836 h 5250731"/>
                <a:gd name="connsiteX450" fmla="*/ 2922544 w 3473084"/>
                <a:gd name="connsiteY450" fmla="*/ 2383761 h 5250731"/>
                <a:gd name="connsiteX451" fmla="*/ 2934850 w 3473084"/>
                <a:gd name="connsiteY451" fmla="*/ 2487221 h 5250731"/>
                <a:gd name="connsiteX452" fmla="*/ 3015522 w 3473084"/>
                <a:gd name="connsiteY452" fmla="*/ 2593415 h 5250731"/>
                <a:gd name="connsiteX453" fmla="*/ 3035575 w 3473084"/>
                <a:gd name="connsiteY453" fmla="*/ 2601163 h 5250731"/>
                <a:gd name="connsiteX454" fmla="*/ 3067935 w 3473084"/>
                <a:gd name="connsiteY454" fmla="*/ 2597973 h 5250731"/>
                <a:gd name="connsiteX455" fmla="*/ 3264371 w 3473084"/>
                <a:gd name="connsiteY455" fmla="*/ 2602531 h 5250731"/>
                <a:gd name="connsiteX456" fmla="*/ 3336383 w 3473084"/>
                <a:gd name="connsiteY456" fmla="*/ 2524594 h 5250731"/>
                <a:gd name="connsiteX457" fmla="*/ 3340485 w 3473084"/>
                <a:gd name="connsiteY457" fmla="*/ 2443011 h 5250731"/>
                <a:gd name="connsiteX458" fmla="*/ 3265283 w 3473084"/>
                <a:gd name="connsiteY458" fmla="*/ 2345933 h 5250731"/>
                <a:gd name="connsiteX459" fmla="*/ 3149062 w 3473084"/>
                <a:gd name="connsiteY459" fmla="*/ 2326334 h 5250731"/>
                <a:gd name="connsiteX460" fmla="*/ 2959917 w 3473084"/>
                <a:gd name="connsiteY460" fmla="*/ 2337729 h 5250731"/>
                <a:gd name="connsiteX461" fmla="*/ 2930749 w 3473084"/>
                <a:gd name="connsiteY461" fmla="*/ 2319042 h 5250731"/>
                <a:gd name="connsiteX462" fmla="*/ 2926646 w 3473084"/>
                <a:gd name="connsiteY462" fmla="*/ 2350490 h 5250731"/>
                <a:gd name="connsiteX463" fmla="*/ 2917531 w 3473084"/>
                <a:gd name="connsiteY463" fmla="*/ 2317219 h 5250731"/>
                <a:gd name="connsiteX464" fmla="*/ 2924368 w 3473084"/>
                <a:gd name="connsiteY464" fmla="*/ 2205556 h 5250731"/>
                <a:gd name="connsiteX465" fmla="*/ 2936673 w 3473084"/>
                <a:gd name="connsiteY465" fmla="*/ 2125796 h 5250731"/>
                <a:gd name="connsiteX466" fmla="*/ 2935762 w 3473084"/>
                <a:gd name="connsiteY466" fmla="*/ 2205556 h 5250731"/>
                <a:gd name="connsiteX467" fmla="*/ 2940319 w 3473084"/>
                <a:gd name="connsiteY467" fmla="*/ 2164992 h 5250731"/>
                <a:gd name="connsiteX468" fmla="*/ 2946700 w 3473084"/>
                <a:gd name="connsiteY468" fmla="*/ 2119871 h 5250731"/>
                <a:gd name="connsiteX469" fmla="*/ 2962652 w 3473084"/>
                <a:gd name="connsiteY469" fmla="*/ 2110756 h 5250731"/>
                <a:gd name="connsiteX470" fmla="*/ 3241127 w 3473084"/>
                <a:gd name="connsiteY470" fmla="*/ 2138102 h 5250731"/>
                <a:gd name="connsiteX471" fmla="*/ 3295364 w 3473084"/>
                <a:gd name="connsiteY471" fmla="*/ 2131721 h 5250731"/>
                <a:gd name="connsiteX472" fmla="*/ 3344131 w 3473084"/>
                <a:gd name="connsiteY472" fmla="*/ 2093437 h 5250731"/>
                <a:gd name="connsiteX473" fmla="*/ 3363273 w 3473084"/>
                <a:gd name="connsiteY473" fmla="*/ 1968556 h 5250731"/>
                <a:gd name="connsiteX474" fmla="*/ 3303568 w 3473084"/>
                <a:gd name="connsiteY474" fmla="*/ 1886517 h 5250731"/>
                <a:gd name="connsiteX475" fmla="*/ 2989998 w 3473084"/>
                <a:gd name="connsiteY475" fmla="*/ 1864640 h 5250731"/>
                <a:gd name="connsiteX476" fmla="*/ 2957639 w 3473084"/>
                <a:gd name="connsiteY476" fmla="*/ 1839573 h 5250731"/>
                <a:gd name="connsiteX477" fmla="*/ 2957183 w 3473084"/>
                <a:gd name="connsiteY477" fmla="*/ 1757990 h 5250731"/>
                <a:gd name="connsiteX478" fmla="*/ 2953537 w 3473084"/>
                <a:gd name="connsiteY478" fmla="*/ 1782602 h 5250731"/>
                <a:gd name="connsiteX479" fmla="*/ 2950802 w 3473084"/>
                <a:gd name="connsiteY479" fmla="*/ 1835927 h 5250731"/>
                <a:gd name="connsiteX480" fmla="*/ 2943054 w 3473084"/>
                <a:gd name="connsiteY480" fmla="*/ 1764371 h 5250731"/>
                <a:gd name="connsiteX481" fmla="*/ 2955816 w 3473084"/>
                <a:gd name="connsiteY481" fmla="*/ 1673217 h 5250731"/>
                <a:gd name="connsiteX482" fmla="*/ 2959917 w 3473084"/>
                <a:gd name="connsiteY482" fmla="*/ 1650884 h 5250731"/>
                <a:gd name="connsiteX483" fmla="*/ 2997746 w 3473084"/>
                <a:gd name="connsiteY483" fmla="*/ 1630831 h 5250731"/>
                <a:gd name="connsiteX484" fmla="*/ 3093458 w 3473084"/>
                <a:gd name="connsiteY484" fmla="*/ 1653164 h 5250731"/>
                <a:gd name="connsiteX485" fmla="*/ 3098471 w 3473084"/>
                <a:gd name="connsiteY485" fmla="*/ 1654986 h 5250731"/>
                <a:gd name="connsiteX486" fmla="*/ 3171394 w 3473084"/>
                <a:gd name="connsiteY486" fmla="*/ 1666381 h 5250731"/>
                <a:gd name="connsiteX487" fmla="*/ 3304935 w 3473084"/>
                <a:gd name="connsiteY487" fmla="*/ 1663646 h 5250731"/>
                <a:gd name="connsiteX488" fmla="*/ 3378314 w 3473084"/>
                <a:gd name="connsiteY488" fmla="*/ 1593002 h 5250731"/>
                <a:gd name="connsiteX489" fmla="*/ 3384695 w 3473084"/>
                <a:gd name="connsiteY489" fmla="*/ 1502760 h 5250731"/>
                <a:gd name="connsiteX490" fmla="*/ 3324989 w 3473084"/>
                <a:gd name="connsiteY490" fmla="*/ 1420265 h 5250731"/>
                <a:gd name="connsiteX491" fmla="*/ 3285337 w 3473084"/>
                <a:gd name="connsiteY491" fmla="*/ 1410694 h 5250731"/>
                <a:gd name="connsiteX492" fmla="*/ 3090723 w 3473084"/>
                <a:gd name="connsiteY492" fmla="*/ 1401123 h 5250731"/>
                <a:gd name="connsiteX493" fmla="*/ 3087533 w 3473084"/>
                <a:gd name="connsiteY493" fmla="*/ 1403402 h 5250731"/>
                <a:gd name="connsiteX494" fmla="*/ 3087533 w 3473084"/>
                <a:gd name="connsiteY494" fmla="*/ 1407959 h 5250731"/>
                <a:gd name="connsiteX495" fmla="*/ 3076138 w 3473084"/>
                <a:gd name="connsiteY495" fmla="*/ 1409783 h 5250731"/>
                <a:gd name="connsiteX496" fmla="*/ 3039367 w 3473084"/>
                <a:gd name="connsiteY496" fmla="*/ 1411272 h 5250731"/>
                <a:gd name="connsiteX497" fmla="*/ 3048792 w 3473084"/>
                <a:gd name="connsiteY497" fmla="*/ 1430071 h 5250731"/>
                <a:gd name="connsiteX498" fmla="*/ 2978148 w 3473084"/>
                <a:gd name="connsiteY498" fmla="*/ 1411840 h 5250731"/>
                <a:gd name="connsiteX499" fmla="*/ 2985911 w 3473084"/>
                <a:gd name="connsiteY499" fmla="*/ 1405979 h 5250731"/>
                <a:gd name="connsiteX500" fmla="*/ 2983618 w 3473084"/>
                <a:gd name="connsiteY500" fmla="*/ 1405681 h 5250731"/>
                <a:gd name="connsiteX501" fmla="*/ 2961741 w 3473084"/>
                <a:gd name="connsiteY501" fmla="*/ 1380613 h 5250731"/>
                <a:gd name="connsiteX502" fmla="*/ 2973135 w 3473084"/>
                <a:gd name="connsiteY502" fmla="*/ 1187823 h 5250731"/>
                <a:gd name="connsiteX503" fmla="*/ 3000481 w 3473084"/>
                <a:gd name="connsiteY503" fmla="*/ 1155919 h 5250731"/>
                <a:gd name="connsiteX504" fmla="*/ 3039677 w 3473084"/>
                <a:gd name="connsiteY504" fmla="*/ 1170048 h 5250731"/>
                <a:gd name="connsiteX505" fmla="*/ 3043323 w 3473084"/>
                <a:gd name="connsiteY505" fmla="*/ 1170504 h 5250731"/>
                <a:gd name="connsiteX506" fmla="*/ 3043323 w 3473084"/>
                <a:gd name="connsiteY506" fmla="*/ 1182354 h 5250731"/>
                <a:gd name="connsiteX507" fmla="*/ 3143592 w 3473084"/>
                <a:gd name="connsiteY507" fmla="*/ 1193293 h 5250731"/>
                <a:gd name="connsiteX508" fmla="*/ 3216972 w 3473084"/>
                <a:gd name="connsiteY508" fmla="*/ 1197395 h 5250731"/>
                <a:gd name="connsiteX509" fmla="*/ 3304479 w 3473084"/>
                <a:gd name="connsiteY509" fmla="*/ 1197850 h 5250731"/>
                <a:gd name="connsiteX510" fmla="*/ 3403837 w 3473084"/>
                <a:gd name="connsiteY510" fmla="*/ 1112621 h 5250731"/>
                <a:gd name="connsiteX511" fmla="*/ 3407939 w 3473084"/>
                <a:gd name="connsiteY511" fmla="*/ 1029215 h 5250731"/>
                <a:gd name="connsiteX512" fmla="*/ 3305390 w 3473084"/>
                <a:gd name="connsiteY512" fmla="*/ 924389 h 5250731"/>
                <a:gd name="connsiteX513" fmla="*/ 3275766 w 3473084"/>
                <a:gd name="connsiteY513" fmla="*/ 914362 h 5250731"/>
                <a:gd name="connsiteX514" fmla="*/ 3251154 w 3473084"/>
                <a:gd name="connsiteY514" fmla="*/ 846908 h 5250731"/>
                <a:gd name="connsiteX515" fmla="*/ 3252522 w 3473084"/>
                <a:gd name="connsiteY515" fmla="*/ 913906 h 5250731"/>
                <a:gd name="connsiteX516" fmla="*/ 3230189 w 3473084"/>
                <a:gd name="connsiteY516" fmla="*/ 915729 h 5250731"/>
                <a:gd name="connsiteX517" fmla="*/ 3076594 w 3473084"/>
                <a:gd name="connsiteY517" fmla="*/ 926667 h 5250731"/>
                <a:gd name="connsiteX518" fmla="*/ 3015977 w 3473084"/>
                <a:gd name="connsiteY518" fmla="*/ 982271 h 5250731"/>
                <a:gd name="connsiteX519" fmla="*/ 2989087 w 3473084"/>
                <a:gd name="connsiteY519" fmla="*/ 1119913 h 5250731"/>
                <a:gd name="connsiteX520" fmla="*/ 2999569 w 3473084"/>
                <a:gd name="connsiteY520" fmla="*/ 1123104 h 5250731"/>
                <a:gd name="connsiteX521" fmla="*/ 2999114 w 3473084"/>
                <a:gd name="connsiteY521" fmla="*/ 1126294 h 5250731"/>
                <a:gd name="connsiteX522" fmla="*/ 2988176 w 3473084"/>
                <a:gd name="connsiteY522" fmla="*/ 1148627 h 5250731"/>
                <a:gd name="connsiteX523" fmla="*/ 2969489 w 3473084"/>
                <a:gd name="connsiteY523" fmla="*/ 1133131 h 5250731"/>
                <a:gd name="connsiteX524" fmla="*/ 2926646 w 3473084"/>
                <a:gd name="connsiteY524" fmla="*/ 1057017 h 5250731"/>
                <a:gd name="connsiteX525" fmla="*/ 2922089 w 3473084"/>
                <a:gd name="connsiteY525" fmla="*/ 1046535 h 5250731"/>
                <a:gd name="connsiteX526" fmla="*/ 2939408 w 3473084"/>
                <a:gd name="connsiteY526" fmla="*/ 1054739 h 5250731"/>
                <a:gd name="connsiteX527" fmla="*/ 2823643 w 3473084"/>
                <a:gd name="connsiteY527" fmla="*/ 951279 h 5250731"/>
                <a:gd name="connsiteX528" fmla="*/ 2745251 w 3473084"/>
                <a:gd name="connsiteY528" fmla="*/ 937150 h 5250731"/>
                <a:gd name="connsiteX529" fmla="*/ 2364227 w 3473084"/>
                <a:gd name="connsiteY529" fmla="*/ 908436 h 5250731"/>
                <a:gd name="connsiteX530" fmla="*/ 1789047 w 3473084"/>
                <a:gd name="connsiteY530" fmla="*/ 878355 h 5250731"/>
                <a:gd name="connsiteX531" fmla="*/ 1356977 w 3473084"/>
                <a:gd name="connsiteY531" fmla="*/ 857846 h 5250731"/>
                <a:gd name="connsiteX532" fmla="*/ 1262177 w 3473084"/>
                <a:gd name="connsiteY532" fmla="*/ 850554 h 5250731"/>
                <a:gd name="connsiteX533" fmla="*/ 1241212 w 3473084"/>
                <a:gd name="connsiteY533" fmla="*/ 859213 h 5250731"/>
                <a:gd name="connsiteX534" fmla="*/ 1231641 w 3473084"/>
                <a:gd name="connsiteY534" fmla="*/ 863315 h 5250731"/>
                <a:gd name="connsiteX535" fmla="*/ 1228906 w 3473084"/>
                <a:gd name="connsiteY535" fmla="*/ 862859 h 5250731"/>
                <a:gd name="connsiteX536" fmla="*/ 1230729 w 3473084"/>
                <a:gd name="connsiteY536" fmla="*/ 851466 h 5250731"/>
                <a:gd name="connsiteX537" fmla="*/ 989627 w 3473084"/>
                <a:gd name="connsiteY537" fmla="*/ 840071 h 5250731"/>
                <a:gd name="connsiteX538" fmla="*/ 887991 w 3473084"/>
                <a:gd name="connsiteY538" fmla="*/ 832323 h 5250731"/>
                <a:gd name="connsiteX539" fmla="*/ 883433 w 3473084"/>
                <a:gd name="connsiteY539" fmla="*/ 827765 h 5250731"/>
                <a:gd name="connsiteX540" fmla="*/ 861100 w 3473084"/>
                <a:gd name="connsiteY540" fmla="*/ 833691 h 5250731"/>
                <a:gd name="connsiteX541" fmla="*/ 832387 w 3473084"/>
                <a:gd name="connsiteY541" fmla="*/ 835969 h 5250731"/>
                <a:gd name="connsiteX542" fmla="*/ 702037 w 3473084"/>
                <a:gd name="connsiteY542" fmla="*/ 933048 h 5250731"/>
                <a:gd name="connsiteX543" fmla="*/ 648256 w 3473084"/>
                <a:gd name="connsiteY543" fmla="*/ 961306 h 5250731"/>
                <a:gd name="connsiteX544" fmla="*/ 632304 w 3473084"/>
                <a:gd name="connsiteY544" fmla="*/ 950368 h 5250731"/>
                <a:gd name="connsiteX545" fmla="*/ 628658 w 3473084"/>
                <a:gd name="connsiteY545" fmla="*/ 896587 h 5250731"/>
                <a:gd name="connsiteX546" fmla="*/ 537048 w 3473084"/>
                <a:gd name="connsiteY546" fmla="*/ 797228 h 5250731"/>
                <a:gd name="connsiteX547" fmla="*/ 424017 w 3473084"/>
                <a:gd name="connsiteY547" fmla="*/ 788114 h 5250731"/>
                <a:gd name="connsiteX548" fmla="*/ 368242 w 3473084"/>
                <a:gd name="connsiteY548" fmla="*/ 786917 h 5250731"/>
                <a:gd name="connsiteX549" fmla="*/ 1102430 w 3473084"/>
                <a:gd name="connsiteY549" fmla="*/ 702486 h 5250731"/>
                <a:gd name="connsiteX550" fmla="*/ 1086706 w 3473084"/>
                <a:gd name="connsiteY550" fmla="*/ 710632 h 5250731"/>
                <a:gd name="connsiteX551" fmla="*/ 977777 w 3473084"/>
                <a:gd name="connsiteY551" fmla="*/ 783556 h 5250731"/>
                <a:gd name="connsiteX552" fmla="*/ 1119521 w 3473084"/>
                <a:gd name="connsiteY552" fmla="*/ 708354 h 5250731"/>
                <a:gd name="connsiteX553" fmla="*/ 1102430 w 3473084"/>
                <a:gd name="connsiteY553" fmla="*/ 702486 h 5250731"/>
                <a:gd name="connsiteX554" fmla="*/ 3166381 w 3473084"/>
                <a:gd name="connsiteY554" fmla="*/ 485084 h 5250731"/>
                <a:gd name="connsiteX555" fmla="*/ 3117614 w 3473084"/>
                <a:gd name="connsiteY555" fmla="*/ 489585 h 5250731"/>
                <a:gd name="connsiteX556" fmla="*/ 3048792 w 3473084"/>
                <a:gd name="connsiteY556" fmla="*/ 559773 h 5250731"/>
                <a:gd name="connsiteX557" fmla="*/ 3044235 w 3473084"/>
                <a:gd name="connsiteY557" fmla="*/ 673260 h 5250731"/>
                <a:gd name="connsiteX558" fmla="*/ 3107587 w 3473084"/>
                <a:gd name="connsiteY558" fmla="*/ 750740 h 5250731"/>
                <a:gd name="connsiteX559" fmla="*/ 3193271 w 3473084"/>
                <a:gd name="connsiteY559" fmla="*/ 762135 h 5250731"/>
                <a:gd name="connsiteX560" fmla="*/ 3345043 w 3473084"/>
                <a:gd name="connsiteY560" fmla="*/ 760767 h 5250731"/>
                <a:gd name="connsiteX561" fmla="*/ 3409306 w 3473084"/>
                <a:gd name="connsiteY561" fmla="*/ 712456 h 5250731"/>
                <a:gd name="connsiteX562" fmla="*/ 3426169 w 3473084"/>
                <a:gd name="connsiteY562" fmla="*/ 609452 h 5250731"/>
                <a:gd name="connsiteX563" fmla="*/ 3321799 w 3473084"/>
                <a:gd name="connsiteY563" fmla="*/ 494142 h 5250731"/>
                <a:gd name="connsiteX564" fmla="*/ 3215148 w 3473084"/>
                <a:gd name="connsiteY564" fmla="*/ 486394 h 5250731"/>
                <a:gd name="connsiteX565" fmla="*/ 3166381 w 3473084"/>
                <a:gd name="connsiteY565" fmla="*/ 485084 h 5250731"/>
                <a:gd name="connsiteX566" fmla="*/ 428575 w 3473084"/>
                <a:gd name="connsiteY566" fmla="*/ 350119 h 5250731"/>
                <a:gd name="connsiteX567" fmla="*/ 336509 w 3473084"/>
                <a:gd name="connsiteY567" fmla="*/ 353765 h 5250731"/>
                <a:gd name="connsiteX568" fmla="*/ 267233 w 3473084"/>
                <a:gd name="connsiteY568" fmla="*/ 420308 h 5250731"/>
                <a:gd name="connsiteX569" fmla="*/ 260396 w 3473084"/>
                <a:gd name="connsiteY569" fmla="*/ 520121 h 5250731"/>
                <a:gd name="connsiteX570" fmla="*/ 342435 w 3473084"/>
                <a:gd name="connsiteY570" fmla="*/ 616744 h 5250731"/>
                <a:gd name="connsiteX571" fmla="*/ 482811 w 3473084"/>
                <a:gd name="connsiteY571" fmla="*/ 627227 h 5250731"/>
                <a:gd name="connsiteX572" fmla="*/ 553000 w 3473084"/>
                <a:gd name="connsiteY572" fmla="*/ 626316 h 5250731"/>
                <a:gd name="connsiteX573" fmla="*/ 626834 w 3473084"/>
                <a:gd name="connsiteY573" fmla="*/ 574358 h 5250731"/>
                <a:gd name="connsiteX574" fmla="*/ 645978 w 3473084"/>
                <a:gd name="connsiteY574" fmla="*/ 459048 h 5250731"/>
                <a:gd name="connsiteX575" fmla="*/ 642331 w 3473084"/>
                <a:gd name="connsiteY575" fmla="*/ 434437 h 5250731"/>
                <a:gd name="connsiteX576" fmla="*/ 568040 w 3473084"/>
                <a:gd name="connsiteY576" fmla="*/ 361058 h 5250731"/>
                <a:gd name="connsiteX577" fmla="*/ 520641 w 3473084"/>
                <a:gd name="connsiteY577" fmla="*/ 356044 h 5250731"/>
                <a:gd name="connsiteX578" fmla="*/ 428575 w 3473084"/>
                <a:gd name="connsiteY578" fmla="*/ 350119 h 5250731"/>
                <a:gd name="connsiteX579" fmla="*/ 254699 w 3473084"/>
                <a:gd name="connsiteY579" fmla="*/ 1057 h 5250731"/>
                <a:gd name="connsiteX580" fmla="*/ 259029 w 3473084"/>
                <a:gd name="connsiteY580" fmla="*/ 6470 h 5250731"/>
                <a:gd name="connsiteX581" fmla="*/ 279539 w 3473084"/>
                <a:gd name="connsiteY581" fmla="*/ 87141 h 5250731"/>
                <a:gd name="connsiteX582" fmla="*/ 346080 w 3473084"/>
                <a:gd name="connsiteY582" fmla="*/ 147758 h 5250731"/>
                <a:gd name="connsiteX583" fmla="*/ 372971 w 3473084"/>
                <a:gd name="connsiteY583" fmla="*/ 151860 h 5250731"/>
                <a:gd name="connsiteX584" fmla="*/ 568040 w 3473084"/>
                <a:gd name="connsiteY584" fmla="*/ 155962 h 5250731"/>
                <a:gd name="connsiteX585" fmla="*/ 649623 w 3473084"/>
                <a:gd name="connsiteY585" fmla="*/ 97168 h 5250731"/>
                <a:gd name="connsiteX586" fmla="*/ 666031 w 3473084"/>
                <a:gd name="connsiteY586" fmla="*/ 45209 h 5250731"/>
                <a:gd name="connsiteX587" fmla="*/ 681983 w 3473084"/>
                <a:gd name="connsiteY587" fmla="*/ 26067 h 5250731"/>
                <a:gd name="connsiteX588" fmla="*/ 702492 w 3473084"/>
                <a:gd name="connsiteY588" fmla="*/ 53869 h 5250731"/>
                <a:gd name="connsiteX589" fmla="*/ 704772 w 3473084"/>
                <a:gd name="connsiteY589" fmla="*/ 203818 h 5250731"/>
                <a:gd name="connsiteX590" fmla="*/ 712063 w 3473084"/>
                <a:gd name="connsiteY590" fmla="*/ 412560 h 5250731"/>
                <a:gd name="connsiteX591" fmla="*/ 807320 w 3473084"/>
                <a:gd name="connsiteY591" fmla="*/ 563420 h 5250731"/>
                <a:gd name="connsiteX592" fmla="*/ 856543 w 3473084"/>
                <a:gd name="connsiteY592" fmla="*/ 578915 h 5250731"/>
                <a:gd name="connsiteX593" fmla="*/ 1001933 w 3473084"/>
                <a:gd name="connsiteY593" fmla="*/ 595323 h 5250731"/>
                <a:gd name="connsiteX594" fmla="*/ 2260312 w 3473084"/>
                <a:gd name="connsiteY594" fmla="*/ 662777 h 5250731"/>
                <a:gd name="connsiteX595" fmla="*/ 2442164 w 3473084"/>
                <a:gd name="connsiteY595" fmla="*/ 668246 h 5250731"/>
                <a:gd name="connsiteX596" fmla="*/ 2593479 w 3473084"/>
                <a:gd name="connsiteY596" fmla="*/ 667335 h 5250731"/>
                <a:gd name="connsiteX597" fmla="*/ 2690558 w 3473084"/>
                <a:gd name="connsiteY597" fmla="*/ 666423 h 5250731"/>
                <a:gd name="connsiteX598" fmla="*/ 2715169 w 3473084"/>
                <a:gd name="connsiteY598" fmla="*/ 668246 h 5250731"/>
                <a:gd name="connsiteX599" fmla="*/ 3002760 w 3473084"/>
                <a:gd name="connsiteY599" fmla="*/ 453579 h 5250731"/>
                <a:gd name="connsiteX600" fmla="*/ 3025548 w 3473084"/>
                <a:gd name="connsiteY600" fmla="*/ 300896 h 5250731"/>
                <a:gd name="connsiteX601" fmla="*/ 3039221 w 3473084"/>
                <a:gd name="connsiteY601" fmla="*/ 174648 h 5250731"/>
                <a:gd name="connsiteX602" fmla="*/ 3056996 w 3473084"/>
                <a:gd name="connsiteY602" fmla="*/ 167812 h 5250731"/>
                <a:gd name="connsiteX603" fmla="*/ 3073860 w 3473084"/>
                <a:gd name="connsiteY603" fmla="*/ 206552 h 5250731"/>
                <a:gd name="connsiteX604" fmla="*/ 3121260 w 3473084"/>
                <a:gd name="connsiteY604" fmla="*/ 268992 h 5250731"/>
                <a:gd name="connsiteX605" fmla="*/ 3149518 w 3473084"/>
                <a:gd name="connsiteY605" fmla="*/ 284945 h 5250731"/>
                <a:gd name="connsiteX606" fmla="*/ 3365097 w 3473084"/>
                <a:gd name="connsiteY606" fmla="*/ 294971 h 5250731"/>
                <a:gd name="connsiteX607" fmla="*/ 3419789 w 3473084"/>
                <a:gd name="connsiteY607" fmla="*/ 267170 h 5250731"/>
                <a:gd name="connsiteX608" fmla="*/ 3457162 w 3473084"/>
                <a:gd name="connsiteY608" fmla="*/ 192879 h 5250731"/>
                <a:gd name="connsiteX609" fmla="*/ 3472202 w 3473084"/>
                <a:gd name="connsiteY609" fmla="*/ 176015 h 5250731"/>
                <a:gd name="connsiteX610" fmla="*/ 3467644 w 3473084"/>
                <a:gd name="connsiteY610" fmla="*/ 417573 h 5250731"/>
                <a:gd name="connsiteX611" fmla="*/ 3463087 w 3473084"/>
                <a:gd name="connsiteY611" fmla="*/ 427600 h 5250731"/>
                <a:gd name="connsiteX612" fmla="*/ 3466733 w 3473084"/>
                <a:gd name="connsiteY612" fmla="*/ 454034 h 5250731"/>
                <a:gd name="connsiteX613" fmla="*/ 3449869 w 3473084"/>
                <a:gd name="connsiteY613" fmla="*/ 845540 h 5250731"/>
                <a:gd name="connsiteX614" fmla="*/ 3435285 w 3473084"/>
                <a:gd name="connsiteY614" fmla="*/ 1193748 h 5250731"/>
                <a:gd name="connsiteX615" fmla="*/ 3404748 w 3473084"/>
                <a:gd name="connsiteY615" fmla="*/ 1837294 h 5250731"/>
                <a:gd name="connsiteX616" fmla="*/ 3390164 w 3473084"/>
                <a:gd name="connsiteY616" fmla="*/ 2155877 h 5250731"/>
                <a:gd name="connsiteX617" fmla="*/ 3359171 w 3473084"/>
                <a:gd name="connsiteY617" fmla="*/ 2776634 h 5250731"/>
                <a:gd name="connsiteX618" fmla="*/ 3344587 w 3473084"/>
                <a:gd name="connsiteY618" fmla="*/ 3072428 h 5250731"/>
                <a:gd name="connsiteX619" fmla="*/ 3313595 w 3473084"/>
                <a:gd name="connsiteY619" fmla="*/ 3663561 h 5250731"/>
                <a:gd name="connsiteX620" fmla="*/ 3296731 w 3473084"/>
                <a:gd name="connsiteY620" fmla="*/ 3975307 h 5250731"/>
                <a:gd name="connsiteX621" fmla="*/ 3281235 w 3473084"/>
                <a:gd name="connsiteY621" fmla="*/ 4305284 h 5250731"/>
                <a:gd name="connsiteX622" fmla="*/ 3291717 w 3473084"/>
                <a:gd name="connsiteY622" fmla="*/ 4304828 h 5250731"/>
                <a:gd name="connsiteX623" fmla="*/ 3285337 w 3473084"/>
                <a:gd name="connsiteY623" fmla="*/ 4412845 h 5250731"/>
                <a:gd name="connsiteX624" fmla="*/ 3274854 w 3473084"/>
                <a:gd name="connsiteY624" fmla="*/ 4618853 h 5250731"/>
                <a:gd name="connsiteX625" fmla="*/ 3269840 w 3473084"/>
                <a:gd name="connsiteY625" fmla="*/ 4661240 h 5250731"/>
                <a:gd name="connsiteX626" fmla="*/ 3257535 w 3473084"/>
                <a:gd name="connsiteY626" fmla="*/ 4688130 h 5250731"/>
                <a:gd name="connsiteX627" fmla="*/ 3259358 w 3473084"/>
                <a:gd name="connsiteY627" fmla="*/ 4695878 h 5250731"/>
                <a:gd name="connsiteX628" fmla="*/ 3268473 w 3473084"/>
                <a:gd name="connsiteY628" fmla="*/ 4691776 h 5250731"/>
                <a:gd name="connsiteX629" fmla="*/ 3270296 w 3473084"/>
                <a:gd name="connsiteY629" fmla="*/ 4697246 h 5250731"/>
                <a:gd name="connsiteX630" fmla="*/ 3252977 w 3473084"/>
                <a:gd name="connsiteY630" fmla="*/ 4964782 h 5250731"/>
                <a:gd name="connsiteX631" fmla="*/ 3242494 w 3473084"/>
                <a:gd name="connsiteY631" fmla="*/ 5132504 h 5250731"/>
                <a:gd name="connsiteX632" fmla="*/ 3236570 w 3473084"/>
                <a:gd name="connsiteY632" fmla="*/ 5195856 h 5250731"/>
                <a:gd name="connsiteX633" fmla="*/ 3228821 w 3473084"/>
                <a:gd name="connsiteY633" fmla="*/ 5216822 h 5250731"/>
                <a:gd name="connsiteX634" fmla="*/ 3211502 w 3473084"/>
                <a:gd name="connsiteY634" fmla="*/ 5229128 h 5250731"/>
                <a:gd name="connsiteX635" fmla="*/ 3197829 w 3473084"/>
                <a:gd name="connsiteY635" fmla="*/ 5215455 h 5250731"/>
                <a:gd name="connsiteX636" fmla="*/ 3127641 w 3473084"/>
                <a:gd name="connsiteY636" fmla="*/ 5154382 h 5250731"/>
                <a:gd name="connsiteX637" fmla="*/ 2902491 w 3473084"/>
                <a:gd name="connsiteY637" fmla="*/ 5138430 h 5250731"/>
                <a:gd name="connsiteX638" fmla="*/ 2817262 w 3473084"/>
                <a:gd name="connsiteY638" fmla="*/ 5220013 h 5250731"/>
                <a:gd name="connsiteX639" fmla="*/ 2793561 w 3473084"/>
                <a:gd name="connsiteY639" fmla="*/ 5250549 h 5250731"/>
                <a:gd name="connsiteX640" fmla="*/ 2781712 w 3473084"/>
                <a:gd name="connsiteY640" fmla="*/ 5218189 h 5250731"/>
                <a:gd name="connsiteX641" fmla="*/ 2780344 w 3473084"/>
                <a:gd name="connsiteY641" fmla="*/ 5189020 h 5250731"/>
                <a:gd name="connsiteX642" fmla="*/ 2779888 w 3473084"/>
                <a:gd name="connsiteY642" fmla="*/ 4953388 h 5250731"/>
                <a:gd name="connsiteX643" fmla="*/ 2770317 w 3473084"/>
                <a:gd name="connsiteY643" fmla="*/ 4856764 h 5250731"/>
                <a:gd name="connsiteX644" fmla="*/ 2634043 w 3473084"/>
                <a:gd name="connsiteY644" fmla="*/ 4718667 h 5250731"/>
                <a:gd name="connsiteX645" fmla="*/ 2474523 w 3473084"/>
                <a:gd name="connsiteY645" fmla="*/ 4694966 h 5250731"/>
                <a:gd name="connsiteX646" fmla="*/ 2152295 w 3473084"/>
                <a:gd name="connsiteY646" fmla="*/ 4673545 h 5250731"/>
                <a:gd name="connsiteX647" fmla="*/ 1929879 w 3473084"/>
                <a:gd name="connsiteY647" fmla="*/ 4662152 h 5250731"/>
                <a:gd name="connsiteX648" fmla="*/ 1700627 w 3473084"/>
                <a:gd name="connsiteY648" fmla="*/ 4650301 h 5250731"/>
                <a:gd name="connsiteX649" fmla="*/ 1596256 w 3473084"/>
                <a:gd name="connsiteY649" fmla="*/ 4645288 h 5250731"/>
                <a:gd name="connsiteX650" fmla="*/ 1357889 w 3473084"/>
                <a:gd name="connsiteY650" fmla="*/ 4633437 h 5250731"/>
                <a:gd name="connsiteX651" fmla="*/ 1227539 w 3473084"/>
                <a:gd name="connsiteY651" fmla="*/ 4623411 h 5250731"/>
                <a:gd name="connsiteX652" fmla="*/ 1199737 w 3473084"/>
                <a:gd name="connsiteY652" fmla="*/ 4622499 h 5250731"/>
                <a:gd name="connsiteX653" fmla="*/ 1053890 w 3473084"/>
                <a:gd name="connsiteY653" fmla="*/ 4618397 h 5250731"/>
                <a:gd name="connsiteX654" fmla="*/ 1011049 w 3473084"/>
                <a:gd name="connsiteY654" fmla="*/ 4612473 h 5250731"/>
                <a:gd name="connsiteX655" fmla="*/ 882977 w 3473084"/>
                <a:gd name="connsiteY655" fmla="*/ 4615207 h 5250731"/>
                <a:gd name="connsiteX656" fmla="*/ 739866 w 3473084"/>
                <a:gd name="connsiteY656" fmla="*/ 4615662 h 5250731"/>
                <a:gd name="connsiteX657" fmla="*/ 664664 w 3473084"/>
                <a:gd name="connsiteY657" fmla="*/ 4618853 h 5250731"/>
                <a:gd name="connsiteX658" fmla="*/ 533915 w 3473084"/>
                <a:gd name="connsiteY658" fmla="*/ 4692495 h 5250731"/>
                <a:gd name="connsiteX659" fmla="*/ 509557 w 3473084"/>
                <a:gd name="connsiteY659" fmla="*/ 4734278 h 5250731"/>
                <a:gd name="connsiteX660" fmla="*/ 582173 w 3473084"/>
                <a:gd name="connsiteY660" fmla="*/ 4723406 h 5250731"/>
                <a:gd name="connsiteX661" fmla="*/ 603138 w 3473084"/>
                <a:gd name="connsiteY661" fmla="*/ 4732521 h 5250731"/>
                <a:gd name="connsiteX662" fmla="*/ 586731 w 3473084"/>
                <a:gd name="connsiteY662" fmla="*/ 4743003 h 5250731"/>
                <a:gd name="connsiteX663" fmla="*/ 543432 w 3473084"/>
                <a:gd name="connsiteY663" fmla="*/ 4768526 h 5250731"/>
                <a:gd name="connsiteX664" fmla="*/ 525202 w 3473084"/>
                <a:gd name="connsiteY664" fmla="*/ 4774907 h 5250731"/>
                <a:gd name="connsiteX665" fmla="*/ 485705 w 3473084"/>
                <a:gd name="connsiteY665" fmla="*/ 4779000 h 5250731"/>
                <a:gd name="connsiteX666" fmla="*/ 485660 w 3473084"/>
                <a:gd name="connsiteY666" fmla="*/ 4780879 h 5250731"/>
                <a:gd name="connsiteX667" fmla="*/ 476431 w 3473084"/>
                <a:gd name="connsiteY667" fmla="*/ 4792501 h 5250731"/>
                <a:gd name="connsiteX668" fmla="*/ 447718 w 3473084"/>
                <a:gd name="connsiteY668" fmla="*/ 4813922 h 5250731"/>
                <a:gd name="connsiteX669" fmla="*/ 477342 w 3473084"/>
                <a:gd name="connsiteY669" fmla="*/ 4811188 h 5250731"/>
                <a:gd name="connsiteX670" fmla="*/ 484179 w 3473084"/>
                <a:gd name="connsiteY670" fmla="*/ 4810277 h 5250731"/>
                <a:gd name="connsiteX671" fmla="*/ 484635 w 3473084"/>
                <a:gd name="connsiteY671" fmla="*/ 4812099 h 5250731"/>
                <a:gd name="connsiteX672" fmla="*/ 487369 w 3473084"/>
                <a:gd name="connsiteY672" fmla="*/ 4827595 h 5250731"/>
                <a:gd name="connsiteX673" fmla="*/ 457289 w 3473084"/>
                <a:gd name="connsiteY673" fmla="*/ 5101968 h 5250731"/>
                <a:gd name="connsiteX674" fmla="*/ 437235 w 3473084"/>
                <a:gd name="connsiteY674" fmla="*/ 5133872 h 5250731"/>
                <a:gd name="connsiteX675" fmla="*/ 422650 w 3473084"/>
                <a:gd name="connsiteY675" fmla="*/ 5106982 h 5250731"/>
                <a:gd name="connsiteX676" fmla="*/ 330584 w 3473084"/>
                <a:gd name="connsiteY676" fmla="*/ 5012182 h 5250731"/>
                <a:gd name="connsiteX677" fmla="*/ 124577 w 3473084"/>
                <a:gd name="connsiteY677" fmla="*/ 5004889 h 5250731"/>
                <a:gd name="connsiteX678" fmla="*/ 44361 w 3473084"/>
                <a:gd name="connsiteY678" fmla="*/ 5079636 h 5250731"/>
                <a:gd name="connsiteX679" fmla="*/ 29321 w 3473084"/>
                <a:gd name="connsiteY679" fmla="*/ 5115186 h 5250731"/>
                <a:gd name="connsiteX680" fmla="*/ 4254 w 3473084"/>
                <a:gd name="connsiteY680" fmla="*/ 5120199 h 5250731"/>
                <a:gd name="connsiteX681" fmla="*/ 152 w 3473084"/>
                <a:gd name="connsiteY681" fmla="*/ 5082370 h 5250731"/>
                <a:gd name="connsiteX682" fmla="*/ 43905 w 3473084"/>
                <a:gd name="connsiteY682" fmla="*/ 3927907 h 5250731"/>
                <a:gd name="connsiteX683" fmla="*/ 80367 w 3473084"/>
                <a:gd name="connsiteY683" fmla="*/ 3144895 h 5250731"/>
                <a:gd name="connsiteX684" fmla="*/ 108169 w 3473084"/>
                <a:gd name="connsiteY684" fmla="*/ 3103876 h 5250731"/>
                <a:gd name="connsiteX685" fmla="*/ 115461 w 3473084"/>
                <a:gd name="connsiteY685" fmla="*/ 3098863 h 5250731"/>
                <a:gd name="connsiteX686" fmla="*/ 115461 w 3473084"/>
                <a:gd name="connsiteY686" fmla="*/ 3096129 h 5250731"/>
                <a:gd name="connsiteX687" fmla="*/ 87659 w 3473084"/>
                <a:gd name="connsiteY687" fmla="*/ 3104788 h 5250731"/>
                <a:gd name="connsiteX688" fmla="*/ 88115 w 3473084"/>
                <a:gd name="connsiteY688" fmla="*/ 2992669 h 5250731"/>
                <a:gd name="connsiteX689" fmla="*/ 113639 w 3473084"/>
                <a:gd name="connsiteY689" fmla="*/ 2467167 h 5250731"/>
                <a:gd name="connsiteX690" fmla="*/ 135059 w 3473084"/>
                <a:gd name="connsiteY690" fmla="*/ 2440277 h 5250731"/>
                <a:gd name="connsiteX691" fmla="*/ 144175 w 3473084"/>
                <a:gd name="connsiteY691" fmla="*/ 2434808 h 5250731"/>
                <a:gd name="connsiteX692" fmla="*/ 181548 w 3473084"/>
                <a:gd name="connsiteY692" fmla="*/ 2414298 h 5250731"/>
                <a:gd name="connsiteX693" fmla="*/ 236240 w 3473084"/>
                <a:gd name="connsiteY693" fmla="*/ 2455772 h 5250731"/>
                <a:gd name="connsiteX694" fmla="*/ 332407 w 3473084"/>
                <a:gd name="connsiteY694" fmla="*/ 2468079 h 5250731"/>
                <a:gd name="connsiteX695" fmla="*/ 449996 w 3473084"/>
                <a:gd name="connsiteY695" fmla="*/ 2470357 h 5250731"/>
                <a:gd name="connsiteX696" fmla="*/ 547076 w 3473084"/>
                <a:gd name="connsiteY696" fmla="*/ 2402903 h 5250731"/>
                <a:gd name="connsiteX697" fmla="*/ 560293 w 3473084"/>
                <a:gd name="connsiteY697" fmla="*/ 2371912 h 5250731"/>
                <a:gd name="connsiteX698" fmla="*/ 576700 w 3473084"/>
                <a:gd name="connsiteY698" fmla="*/ 2370543 h 5250731"/>
                <a:gd name="connsiteX699" fmla="*/ 560749 w 3473084"/>
                <a:gd name="connsiteY699" fmla="*/ 2367810 h 5250731"/>
                <a:gd name="connsiteX700" fmla="*/ 561204 w 3473084"/>
                <a:gd name="connsiteY700" fmla="*/ 2359150 h 5250731"/>
                <a:gd name="connsiteX701" fmla="*/ 565306 w 3473084"/>
                <a:gd name="connsiteY701" fmla="*/ 2264806 h 5250731"/>
                <a:gd name="connsiteX702" fmla="*/ 511526 w 3473084"/>
                <a:gd name="connsiteY702" fmla="*/ 2210114 h 5250731"/>
                <a:gd name="connsiteX703" fmla="*/ 253560 w 3473084"/>
                <a:gd name="connsiteY703" fmla="*/ 2198719 h 5250731"/>
                <a:gd name="connsiteX704" fmla="*/ 177446 w 3473084"/>
                <a:gd name="connsiteY704" fmla="*/ 2272097 h 5250731"/>
                <a:gd name="connsiteX705" fmla="*/ 174255 w 3473084"/>
                <a:gd name="connsiteY705" fmla="*/ 2273465 h 5250731"/>
                <a:gd name="connsiteX706" fmla="*/ 123665 w 3473084"/>
                <a:gd name="connsiteY706" fmla="*/ 2281213 h 5250731"/>
                <a:gd name="connsiteX707" fmla="*/ 143263 w 3473084"/>
                <a:gd name="connsiteY707" fmla="*/ 1881048 h 5250731"/>
                <a:gd name="connsiteX708" fmla="*/ 167875 w 3473084"/>
                <a:gd name="connsiteY708" fmla="*/ 1401123 h 5250731"/>
                <a:gd name="connsiteX709" fmla="*/ 177902 w 3473084"/>
                <a:gd name="connsiteY709" fmla="*/ 1196482 h 5250731"/>
                <a:gd name="connsiteX710" fmla="*/ 236240 w 3473084"/>
                <a:gd name="connsiteY710" fmla="*/ 1196939 h 5250731"/>
                <a:gd name="connsiteX711" fmla="*/ 229404 w 3473084"/>
                <a:gd name="connsiteY711" fmla="*/ 1185544 h 5250731"/>
                <a:gd name="connsiteX712" fmla="*/ 196588 w 3473084"/>
                <a:gd name="connsiteY712" fmla="*/ 1176429 h 5250731"/>
                <a:gd name="connsiteX713" fmla="*/ 178357 w 3473084"/>
                <a:gd name="connsiteY713" fmla="*/ 1163667 h 5250731"/>
                <a:gd name="connsiteX714" fmla="*/ 199323 w 3473084"/>
                <a:gd name="connsiteY714" fmla="*/ 795406 h 5250731"/>
                <a:gd name="connsiteX715" fmla="*/ 212996 w 3473084"/>
                <a:gd name="connsiteY715" fmla="*/ 533794 h 5250731"/>
                <a:gd name="connsiteX716" fmla="*/ 225758 w 3473084"/>
                <a:gd name="connsiteY716" fmla="*/ 311835 h 5250731"/>
                <a:gd name="connsiteX717" fmla="*/ 248546 w 3473084"/>
                <a:gd name="connsiteY717" fmla="*/ 276741 h 5250731"/>
                <a:gd name="connsiteX718" fmla="*/ 229404 w 3473084"/>
                <a:gd name="connsiteY718" fmla="*/ 253952 h 5250731"/>
                <a:gd name="connsiteX719" fmla="*/ 245356 w 3473084"/>
                <a:gd name="connsiteY719" fmla="*/ 26523 h 5250731"/>
                <a:gd name="connsiteX720" fmla="*/ 249002 w 3473084"/>
                <a:gd name="connsiteY720" fmla="*/ 4190 h 5250731"/>
                <a:gd name="connsiteX721" fmla="*/ 254699 w 3473084"/>
                <a:gd name="connsiteY721" fmla="*/ 1057 h 525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Lst>
              <a:rect l="l" t="t" r="r" b="b"/>
              <a:pathLst>
                <a:path w="3473084" h="5250731">
                  <a:moveTo>
                    <a:pt x="3197829" y="4934245"/>
                  </a:moveTo>
                  <a:cubicBezTo>
                    <a:pt x="3173673" y="4942905"/>
                    <a:pt x="3149974" y="4951565"/>
                    <a:pt x="3125817" y="4960224"/>
                  </a:cubicBezTo>
                  <a:cubicBezTo>
                    <a:pt x="3122628" y="4961136"/>
                    <a:pt x="3117614" y="4962503"/>
                    <a:pt x="3119437" y="4967517"/>
                  </a:cubicBezTo>
                  <a:cubicBezTo>
                    <a:pt x="3121715" y="4972530"/>
                    <a:pt x="3126273" y="4972530"/>
                    <a:pt x="3130831" y="4970251"/>
                  </a:cubicBezTo>
                  <a:cubicBezTo>
                    <a:pt x="3154076" y="4959313"/>
                    <a:pt x="3177320" y="4948830"/>
                    <a:pt x="3200564" y="4938347"/>
                  </a:cubicBezTo>
                  <a:cubicBezTo>
                    <a:pt x="3199653" y="4936980"/>
                    <a:pt x="3198741" y="4935613"/>
                    <a:pt x="3197829" y="4934245"/>
                  </a:cubicBezTo>
                  <a:close/>
                  <a:moveTo>
                    <a:pt x="93128" y="4858132"/>
                  </a:moveTo>
                  <a:cubicBezTo>
                    <a:pt x="68973" y="4856309"/>
                    <a:pt x="57123" y="4869071"/>
                    <a:pt x="43450" y="4877730"/>
                  </a:cubicBezTo>
                  <a:cubicBezTo>
                    <a:pt x="59858" y="4875907"/>
                    <a:pt x="74442" y="4869526"/>
                    <a:pt x="93128" y="4858132"/>
                  </a:cubicBezTo>
                  <a:close/>
                  <a:moveTo>
                    <a:pt x="3027486" y="4660898"/>
                  </a:moveTo>
                  <a:cubicBezTo>
                    <a:pt x="2985327" y="4658505"/>
                    <a:pt x="2942827" y="4660100"/>
                    <a:pt x="2900212" y="4664430"/>
                  </a:cubicBezTo>
                  <a:cubicBezTo>
                    <a:pt x="2862383" y="4668532"/>
                    <a:pt x="2840962" y="4692232"/>
                    <a:pt x="2834125" y="4729605"/>
                  </a:cubicBezTo>
                  <a:cubicBezTo>
                    <a:pt x="2826833" y="4767889"/>
                    <a:pt x="2827289" y="4806630"/>
                    <a:pt x="2829567" y="4845370"/>
                  </a:cubicBezTo>
                  <a:cubicBezTo>
                    <a:pt x="2832302" y="4889580"/>
                    <a:pt x="2853724" y="4915103"/>
                    <a:pt x="2897477" y="4925130"/>
                  </a:cubicBezTo>
                  <a:cubicBezTo>
                    <a:pt x="2957639" y="4938803"/>
                    <a:pt x="3019168" y="4940626"/>
                    <a:pt x="3080696" y="4938347"/>
                  </a:cubicBezTo>
                  <a:cubicBezTo>
                    <a:pt x="3102573" y="4938347"/>
                    <a:pt x="3124450" y="4938803"/>
                    <a:pt x="3146327" y="4935613"/>
                  </a:cubicBezTo>
                  <a:cubicBezTo>
                    <a:pt x="3185980" y="4929687"/>
                    <a:pt x="3206944" y="4911457"/>
                    <a:pt x="3216972" y="4872261"/>
                  </a:cubicBezTo>
                  <a:cubicBezTo>
                    <a:pt x="3224719" y="4843547"/>
                    <a:pt x="3227454" y="4814378"/>
                    <a:pt x="3225175" y="4784297"/>
                  </a:cubicBezTo>
                  <a:cubicBezTo>
                    <a:pt x="3222897" y="4727782"/>
                    <a:pt x="3202386" y="4695422"/>
                    <a:pt x="3152708" y="4681293"/>
                  </a:cubicBezTo>
                  <a:cubicBezTo>
                    <a:pt x="3111461" y="4669671"/>
                    <a:pt x="3069644" y="4663290"/>
                    <a:pt x="3027486" y="4660898"/>
                  </a:cubicBezTo>
                  <a:close/>
                  <a:moveTo>
                    <a:pt x="257206" y="4518869"/>
                  </a:moveTo>
                  <a:cubicBezTo>
                    <a:pt x="210375" y="4515849"/>
                    <a:pt x="163089" y="4520863"/>
                    <a:pt x="115461" y="4534080"/>
                  </a:cubicBezTo>
                  <a:cubicBezTo>
                    <a:pt x="94496" y="4540005"/>
                    <a:pt x="79455" y="4553678"/>
                    <a:pt x="72164" y="4574643"/>
                  </a:cubicBezTo>
                  <a:cubicBezTo>
                    <a:pt x="53477" y="4629336"/>
                    <a:pt x="52565" y="4684940"/>
                    <a:pt x="67606" y="4740543"/>
                  </a:cubicBezTo>
                  <a:cubicBezTo>
                    <a:pt x="73075" y="4759229"/>
                    <a:pt x="84013" y="4772903"/>
                    <a:pt x="102699" y="4779739"/>
                  </a:cubicBezTo>
                  <a:cubicBezTo>
                    <a:pt x="138705" y="4792957"/>
                    <a:pt x="175623" y="4801617"/>
                    <a:pt x="213907" y="4800705"/>
                  </a:cubicBezTo>
                  <a:cubicBezTo>
                    <a:pt x="269055" y="4801617"/>
                    <a:pt x="324204" y="4805263"/>
                    <a:pt x="379352" y="4796603"/>
                  </a:cubicBezTo>
                  <a:cubicBezTo>
                    <a:pt x="399406" y="4793412"/>
                    <a:pt x="415813" y="4786576"/>
                    <a:pt x="423562" y="4766066"/>
                  </a:cubicBezTo>
                  <a:lnTo>
                    <a:pt x="437332" y="4764032"/>
                  </a:lnTo>
                  <a:lnTo>
                    <a:pt x="442361" y="4757513"/>
                  </a:lnTo>
                  <a:lnTo>
                    <a:pt x="427208" y="4755584"/>
                  </a:lnTo>
                  <a:lnTo>
                    <a:pt x="432639" y="4732448"/>
                  </a:lnTo>
                  <a:lnTo>
                    <a:pt x="423564" y="4732977"/>
                  </a:lnTo>
                  <a:cubicBezTo>
                    <a:pt x="410347" y="4734344"/>
                    <a:pt x="396673" y="4736623"/>
                    <a:pt x="383456" y="4738902"/>
                  </a:cubicBezTo>
                  <a:cubicBezTo>
                    <a:pt x="384824" y="4735711"/>
                    <a:pt x="385735" y="4732065"/>
                    <a:pt x="387102" y="4728875"/>
                  </a:cubicBezTo>
                  <a:cubicBezTo>
                    <a:pt x="400775" y="4738446"/>
                    <a:pt x="412170" y="4727051"/>
                    <a:pt x="424020" y="4724773"/>
                  </a:cubicBezTo>
                  <a:lnTo>
                    <a:pt x="434935" y="4722669"/>
                  </a:lnTo>
                  <a:lnTo>
                    <a:pt x="441451" y="4694909"/>
                  </a:lnTo>
                  <a:cubicBezTo>
                    <a:pt x="443160" y="4674343"/>
                    <a:pt x="442477" y="4653491"/>
                    <a:pt x="441337" y="4632526"/>
                  </a:cubicBezTo>
                  <a:cubicBezTo>
                    <a:pt x="438602" y="4598800"/>
                    <a:pt x="431310" y="4566440"/>
                    <a:pt x="396216" y="4551855"/>
                  </a:cubicBezTo>
                  <a:cubicBezTo>
                    <a:pt x="350411" y="4532941"/>
                    <a:pt x="304036" y="4521889"/>
                    <a:pt x="257206" y="4518869"/>
                  </a:cubicBezTo>
                  <a:close/>
                  <a:moveTo>
                    <a:pt x="2937129" y="4201368"/>
                  </a:moveTo>
                  <a:cubicBezTo>
                    <a:pt x="2917076" y="4202736"/>
                    <a:pt x="2897021" y="4207294"/>
                    <a:pt x="2877423" y="4214586"/>
                  </a:cubicBezTo>
                  <a:cubicBezTo>
                    <a:pt x="2856914" y="4222334"/>
                    <a:pt x="2845064" y="4236007"/>
                    <a:pt x="2842329" y="4257884"/>
                  </a:cubicBezTo>
                  <a:cubicBezTo>
                    <a:pt x="2835493" y="4318501"/>
                    <a:pt x="2845520" y="4375928"/>
                    <a:pt x="2870587" y="4431076"/>
                  </a:cubicBezTo>
                  <a:cubicBezTo>
                    <a:pt x="2876968" y="4444749"/>
                    <a:pt x="2886994" y="4455232"/>
                    <a:pt x="2901123" y="4460701"/>
                  </a:cubicBezTo>
                  <a:cubicBezTo>
                    <a:pt x="2984529" y="4493061"/>
                    <a:pt x="3070669" y="4496251"/>
                    <a:pt x="3158177" y="4478932"/>
                  </a:cubicBezTo>
                  <a:cubicBezTo>
                    <a:pt x="3189169" y="4478476"/>
                    <a:pt x="3212414" y="4464803"/>
                    <a:pt x="3226087" y="4437002"/>
                  </a:cubicBezTo>
                  <a:cubicBezTo>
                    <a:pt x="3244318" y="4400084"/>
                    <a:pt x="3253889" y="4361344"/>
                    <a:pt x="3247508" y="4318957"/>
                  </a:cubicBezTo>
                  <a:cubicBezTo>
                    <a:pt x="3248420" y="4301182"/>
                    <a:pt x="3244318" y="4284319"/>
                    <a:pt x="3237937" y="4267911"/>
                  </a:cubicBezTo>
                  <a:cubicBezTo>
                    <a:pt x="3230645" y="4249224"/>
                    <a:pt x="3218339" y="4236007"/>
                    <a:pt x="3197829" y="4228714"/>
                  </a:cubicBezTo>
                  <a:cubicBezTo>
                    <a:pt x="3113056" y="4198634"/>
                    <a:pt x="3025548" y="4195444"/>
                    <a:pt x="2937129" y="4201368"/>
                  </a:cubicBezTo>
                  <a:close/>
                  <a:moveTo>
                    <a:pt x="2233877" y="4134552"/>
                  </a:moveTo>
                  <a:cubicBezTo>
                    <a:pt x="2242992" y="4142300"/>
                    <a:pt x="2252563" y="4149137"/>
                    <a:pt x="2260767" y="4157340"/>
                  </a:cubicBezTo>
                  <a:cubicBezTo>
                    <a:pt x="2267603" y="4164177"/>
                    <a:pt x="2258488" y="4191068"/>
                    <a:pt x="2248917" y="4193346"/>
                  </a:cubicBezTo>
                  <a:cubicBezTo>
                    <a:pt x="2244815" y="4194257"/>
                    <a:pt x="2239802" y="4192435"/>
                    <a:pt x="2240713" y="4188333"/>
                  </a:cubicBezTo>
                  <a:cubicBezTo>
                    <a:pt x="2245271" y="4169646"/>
                    <a:pt x="2234788" y="4153694"/>
                    <a:pt x="2233877" y="4134552"/>
                  </a:cubicBezTo>
                  <a:close/>
                  <a:moveTo>
                    <a:pt x="1883847" y="4123157"/>
                  </a:moveTo>
                  <a:cubicBezTo>
                    <a:pt x="1877466" y="4142299"/>
                    <a:pt x="1870629" y="4160986"/>
                    <a:pt x="1856045" y="4176026"/>
                  </a:cubicBezTo>
                  <a:cubicBezTo>
                    <a:pt x="1861058" y="4156428"/>
                    <a:pt x="1871997" y="4139565"/>
                    <a:pt x="1883847" y="4123157"/>
                  </a:cubicBezTo>
                  <a:close/>
                  <a:moveTo>
                    <a:pt x="261934" y="4064980"/>
                  </a:moveTo>
                  <a:cubicBezTo>
                    <a:pt x="230201" y="4063612"/>
                    <a:pt x="198411" y="4063726"/>
                    <a:pt x="166507" y="4068284"/>
                  </a:cubicBezTo>
                  <a:cubicBezTo>
                    <a:pt x="115917" y="4075576"/>
                    <a:pt x="93584" y="4095630"/>
                    <a:pt x="84469" y="4144854"/>
                  </a:cubicBezTo>
                  <a:cubicBezTo>
                    <a:pt x="77633" y="4180859"/>
                    <a:pt x="78088" y="4217321"/>
                    <a:pt x="81279" y="4253782"/>
                  </a:cubicBezTo>
                  <a:cubicBezTo>
                    <a:pt x="84013" y="4284774"/>
                    <a:pt x="100421" y="4306196"/>
                    <a:pt x="130502" y="4315767"/>
                  </a:cubicBezTo>
                  <a:cubicBezTo>
                    <a:pt x="156025" y="4323515"/>
                    <a:pt x="182004" y="4329440"/>
                    <a:pt x="208894" y="4327616"/>
                  </a:cubicBezTo>
                  <a:cubicBezTo>
                    <a:pt x="213452" y="4328984"/>
                    <a:pt x="217554" y="4331718"/>
                    <a:pt x="221656" y="4331718"/>
                  </a:cubicBezTo>
                  <a:cubicBezTo>
                    <a:pt x="285463" y="4331263"/>
                    <a:pt x="348815" y="4336732"/>
                    <a:pt x="412624" y="4329440"/>
                  </a:cubicBezTo>
                  <a:cubicBezTo>
                    <a:pt x="432677" y="4327616"/>
                    <a:pt x="444527" y="4318501"/>
                    <a:pt x="451363" y="4300270"/>
                  </a:cubicBezTo>
                  <a:cubicBezTo>
                    <a:pt x="469138" y="4253782"/>
                    <a:pt x="476887" y="4205470"/>
                    <a:pt x="476431" y="4155791"/>
                  </a:cubicBezTo>
                  <a:cubicBezTo>
                    <a:pt x="477342" y="4101099"/>
                    <a:pt x="463214" y="4084236"/>
                    <a:pt x="408977" y="4075576"/>
                  </a:cubicBezTo>
                  <a:cubicBezTo>
                    <a:pt x="391658" y="4072842"/>
                    <a:pt x="374339" y="4071018"/>
                    <a:pt x="357019" y="4070562"/>
                  </a:cubicBezTo>
                  <a:cubicBezTo>
                    <a:pt x="325343" y="4069195"/>
                    <a:pt x="293667" y="4066347"/>
                    <a:pt x="261934" y="4064980"/>
                  </a:cubicBezTo>
                  <a:close/>
                  <a:moveTo>
                    <a:pt x="1920764" y="4054792"/>
                  </a:moveTo>
                  <a:cubicBezTo>
                    <a:pt x="1914838" y="4072111"/>
                    <a:pt x="1907547" y="4088519"/>
                    <a:pt x="1894785" y="4101737"/>
                  </a:cubicBezTo>
                  <a:cubicBezTo>
                    <a:pt x="1900710" y="4084873"/>
                    <a:pt x="1908002" y="4068009"/>
                    <a:pt x="1920764" y="4054792"/>
                  </a:cubicBezTo>
                  <a:close/>
                  <a:moveTo>
                    <a:pt x="2036530" y="3830098"/>
                  </a:moveTo>
                  <a:cubicBezTo>
                    <a:pt x="2027870" y="3859723"/>
                    <a:pt x="2015564" y="3887069"/>
                    <a:pt x="1998701" y="3912592"/>
                  </a:cubicBezTo>
                  <a:cubicBezTo>
                    <a:pt x="1994599" y="3924442"/>
                    <a:pt x="2004626" y="3930367"/>
                    <a:pt x="2011006" y="3940394"/>
                  </a:cubicBezTo>
                  <a:cubicBezTo>
                    <a:pt x="1999612" y="3940850"/>
                    <a:pt x="1988674" y="3939482"/>
                    <a:pt x="1981382" y="3948598"/>
                  </a:cubicBezTo>
                  <a:cubicBezTo>
                    <a:pt x="1974545" y="3956802"/>
                    <a:pt x="1973633" y="3966372"/>
                    <a:pt x="1974545" y="3976399"/>
                  </a:cubicBezTo>
                  <a:cubicBezTo>
                    <a:pt x="1975001" y="3980501"/>
                    <a:pt x="1977735" y="3986427"/>
                    <a:pt x="1969531" y="3985059"/>
                  </a:cubicBezTo>
                  <a:cubicBezTo>
                    <a:pt x="1963607" y="3983692"/>
                    <a:pt x="1964062" y="3979590"/>
                    <a:pt x="1964974" y="3974576"/>
                  </a:cubicBezTo>
                  <a:cubicBezTo>
                    <a:pt x="1968620" y="3949965"/>
                    <a:pt x="1982293" y="3930367"/>
                    <a:pt x="1996422" y="3910769"/>
                  </a:cubicBezTo>
                  <a:cubicBezTo>
                    <a:pt x="2009639" y="3883879"/>
                    <a:pt x="2023312" y="3856988"/>
                    <a:pt x="2036530" y="3830098"/>
                  </a:cubicBezTo>
                  <a:close/>
                  <a:moveTo>
                    <a:pt x="2077093" y="3754896"/>
                  </a:moveTo>
                  <a:cubicBezTo>
                    <a:pt x="2077093" y="3754896"/>
                    <a:pt x="2079372" y="3755352"/>
                    <a:pt x="2081651" y="3755808"/>
                  </a:cubicBezTo>
                  <a:cubicBezTo>
                    <a:pt x="2073447" y="3771304"/>
                    <a:pt x="2065699" y="3786345"/>
                    <a:pt x="2057495" y="3801841"/>
                  </a:cubicBezTo>
                  <a:cubicBezTo>
                    <a:pt x="2055673" y="3801385"/>
                    <a:pt x="2054305" y="3800474"/>
                    <a:pt x="2052482" y="3799562"/>
                  </a:cubicBezTo>
                  <a:cubicBezTo>
                    <a:pt x="2060686" y="3784521"/>
                    <a:pt x="2068890" y="3769937"/>
                    <a:pt x="2077093" y="3754896"/>
                  </a:cubicBezTo>
                  <a:close/>
                  <a:moveTo>
                    <a:pt x="2026047" y="3586261"/>
                  </a:moveTo>
                  <a:cubicBezTo>
                    <a:pt x="2040176" y="3590363"/>
                    <a:pt x="2047468" y="3592642"/>
                    <a:pt x="2057040" y="3594920"/>
                  </a:cubicBezTo>
                  <a:cubicBezTo>
                    <a:pt x="2041543" y="3603580"/>
                    <a:pt x="2041543" y="3603580"/>
                    <a:pt x="2026047" y="3586261"/>
                  </a:cubicBezTo>
                  <a:close/>
                  <a:moveTo>
                    <a:pt x="2197872" y="3553902"/>
                  </a:moveTo>
                  <a:cubicBezTo>
                    <a:pt x="2200607" y="3552991"/>
                    <a:pt x="2204253" y="3553902"/>
                    <a:pt x="2205165" y="3557548"/>
                  </a:cubicBezTo>
                  <a:cubicBezTo>
                    <a:pt x="2205165" y="3559371"/>
                    <a:pt x="2204709" y="3563018"/>
                    <a:pt x="2203341" y="3563474"/>
                  </a:cubicBezTo>
                  <a:cubicBezTo>
                    <a:pt x="2140901" y="3592642"/>
                    <a:pt x="2140901" y="3663743"/>
                    <a:pt x="2104895" y="3710687"/>
                  </a:cubicBezTo>
                  <a:cubicBezTo>
                    <a:pt x="2103528" y="3712054"/>
                    <a:pt x="2101704" y="3713422"/>
                    <a:pt x="2096235" y="3717980"/>
                  </a:cubicBezTo>
                  <a:cubicBezTo>
                    <a:pt x="2105806" y="3688354"/>
                    <a:pt x="2108997" y="3663743"/>
                    <a:pt x="2105806" y="3638676"/>
                  </a:cubicBezTo>
                  <a:cubicBezTo>
                    <a:pt x="2105350" y="3637308"/>
                    <a:pt x="2105350" y="3635485"/>
                    <a:pt x="2105350" y="3634118"/>
                  </a:cubicBezTo>
                  <a:cubicBezTo>
                    <a:pt x="2102160" y="3613608"/>
                    <a:pt x="2106717" y="3604493"/>
                    <a:pt x="2126316" y="3596288"/>
                  </a:cubicBezTo>
                  <a:cubicBezTo>
                    <a:pt x="2141356" y="3589908"/>
                    <a:pt x="2155029" y="3581248"/>
                    <a:pt x="2163689" y="3568031"/>
                  </a:cubicBezTo>
                  <a:cubicBezTo>
                    <a:pt x="2172804" y="3554358"/>
                    <a:pt x="2186478" y="3558004"/>
                    <a:pt x="2197872" y="3553902"/>
                  </a:cubicBezTo>
                  <a:close/>
                  <a:moveTo>
                    <a:pt x="1738457" y="3541596"/>
                  </a:moveTo>
                  <a:cubicBezTo>
                    <a:pt x="1736177" y="3578514"/>
                    <a:pt x="1736177" y="3578514"/>
                    <a:pt x="1707920" y="3572134"/>
                  </a:cubicBezTo>
                  <a:cubicBezTo>
                    <a:pt x="1722960" y="3564385"/>
                    <a:pt x="1729341" y="3553447"/>
                    <a:pt x="1738457" y="3541596"/>
                  </a:cubicBezTo>
                  <a:close/>
                  <a:moveTo>
                    <a:pt x="1786540" y="3514534"/>
                  </a:moveTo>
                  <a:cubicBezTo>
                    <a:pt x="1792123" y="3515161"/>
                    <a:pt x="1799301" y="3522453"/>
                    <a:pt x="1813658" y="3537038"/>
                  </a:cubicBezTo>
                  <a:cubicBezTo>
                    <a:pt x="1797250" y="3539773"/>
                    <a:pt x="1784033" y="3532936"/>
                    <a:pt x="1768993" y="3532024"/>
                  </a:cubicBezTo>
                  <a:cubicBezTo>
                    <a:pt x="1776969" y="3519946"/>
                    <a:pt x="1780957" y="3513908"/>
                    <a:pt x="1786540" y="3514534"/>
                  </a:cubicBezTo>
                  <a:close/>
                  <a:moveTo>
                    <a:pt x="2511412" y="3459450"/>
                  </a:moveTo>
                  <a:cubicBezTo>
                    <a:pt x="2517479" y="3459244"/>
                    <a:pt x="2524087" y="3460583"/>
                    <a:pt x="2531494" y="3464115"/>
                  </a:cubicBezTo>
                  <a:cubicBezTo>
                    <a:pt x="2521922" y="3476422"/>
                    <a:pt x="2522379" y="3490095"/>
                    <a:pt x="2535140" y="3503768"/>
                  </a:cubicBezTo>
                  <a:cubicBezTo>
                    <a:pt x="2506427" y="3511972"/>
                    <a:pt x="2485461" y="3501489"/>
                    <a:pt x="2464496" y="3485537"/>
                  </a:cubicBezTo>
                  <a:cubicBezTo>
                    <a:pt x="2479878" y="3474598"/>
                    <a:pt x="2493209" y="3460070"/>
                    <a:pt x="2511412" y="3459450"/>
                  </a:cubicBezTo>
                  <a:close/>
                  <a:moveTo>
                    <a:pt x="1012873" y="3357009"/>
                  </a:moveTo>
                  <a:cubicBezTo>
                    <a:pt x="1008315" y="3370682"/>
                    <a:pt x="1011050" y="3381621"/>
                    <a:pt x="1025179" y="3390737"/>
                  </a:cubicBezTo>
                  <a:cubicBezTo>
                    <a:pt x="1001479" y="3394839"/>
                    <a:pt x="983704" y="3390737"/>
                    <a:pt x="959093" y="3391649"/>
                  </a:cubicBezTo>
                  <a:cubicBezTo>
                    <a:pt x="979602" y="3377975"/>
                    <a:pt x="991452" y="3363390"/>
                    <a:pt x="1012873" y="3357009"/>
                  </a:cubicBezTo>
                  <a:close/>
                  <a:moveTo>
                    <a:pt x="1315104" y="3199314"/>
                  </a:moveTo>
                  <a:cubicBezTo>
                    <a:pt x="1328948" y="3196921"/>
                    <a:pt x="1344216" y="3200225"/>
                    <a:pt x="1354243" y="3209796"/>
                  </a:cubicBezTo>
                  <a:cubicBezTo>
                    <a:pt x="1362446" y="3218456"/>
                    <a:pt x="1372017" y="3223469"/>
                    <a:pt x="1385235" y="3224836"/>
                  </a:cubicBezTo>
                  <a:cubicBezTo>
                    <a:pt x="1330542" y="3241244"/>
                    <a:pt x="1277217" y="3256740"/>
                    <a:pt x="1224348" y="3272692"/>
                  </a:cubicBezTo>
                  <a:cubicBezTo>
                    <a:pt x="1211131" y="3276795"/>
                    <a:pt x="1199281" y="3281352"/>
                    <a:pt x="1205661" y="3299583"/>
                  </a:cubicBezTo>
                  <a:cubicBezTo>
                    <a:pt x="1210219" y="3312800"/>
                    <a:pt x="1198825" y="3308698"/>
                    <a:pt x="1193812" y="3308698"/>
                  </a:cubicBezTo>
                  <a:cubicBezTo>
                    <a:pt x="1163275" y="3309610"/>
                    <a:pt x="1133196" y="3309154"/>
                    <a:pt x="1100381" y="3309154"/>
                  </a:cubicBezTo>
                  <a:cubicBezTo>
                    <a:pt x="1153704" y="3287733"/>
                    <a:pt x="1205661" y="3266767"/>
                    <a:pt x="1257619" y="3245346"/>
                  </a:cubicBezTo>
                  <a:cubicBezTo>
                    <a:pt x="1268558" y="3240789"/>
                    <a:pt x="1279041" y="3239421"/>
                    <a:pt x="1284510" y="3223014"/>
                  </a:cubicBezTo>
                  <a:cubicBezTo>
                    <a:pt x="1288840" y="3209796"/>
                    <a:pt x="1301260" y="3201707"/>
                    <a:pt x="1315104" y="3199314"/>
                  </a:cubicBezTo>
                  <a:close/>
                  <a:moveTo>
                    <a:pt x="1473655" y="3157383"/>
                  </a:moveTo>
                  <a:cubicBezTo>
                    <a:pt x="1466818" y="3178804"/>
                    <a:pt x="1445853" y="3179716"/>
                    <a:pt x="1429901" y="3187464"/>
                  </a:cubicBezTo>
                  <a:cubicBezTo>
                    <a:pt x="1440383" y="3171512"/>
                    <a:pt x="1459982" y="3168322"/>
                    <a:pt x="1473655" y="3157383"/>
                  </a:cubicBezTo>
                  <a:close/>
                  <a:moveTo>
                    <a:pt x="1739823" y="3072154"/>
                  </a:moveTo>
                  <a:cubicBezTo>
                    <a:pt x="1743014" y="3071242"/>
                    <a:pt x="1747571" y="3069875"/>
                    <a:pt x="1749394" y="3074888"/>
                  </a:cubicBezTo>
                  <a:cubicBezTo>
                    <a:pt x="1750762" y="3079446"/>
                    <a:pt x="1746660" y="3081725"/>
                    <a:pt x="1743014" y="3082637"/>
                  </a:cubicBezTo>
                  <a:cubicBezTo>
                    <a:pt x="1728885" y="3086739"/>
                    <a:pt x="1714301" y="3090841"/>
                    <a:pt x="1699260" y="3089929"/>
                  </a:cubicBezTo>
                  <a:cubicBezTo>
                    <a:pt x="1698348" y="3088106"/>
                    <a:pt x="1697893" y="3086283"/>
                    <a:pt x="1697437" y="3084460"/>
                  </a:cubicBezTo>
                  <a:cubicBezTo>
                    <a:pt x="1711566" y="3080358"/>
                    <a:pt x="1725694" y="3076256"/>
                    <a:pt x="1739823" y="3072154"/>
                  </a:cubicBezTo>
                  <a:close/>
                  <a:moveTo>
                    <a:pt x="2180552" y="3047087"/>
                  </a:moveTo>
                  <a:cubicBezTo>
                    <a:pt x="2161410" y="3058937"/>
                    <a:pt x="2144090" y="3054835"/>
                    <a:pt x="2129050" y="3058937"/>
                  </a:cubicBezTo>
                  <a:cubicBezTo>
                    <a:pt x="2104439" y="3060305"/>
                    <a:pt x="2080283" y="3074434"/>
                    <a:pt x="2055216" y="3061217"/>
                  </a:cubicBezTo>
                  <a:cubicBezTo>
                    <a:pt x="2080283" y="3063951"/>
                    <a:pt x="2104439" y="3055291"/>
                    <a:pt x="2129506" y="3055291"/>
                  </a:cubicBezTo>
                  <a:cubicBezTo>
                    <a:pt x="2144090" y="3047998"/>
                    <a:pt x="2159131" y="3046631"/>
                    <a:pt x="2180552" y="3047087"/>
                  </a:cubicBezTo>
                  <a:close/>
                  <a:moveTo>
                    <a:pt x="1949477" y="3038427"/>
                  </a:moveTo>
                  <a:cubicBezTo>
                    <a:pt x="1958137" y="3035692"/>
                    <a:pt x="1965429" y="3041161"/>
                    <a:pt x="1974545" y="3049821"/>
                  </a:cubicBezTo>
                  <a:cubicBezTo>
                    <a:pt x="1962239" y="3051189"/>
                    <a:pt x="1952668" y="3052556"/>
                    <a:pt x="1942641" y="3053467"/>
                  </a:cubicBezTo>
                  <a:cubicBezTo>
                    <a:pt x="1936260" y="3053923"/>
                    <a:pt x="1928056" y="3053923"/>
                    <a:pt x="1926233" y="3059392"/>
                  </a:cubicBezTo>
                  <a:cubicBezTo>
                    <a:pt x="1918941" y="3082636"/>
                    <a:pt x="1901622" y="3074433"/>
                    <a:pt x="1886126" y="3074889"/>
                  </a:cubicBezTo>
                  <a:cubicBezTo>
                    <a:pt x="1860603" y="3075800"/>
                    <a:pt x="1837358" y="3082180"/>
                    <a:pt x="1828243" y="3109982"/>
                  </a:cubicBezTo>
                  <a:cubicBezTo>
                    <a:pt x="1823685" y="3123655"/>
                    <a:pt x="1812291" y="3118186"/>
                    <a:pt x="1803176" y="3123199"/>
                  </a:cubicBezTo>
                  <a:cubicBezTo>
                    <a:pt x="1836447" y="3064406"/>
                    <a:pt x="1894785" y="3054834"/>
                    <a:pt x="1949477" y="3038427"/>
                  </a:cubicBezTo>
                  <a:close/>
                  <a:moveTo>
                    <a:pt x="2232738" y="3034895"/>
                  </a:moveTo>
                  <a:cubicBezTo>
                    <a:pt x="2240600" y="3032388"/>
                    <a:pt x="2249374" y="3031363"/>
                    <a:pt x="2260313" y="3035236"/>
                  </a:cubicBezTo>
                  <a:cubicBezTo>
                    <a:pt x="2241170" y="3041618"/>
                    <a:pt x="2226585" y="3045263"/>
                    <a:pt x="2210633" y="3043440"/>
                  </a:cubicBezTo>
                  <a:cubicBezTo>
                    <a:pt x="2217925" y="3041389"/>
                    <a:pt x="2224876" y="3037401"/>
                    <a:pt x="2232738" y="3034895"/>
                  </a:cubicBezTo>
                  <a:close/>
                  <a:moveTo>
                    <a:pt x="3024182" y="2792586"/>
                  </a:moveTo>
                  <a:cubicBezTo>
                    <a:pt x="2965387" y="2795321"/>
                    <a:pt x="2935762" y="2819932"/>
                    <a:pt x="2918898" y="2875992"/>
                  </a:cubicBezTo>
                  <a:cubicBezTo>
                    <a:pt x="2910239" y="2905161"/>
                    <a:pt x="2905681" y="2935242"/>
                    <a:pt x="2902947" y="2965323"/>
                  </a:cubicBezTo>
                  <a:cubicBezTo>
                    <a:pt x="2909327" y="2973526"/>
                    <a:pt x="2917531" y="2976717"/>
                    <a:pt x="2927558" y="2972159"/>
                  </a:cubicBezTo>
                  <a:cubicBezTo>
                    <a:pt x="2944877" y="2964411"/>
                    <a:pt x="2962652" y="2957575"/>
                    <a:pt x="2979972" y="2949371"/>
                  </a:cubicBezTo>
                  <a:cubicBezTo>
                    <a:pt x="2992278" y="2941167"/>
                    <a:pt x="3002760" y="2930684"/>
                    <a:pt x="3014154" y="2921569"/>
                  </a:cubicBezTo>
                  <a:cubicBezTo>
                    <a:pt x="3009140" y="2927494"/>
                    <a:pt x="3004583" y="2933875"/>
                    <a:pt x="3001849" y="2942078"/>
                  </a:cubicBezTo>
                  <a:cubicBezTo>
                    <a:pt x="2994556" y="2964411"/>
                    <a:pt x="2990454" y="2987655"/>
                    <a:pt x="2991822" y="3011356"/>
                  </a:cubicBezTo>
                  <a:cubicBezTo>
                    <a:pt x="2993645" y="3049184"/>
                    <a:pt x="3004583" y="3060123"/>
                    <a:pt x="3042868" y="3067870"/>
                  </a:cubicBezTo>
                  <a:cubicBezTo>
                    <a:pt x="3067479" y="3072884"/>
                    <a:pt x="3092547" y="3070150"/>
                    <a:pt x="3116702" y="3074707"/>
                  </a:cubicBezTo>
                  <a:cubicBezTo>
                    <a:pt x="3160000" y="3075619"/>
                    <a:pt x="3203299" y="3080176"/>
                    <a:pt x="3246140" y="3070150"/>
                  </a:cubicBezTo>
                  <a:cubicBezTo>
                    <a:pt x="3272575" y="3063768"/>
                    <a:pt x="3295364" y="3051007"/>
                    <a:pt x="3304479" y="3024117"/>
                  </a:cubicBezTo>
                  <a:cubicBezTo>
                    <a:pt x="3317241" y="2985376"/>
                    <a:pt x="3320432" y="2945724"/>
                    <a:pt x="3313139" y="2905161"/>
                  </a:cubicBezTo>
                  <a:cubicBezTo>
                    <a:pt x="3312227" y="2854571"/>
                    <a:pt x="3288071" y="2824034"/>
                    <a:pt x="3234291" y="2811728"/>
                  </a:cubicBezTo>
                  <a:cubicBezTo>
                    <a:pt x="3165470" y="2795777"/>
                    <a:pt x="3094825" y="2789395"/>
                    <a:pt x="3024182" y="2792586"/>
                  </a:cubicBezTo>
                  <a:close/>
                  <a:moveTo>
                    <a:pt x="952254" y="2745186"/>
                  </a:moveTo>
                  <a:cubicBezTo>
                    <a:pt x="944962" y="2746553"/>
                    <a:pt x="940404" y="2752022"/>
                    <a:pt x="935391" y="2756580"/>
                  </a:cubicBezTo>
                  <a:cubicBezTo>
                    <a:pt x="905310" y="2782559"/>
                    <a:pt x="872039" y="2799879"/>
                    <a:pt x="831475" y="2803525"/>
                  </a:cubicBezTo>
                  <a:cubicBezTo>
                    <a:pt x="806408" y="2805803"/>
                    <a:pt x="667854" y="2806259"/>
                    <a:pt x="642787" y="2810361"/>
                  </a:cubicBezTo>
                  <a:cubicBezTo>
                    <a:pt x="585815" y="2820388"/>
                    <a:pt x="547076" y="2863686"/>
                    <a:pt x="543885" y="2921569"/>
                  </a:cubicBezTo>
                  <a:cubicBezTo>
                    <a:pt x="542062" y="2955296"/>
                    <a:pt x="539783" y="2989023"/>
                    <a:pt x="537504" y="3022749"/>
                  </a:cubicBezTo>
                  <a:cubicBezTo>
                    <a:pt x="533402" y="3022749"/>
                    <a:pt x="522464" y="3117549"/>
                    <a:pt x="520641" y="3128488"/>
                  </a:cubicBezTo>
                  <a:cubicBezTo>
                    <a:pt x="518817" y="3139426"/>
                    <a:pt x="511981" y="3144895"/>
                    <a:pt x="501498" y="3141250"/>
                  </a:cubicBezTo>
                  <a:cubicBezTo>
                    <a:pt x="488737" y="3136236"/>
                    <a:pt x="476431" y="3139882"/>
                    <a:pt x="464125" y="3139882"/>
                  </a:cubicBezTo>
                  <a:cubicBezTo>
                    <a:pt x="462302" y="3140338"/>
                    <a:pt x="460935" y="3140794"/>
                    <a:pt x="459112" y="3141250"/>
                  </a:cubicBezTo>
                  <a:cubicBezTo>
                    <a:pt x="455921" y="3141705"/>
                    <a:pt x="453187" y="3141705"/>
                    <a:pt x="449996" y="3141705"/>
                  </a:cubicBezTo>
                  <a:cubicBezTo>
                    <a:pt x="370237" y="3125298"/>
                    <a:pt x="289565" y="3118005"/>
                    <a:pt x="208438" y="3130311"/>
                  </a:cubicBezTo>
                  <a:cubicBezTo>
                    <a:pt x="166051" y="3137148"/>
                    <a:pt x="140985" y="3163126"/>
                    <a:pt x="131869" y="3204602"/>
                  </a:cubicBezTo>
                  <a:cubicBezTo>
                    <a:pt x="125032" y="3234682"/>
                    <a:pt x="125032" y="3264763"/>
                    <a:pt x="125032" y="3295300"/>
                  </a:cubicBezTo>
                  <a:cubicBezTo>
                    <a:pt x="125488" y="3361842"/>
                    <a:pt x="150100" y="3390555"/>
                    <a:pt x="216186" y="3401493"/>
                  </a:cubicBezTo>
                  <a:cubicBezTo>
                    <a:pt x="263586" y="3409242"/>
                    <a:pt x="311442" y="3410153"/>
                    <a:pt x="359297" y="3410153"/>
                  </a:cubicBezTo>
                  <a:cubicBezTo>
                    <a:pt x="376161" y="3413344"/>
                    <a:pt x="392569" y="3416079"/>
                    <a:pt x="409433" y="3419268"/>
                  </a:cubicBezTo>
                  <a:cubicBezTo>
                    <a:pt x="420371" y="3423370"/>
                    <a:pt x="431766" y="3428840"/>
                    <a:pt x="431766" y="3442057"/>
                  </a:cubicBezTo>
                  <a:cubicBezTo>
                    <a:pt x="431766" y="3460744"/>
                    <a:pt x="412168" y="3457553"/>
                    <a:pt x="401229" y="3463478"/>
                  </a:cubicBezTo>
                  <a:cubicBezTo>
                    <a:pt x="430854" y="3482620"/>
                    <a:pt x="445439" y="3456186"/>
                    <a:pt x="467771" y="3446159"/>
                  </a:cubicBezTo>
                  <a:cubicBezTo>
                    <a:pt x="449541" y="3438411"/>
                    <a:pt x="432677" y="3434309"/>
                    <a:pt x="427208" y="3415623"/>
                  </a:cubicBezTo>
                  <a:cubicBezTo>
                    <a:pt x="422195" y="3408786"/>
                    <a:pt x="412624" y="3414255"/>
                    <a:pt x="405787" y="3407875"/>
                  </a:cubicBezTo>
                  <a:cubicBezTo>
                    <a:pt x="433588" y="3406507"/>
                    <a:pt x="460935" y="3406963"/>
                    <a:pt x="486458" y="3396480"/>
                  </a:cubicBezTo>
                  <a:cubicBezTo>
                    <a:pt x="489193" y="3395569"/>
                    <a:pt x="492839" y="3396024"/>
                    <a:pt x="495118" y="3394202"/>
                  </a:cubicBezTo>
                  <a:cubicBezTo>
                    <a:pt x="510158" y="3381896"/>
                    <a:pt x="515628" y="3389188"/>
                    <a:pt x="516995" y="3405140"/>
                  </a:cubicBezTo>
                  <a:cubicBezTo>
                    <a:pt x="517450" y="3409697"/>
                    <a:pt x="517906" y="3414255"/>
                    <a:pt x="517906" y="3418813"/>
                  </a:cubicBezTo>
                  <a:cubicBezTo>
                    <a:pt x="515172" y="3485811"/>
                    <a:pt x="512437" y="3553265"/>
                    <a:pt x="510158" y="3620719"/>
                  </a:cubicBezTo>
                  <a:cubicBezTo>
                    <a:pt x="509702" y="3637582"/>
                    <a:pt x="501498" y="3635303"/>
                    <a:pt x="491015" y="3630290"/>
                  </a:cubicBezTo>
                  <a:cubicBezTo>
                    <a:pt x="453187" y="3611147"/>
                    <a:pt x="412624" y="3603399"/>
                    <a:pt x="370692" y="3599753"/>
                  </a:cubicBezTo>
                  <a:cubicBezTo>
                    <a:pt x="305061" y="3593828"/>
                    <a:pt x="238975" y="3592005"/>
                    <a:pt x="173800" y="3604767"/>
                  </a:cubicBezTo>
                  <a:cubicBezTo>
                    <a:pt x="132325" y="3612514"/>
                    <a:pt x="113183" y="3633480"/>
                    <a:pt x="107713" y="3674499"/>
                  </a:cubicBezTo>
                  <a:cubicBezTo>
                    <a:pt x="102699" y="3713696"/>
                    <a:pt x="104979" y="3753348"/>
                    <a:pt x="108625" y="3792543"/>
                  </a:cubicBezTo>
                  <a:cubicBezTo>
                    <a:pt x="111815" y="3826726"/>
                    <a:pt x="129590" y="3849059"/>
                    <a:pt x="161494" y="3859086"/>
                  </a:cubicBezTo>
                  <a:cubicBezTo>
                    <a:pt x="198867" y="3870936"/>
                    <a:pt x="238063" y="3876861"/>
                    <a:pt x="277715" y="3875038"/>
                  </a:cubicBezTo>
                  <a:cubicBezTo>
                    <a:pt x="339700" y="3878684"/>
                    <a:pt x="402140" y="3883242"/>
                    <a:pt x="463669" y="3865923"/>
                  </a:cubicBezTo>
                  <a:cubicBezTo>
                    <a:pt x="488737" y="3857719"/>
                    <a:pt x="488737" y="3857719"/>
                    <a:pt x="491927" y="3885065"/>
                  </a:cubicBezTo>
                  <a:cubicBezTo>
                    <a:pt x="499675" y="3951607"/>
                    <a:pt x="493295" y="4018605"/>
                    <a:pt x="496941" y="4085147"/>
                  </a:cubicBezTo>
                  <a:cubicBezTo>
                    <a:pt x="500587" y="4153057"/>
                    <a:pt x="517450" y="4215497"/>
                    <a:pt x="572142" y="4261530"/>
                  </a:cubicBezTo>
                  <a:cubicBezTo>
                    <a:pt x="599488" y="4284774"/>
                    <a:pt x="628202" y="4305740"/>
                    <a:pt x="656004" y="4328072"/>
                  </a:cubicBezTo>
                  <a:cubicBezTo>
                    <a:pt x="664208" y="4334909"/>
                    <a:pt x="673779" y="4336276"/>
                    <a:pt x="683806" y="4335365"/>
                  </a:cubicBezTo>
                  <a:cubicBezTo>
                    <a:pt x="752627" y="4339011"/>
                    <a:pt x="821904" y="4342657"/>
                    <a:pt x="890725" y="4346303"/>
                  </a:cubicBezTo>
                  <a:cubicBezTo>
                    <a:pt x="1154616" y="4359520"/>
                    <a:pt x="1418506" y="4372738"/>
                    <a:pt x="1682396" y="4385499"/>
                  </a:cubicBezTo>
                  <a:cubicBezTo>
                    <a:pt x="1716579" y="4386867"/>
                    <a:pt x="1716579" y="4386411"/>
                    <a:pt x="1705185" y="4417859"/>
                  </a:cubicBezTo>
                  <a:cubicBezTo>
                    <a:pt x="1705185" y="4418771"/>
                    <a:pt x="1706553" y="4420138"/>
                    <a:pt x="1707464" y="4421049"/>
                  </a:cubicBezTo>
                  <a:cubicBezTo>
                    <a:pt x="1712933" y="4420594"/>
                    <a:pt x="1715212" y="4416036"/>
                    <a:pt x="1716579" y="4411934"/>
                  </a:cubicBezTo>
                  <a:cubicBezTo>
                    <a:pt x="1723415" y="4388690"/>
                    <a:pt x="1738912" y="4387323"/>
                    <a:pt x="1760333" y="4388690"/>
                  </a:cubicBezTo>
                  <a:cubicBezTo>
                    <a:pt x="1832345" y="4393703"/>
                    <a:pt x="1904356" y="4395982"/>
                    <a:pt x="1976368" y="4399628"/>
                  </a:cubicBezTo>
                  <a:cubicBezTo>
                    <a:pt x="2176450" y="4409655"/>
                    <a:pt x="2376533" y="4417859"/>
                    <a:pt x="2576616" y="4429709"/>
                  </a:cubicBezTo>
                  <a:cubicBezTo>
                    <a:pt x="2619914" y="4432444"/>
                    <a:pt x="2655008" y="4423784"/>
                    <a:pt x="2691470" y="4400996"/>
                  </a:cubicBezTo>
                  <a:cubicBezTo>
                    <a:pt x="2758468" y="4358609"/>
                    <a:pt x="2802677" y="4302550"/>
                    <a:pt x="2821820" y="4225069"/>
                  </a:cubicBezTo>
                  <a:cubicBezTo>
                    <a:pt x="2838227" y="4157158"/>
                    <a:pt x="2842784" y="4087426"/>
                    <a:pt x="2848254" y="4017693"/>
                  </a:cubicBezTo>
                  <a:cubicBezTo>
                    <a:pt x="2849621" y="4012224"/>
                    <a:pt x="2851444" y="4007211"/>
                    <a:pt x="2851900" y="4002197"/>
                  </a:cubicBezTo>
                  <a:cubicBezTo>
                    <a:pt x="2855546" y="3975307"/>
                    <a:pt x="2855091" y="3975763"/>
                    <a:pt x="2879702" y="3985334"/>
                  </a:cubicBezTo>
                  <a:cubicBezTo>
                    <a:pt x="2936673" y="4008122"/>
                    <a:pt x="2996835" y="4013591"/>
                    <a:pt x="3057452" y="4012680"/>
                  </a:cubicBezTo>
                  <a:cubicBezTo>
                    <a:pt x="3102118" y="4014503"/>
                    <a:pt x="3146783" y="4017238"/>
                    <a:pt x="3190993" y="4008578"/>
                  </a:cubicBezTo>
                  <a:cubicBezTo>
                    <a:pt x="3220617" y="4002653"/>
                    <a:pt x="3245229" y="3988069"/>
                    <a:pt x="3256623" y="3958899"/>
                  </a:cubicBezTo>
                  <a:cubicBezTo>
                    <a:pt x="3271208" y="3921982"/>
                    <a:pt x="3274398" y="3883242"/>
                    <a:pt x="3267562" y="3843590"/>
                  </a:cubicBezTo>
                  <a:cubicBezTo>
                    <a:pt x="3268929" y="3824447"/>
                    <a:pt x="3264371" y="3806216"/>
                    <a:pt x="3253433" y="3790265"/>
                  </a:cubicBezTo>
                  <a:cubicBezTo>
                    <a:pt x="3228366" y="3753348"/>
                    <a:pt x="3190081" y="3742409"/>
                    <a:pt x="3148150" y="3740130"/>
                  </a:cubicBezTo>
                  <a:cubicBezTo>
                    <a:pt x="3142681" y="3744232"/>
                    <a:pt x="3137212" y="3747422"/>
                    <a:pt x="3131287" y="3750157"/>
                  </a:cubicBezTo>
                  <a:cubicBezTo>
                    <a:pt x="3134933" y="3747422"/>
                    <a:pt x="3137668" y="3744232"/>
                    <a:pt x="3139490" y="3739219"/>
                  </a:cubicBezTo>
                  <a:cubicBezTo>
                    <a:pt x="3057908" y="3726001"/>
                    <a:pt x="2975870" y="3723722"/>
                    <a:pt x="2894287" y="3740130"/>
                  </a:cubicBezTo>
                  <a:cubicBezTo>
                    <a:pt x="2884260" y="3742409"/>
                    <a:pt x="2875145" y="3746055"/>
                    <a:pt x="2866029" y="3739675"/>
                  </a:cubicBezTo>
                  <a:cubicBezTo>
                    <a:pt x="2864206" y="3662193"/>
                    <a:pt x="2868764" y="3584257"/>
                    <a:pt x="2874689" y="3506777"/>
                  </a:cubicBezTo>
                  <a:cubicBezTo>
                    <a:pt x="2881981" y="3509055"/>
                    <a:pt x="2889274" y="3511334"/>
                    <a:pt x="2896110" y="3514068"/>
                  </a:cubicBezTo>
                  <a:cubicBezTo>
                    <a:pt x="2954904" y="3538225"/>
                    <a:pt x="3016889" y="3544149"/>
                    <a:pt x="3080241" y="3543694"/>
                  </a:cubicBezTo>
                  <a:cubicBezTo>
                    <a:pt x="3108954" y="3545061"/>
                    <a:pt x="3137668" y="3546884"/>
                    <a:pt x="3166381" y="3544149"/>
                  </a:cubicBezTo>
                  <a:cubicBezTo>
                    <a:pt x="3167749" y="3546429"/>
                    <a:pt x="3168660" y="3549163"/>
                    <a:pt x="3171851" y="3550074"/>
                  </a:cubicBezTo>
                  <a:cubicBezTo>
                    <a:pt x="3181877" y="3543694"/>
                    <a:pt x="3193727" y="3543694"/>
                    <a:pt x="3204666" y="3541871"/>
                  </a:cubicBezTo>
                  <a:cubicBezTo>
                    <a:pt x="3257079" y="3532299"/>
                    <a:pt x="3282602" y="3505409"/>
                    <a:pt x="3290350" y="3452996"/>
                  </a:cubicBezTo>
                  <a:cubicBezTo>
                    <a:pt x="3293541" y="3430663"/>
                    <a:pt x="3293997" y="3407875"/>
                    <a:pt x="3293997" y="3383263"/>
                  </a:cubicBezTo>
                  <a:cubicBezTo>
                    <a:pt x="3291717" y="3344067"/>
                    <a:pt x="3283058" y="3308061"/>
                    <a:pt x="3242950" y="3291198"/>
                  </a:cubicBezTo>
                  <a:cubicBezTo>
                    <a:pt x="3190081" y="3268865"/>
                    <a:pt x="3133566" y="3262940"/>
                    <a:pt x="3076138" y="3264307"/>
                  </a:cubicBezTo>
                  <a:cubicBezTo>
                    <a:pt x="3071125" y="3262940"/>
                    <a:pt x="3068847" y="3264307"/>
                    <a:pt x="3067023" y="3266586"/>
                  </a:cubicBezTo>
                  <a:cubicBezTo>
                    <a:pt x="3067479" y="3264307"/>
                    <a:pt x="3067479" y="3262028"/>
                    <a:pt x="3066568" y="3259294"/>
                  </a:cubicBezTo>
                  <a:cubicBezTo>
                    <a:pt x="3013242" y="3261572"/>
                    <a:pt x="2959006" y="3252001"/>
                    <a:pt x="2907049" y="3271144"/>
                  </a:cubicBezTo>
                  <a:cubicBezTo>
                    <a:pt x="2903403" y="3272511"/>
                    <a:pt x="2898389" y="3269776"/>
                    <a:pt x="2893831" y="3268865"/>
                  </a:cubicBezTo>
                  <a:cubicBezTo>
                    <a:pt x="2891096" y="3260205"/>
                    <a:pt x="2888818" y="3251546"/>
                    <a:pt x="2888818" y="3242430"/>
                  </a:cubicBezTo>
                  <a:cubicBezTo>
                    <a:pt x="2888818" y="3188649"/>
                    <a:pt x="2888818" y="3134868"/>
                    <a:pt x="2887906" y="3081088"/>
                  </a:cubicBezTo>
                  <a:cubicBezTo>
                    <a:pt x="2887450" y="3053742"/>
                    <a:pt x="2887450" y="3026396"/>
                    <a:pt x="2879702" y="2999961"/>
                  </a:cubicBezTo>
                  <a:cubicBezTo>
                    <a:pt x="2861928" y="2955296"/>
                    <a:pt x="2828200" y="2928405"/>
                    <a:pt x="2784446" y="2911086"/>
                  </a:cubicBezTo>
                  <a:cubicBezTo>
                    <a:pt x="2745706" y="2896046"/>
                    <a:pt x="2705143" y="2893311"/>
                    <a:pt x="2664124" y="2891944"/>
                  </a:cubicBezTo>
                  <a:cubicBezTo>
                    <a:pt x="2601683" y="2889665"/>
                    <a:pt x="2538787" y="2881005"/>
                    <a:pt x="2476347" y="2885108"/>
                  </a:cubicBezTo>
                  <a:cubicBezTo>
                    <a:pt x="2479081" y="2884196"/>
                    <a:pt x="2481816" y="2882828"/>
                    <a:pt x="2483639" y="2880094"/>
                  </a:cubicBezTo>
                  <a:cubicBezTo>
                    <a:pt x="2502326" y="2855938"/>
                    <a:pt x="2529216" y="2843176"/>
                    <a:pt x="2554283" y="2827681"/>
                  </a:cubicBezTo>
                  <a:cubicBezTo>
                    <a:pt x="2562031" y="2822667"/>
                    <a:pt x="2572513" y="2818109"/>
                    <a:pt x="2569323" y="2805348"/>
                  </a:cubicBezTo>
                  <a:cubicBezTo>
                    <a:pt x="2568412" y="2803069"/>
                    <a:pt x="2567044" y="2801246"/>
                    <a:pt x="2565222" y="2799423"/>
                  </a:cubicBezTo>
                  <a:cubicBezTo>
                    <a:pt x="2560664" y="2800790"/>
                    <a:pt x="2556106" y="2802613"/>
                    <a:pt x="2551549" y="2804436"/>
                  </a:cubicBezTo>
                  <a:cubicBezTo>
                    <a:pt x="2533774" y="2805803"/>
                    <a:pt x="2518277" y="2813552"/>
                    <a:pt x="2503237" y="2822211"/>
                  </a:cubicBezTo>
                  <a:cubicBezTo>
                    <a:pt x="2477258" y="2837707"/>
                    <a:pt x="2449456" y="2850469"/>
                    <a:pt x="2422566" y="2864142"/>
                  </a:cubicBezTo>
                  <a:cubicBezTo>
                    <a:pt x="2406614" y="2872346"/>
                    <a:pt x="2390206" y="2875536"/>
                    <a:pt x="2371976" y="2875080"/>
                  </a:cubicBezTo>
                  <a:cubicBezTo>
                    <a:pt x="2300876" y="2873713"/>
                    <a:pt x="2229775" y="2867788"/>
                    <a:pt x="2158675" y="2865053"/>
                  </a:cubicBezTo>
                  <a:cubicBezTo>
                    <a:pt x="2086664" y="2862319"/>
                    <a:pt x="2015108" y="2858673"/>
                    <a:pt x="1943096" y="2854571"/>
                  </a:cubicBezTo>
                  <a:cubicBezTo>
                    <a:pt x="1838270" y="2848646"/>
                    <a:pt x="1732987" y="2843632"/>
                    <a:pt x="1627704" y="2838163"/>
                  </a:cubicBezTo>
                  <a:cubicBezTo>
                    <a:pt x="1552046" y="2834061"/>
                    <a:pt x="1476388" y="2830871"/>
                    <a:pt x="1400731" y="2827225"/>
                  </a:cubicBezTo>
                  <a:cubicBezTo>
                    <a:pt x="1366093" y="2825401"/>
                    <a:pt x="1330998" y="2825857"/>
                    <a:pt x="1296360" y="2823123"/>
                  </a:cubicBezTo>
                  <a:cubicBezTo>
                    <a:pt x="1195179" y="2814463"/>
                    <a:pt x="1093542" y="2814463"/>
                    <a:pt x="992362" y="2805803"/>
                  </a:cubicBezTo>
                  <a:cubicBezTo>
                    <a:pt x="980056" y="2804436"/>
                    <a:pt x="964104" y="2811272"/>
                    <a:pt x="956812" y="2797599"/>
                  </a:cubicBezTo>
                  <a:cubicBezTo>
                    <a:pt x="950431" y="2785750"/>
                    <a:pt x="964104" y="2778002"/>
                    <a:pt x="970485" y="2768886"/>
                  </a:cubicBezTo>
                  <a:cubicBezTo>
                    <a:pt x="975043" y="2762505"/>
                    <a:pt x="975954" y="2756580"/>
                    <a:pt x="970941" y="2750200"/>
                  </a:cubicBezTo>
                  <a:cubicBezTo>
                    <a:pt x="965927" y="2744274"/>
                    <a:pt x="959090" y="2743363"/>
                    <a:pt x="952254" y="2745186"/>
                  </a:cubicBezTo>
                  <a:close/>
                  <a:moveTo>
                    <a:pt x="341637" y="2665085"/>
                  </a:moveTo>
                  <a:cubicBezTo>
                    <a:pt x="297997" y="2663489"/>
                    <a:pt x="254243" y="2665426"/>
                    <a:pt x="210261" y="2671807"/>
                  </a:cubicBezTo>
                  <a:cubicBezTo>
                    <a:pt x="181548" y="2675909"/>
                    <a:pt x="166507" y="2692317"/>
                    <a:pt x="158760" y="2718752"/>
                  </a:cubicBezTo>
                  <a:cubicBezTo>
                    <a:pt x="147365" y="2758403"/>
                    <a:pt x="147821" y="2798511"/>
                    <a:pt x="149189" y="2838618"/>
                  </a:cubicBezTo>
                  <a:cubicBezTo>
                    <a:pt x="151011" y="2889665"/>
                    <a:pt x="172433" y="2917011"/>
                    <a:pt x="222567" y="2928861"/>
                  </a:cubicBezTo>
                  <a:cubicBezTo>
                    <a:pt x="276804" y="2941623"/>
                    <a:pt x="331951" y="2944357"/>
                    <a:pt x="387556" y="2941623"/>
                  </a:cubicBezTo>
                  <a:cubicBezTo>
                    <a:pt x="415813" y="2942078"/>
                    <a:pt x="444527" y="2942534"/>
                    <a:pt x="473240" y="2938888"/>
                  </a:cubicBezTo>
                  <a:cubicBezTo>
                    <a:pt x="509702" y="2934331"/>
                    <a:pt x="527021" y="2919290"/>
                    <a:pt x="536137" y="2883740"/>
                  </a:cubicBezTo>
                  <a:cubicBezTo>
                    <a:pt x="545252" y="2847278"/>
                    <a:pt x="542974" y="2810361"/>
                    <a:pt x="532490" y="2774355"/>
                  </a:cubicBezTo>
                  <a:cubicBezTo>
                    <a:pt x="533858" y="2757036"/>
                    <a:pt x="526566" y="2741540"/>
                    <a:pt x="522464" y="2725588"/>
                  </a:cubicBezTo>
                  <a:cubicBezTo>
                    <a:pt x="515172" y="2699609"/>
                    <a:pt x="499675" y="2684569"/>
                    <a:pt x="472329" y="2679556"/>
                  </a:cubicBezTo>
                  <a:cubicBezTo>
                    <a:pt x="428804" y="2671808"/>
                    <a:pt x="385278" y="2666680"/>
                    <a:pt x="341637" y="2665085"/>
                  </a:cubicBezTo>
                  <a:close/>
                  <a:moveTo>
                    <a:pt x="1319148" y="2511832"/>
                  </a:moveTo>
                  <a:cubicBezTo>
                    <a:pt x="1316414" y="2512288"/>
                    <a:pt x="1314135" y="2512744"/>
                    <a:pt x="1312312" y="2513655"/>
                  </a:cubicBezTo>
                  <a:cubicBezTo>
                    <a:pt x="1308210" y="2515479"/>
                    <a:pt x="1304564" y="2516846"/>
                    <a:pt x="1300917" y="2518669"/>
                  </a:cubicBezTo>
                  <a:cubicBezTo>
                    <a:pt x="1306843" y="2516846"/>
                    <a:pt x="1312768" y="2514567"/>
                    <a:pt x="1319148" y="2511832"/>
                  </a:cubicBezTo>
                  <a:close/>
                  <a:moveTo>
                    <a:pt x="2747529" y="2060855"/>
                  </a:moveTo>
                  <a:cubicBezTo>
                    <a:pt x="2756644" y="2068603"/>
                    <a:pt x="2766215" y="2075439"/>
                    <a:pt x="2774419" y="2083643"/>
                  </a:cubicBezTo>
                  <a:cubicBezTo>
                    <a:pt x="2781256" y="2090480"/>
                    <a:pt x="2772141" y="2117370"/>
                    <a:pt x="2762569" y="2119649"/>
                  </a:cubicBezTo>
                  <a:cubicBezTo>
                    <a:pt x="2758468" y="2120560"/>
                    <a:pt x="2753454" y="2118738"/>
                    <a:pt x="2754366" y="2114636"/>
                  </a:cubicBezTo>
                  <a:cubicBezTo>
                    <a:pt x="2758924" y="2095949"/>
                    <a:pt x="2748440" y="2079997"/>
                    <a:pt x="2747529" y="2060855"/>
                  </a:cubicBezTo>
                  <a:close/>
                  <a:moveTo>
                    <a:pt x="2397499" y="2049460"/>
                  </a:moveTo>
                  <a:cubicBezTo>
                    <a:pt x="2391118" y="2068602"/>
                    <a:pt x="2384281" y="2087288"/>
                    <a:pt x="2369697" y="2102329"/>
                  </a:cubicBezTo>
                  <a:cubicBezTo>
                    <a:pt x="2374710" y="2082731"/>
                    <a:pt x="2385648" y="2065868"/>
                    <a:pt x="2397499" y="2049460"/>
                  </a:cubicBezTo>
                  <a:close/>
                  <a:moveTo>
                    <a:pt x="2434415" y="1981095"/>
                  </a:moveTo>
                  <a:cubicBezTo>
                    <a:pt x="2428490" y="1998414"/>
                    <a:pt x="2421199" y="2014822"/>
                    <a:pt x="2408437" y="2028040"/>
                  </a:cubicBezTo>
                  <a:cubicBezTo>
                    <a:pt x="2414362" y="2011176"/>
                    <a:pt x="2421654" y="1994312"/>
                    <a:pt x="2434415" y="1981095"/>
                  </a:cubicBezTo>
                  <a:close/>
                  <a:moveTo>
                    <a:pt x="2550182" y="1756401"/>
                  </a:moveTo>
                  <a:cubicBezTo>
                    <a:pt x="2541522" y="1786026"/>
                    <a:pt x="2529216" y="1813372"/>
                    <a:pt x="2512353" y="1838895"/>
                  </a:cubicBezTo>
                  <a:cubicBezTo>
                    <a:pt x="2508251" y="1850745"/>
                    <a:pt x="2518278" y="1856670"/>
                    <a:pt x="2524658" y="1866696"/>
                  </a:cubicBezTo>
                  <a:cubicBezTo>
                    <a:pt x="2513264" y="1867152"/>
                    <a:pt x="2502326" y="1865785"/>
                    <a:pt x="2495034" y="1874901"/>
                  </a:cubicBezTo>
                  <a:cubicBezTo>
                    <a:pt x="2488197" y="1883105"/>
                    <a:pt x="2487285" y="1892675"/>
                    <a:pt x="2488197" y="1902702"/>
                  </a:cubicBezTo>
                  <a:cubicBezTo>
                    <a:pt x="2488653" y="1906804"/>
                    <a:pt x="2491387" y="1912729"/>
                    <a:pt x="2483183" y="1911362"/>
                  </a:cubicBezTo>
                  <a:cubicBezTo>
                    <a:pt x="2477259" y="1909995"/>
                    <a:pt x="2477714" y="1905893"/>
                    <a:pt x="2478626" y="1900879"/>
                  </a:cubicBezTo>
                  <a:cubicBezTo>
                    <a:pt x="2482272" y="1876268"/>
                    <a:pt x="2495945" y="1856670"/>
                    <a:pt x="2510074" y="1837072"/>
                  </a:cubicBezTo>
                  <a:cubicBezTo>
                    <a:pt x="2523291" y="1810182"/>
                    <a:pt x="2536964" y="1783291"/>
                    <a:pt x="2550182" y="1756401"/>
                  </a:cubicBezTo>
                  <a:close/>
                  <a:moveTo>
                    <a:pt x="2590746" y="1681199"/>
                  </a:moveTo>
                  <a:cubicBezTo>
                    <a:pt x="2590746" y="1681199"/>
                    <a:pt x="2593024" y="1681655"/>
                    <a:pt x="2595303" y="1682110"/>
                  </a:cubicBezTo>
                  <a:cubicBezTo>
                    <a:pt x="2587100" y="1697607"/>
                    <a:pt x="2579351" y="1712648"/>
                    <a:pt x="2571147" y="1728144"/>
                  </a:cubicBezTo>
                  <a:cubicBezTo>
                    <a:pt x="2569325" y="1727688"/>
                    <a:pt x="2567957" y="1726777"/>
                    <a:pt x="2566134" y="1725865"/>
                  </a:cubicBezTo>
                  <a:cubicBezTo>
                    <a:pt x="2574338" y="1710824"/>
                    <a:pt x="2582542" y="1696240"/>
                    <a:pt x="2590746" y="1681199"/>
                  </a:cubicBezTo>
                  <a:close/>
                  <a:moveTo>
                    <a:pt x="2539699" y="1512564"/>
                  </a:moveTo>
                  <a:cubicBezTo>
                    <a:pt x="2553828" y="1516666"/>
                    <a:pt x="2561120" y="1518945"/>
                    <a:pt x="2570692" y="1521223"/>
                  </a:cubicBezTo>
                  <a:cubicBezTo>
                    <a:pt x="2555195" y="1529883"/>
                    <a:pt x="2555195" y="1529883"/>
                    <a:pt x="2539699" y="1512564"/>
                  </a:cubicBezTo>
                  <a:close/>
                  <a:moveTo>
                    <a:pt x="2711524" y="1480204"/>
                  </a:moveTo>
                  <a:cubicBezTo>
                    <a:pt x="2714259" y="1479293"/>
                    <a:pt x="2717905" y="1480204"/>
                    <a:pt x="2718817" y="1483851"/>
                  </a:cubicBezTo>
                  <a:cubicBezTo>
                    <a:pt x="2718817" y="1485674"/>
                    <a:pt x="2718361" y="1489320"/>
                    <a:pt x="2716994" y="1489776"/>
                  </a:cubicBezTo>
                  <a:cubicBezTo>
                    <a:pt x="2654553" y="1518945"/>
                    <a:pt x="2654553" y="1590046"/>
                    <a:pt x="2618547" y="1636990"/>
                  </a:cubicBezTo>
                  <a:cubicBezTo>
                    <a:pt x="2617180" y="1638357"/>
                    <a:pt x="2615356" y="1639724"/>
                    <a:pt x="2609887" y="1644282"/>
                  </a:cubicBezTo>
                  <a:cubicBezTo>
                    <a:pt x="2619458" y="1614657"/>
                    <a:pt x="2622649" y="1590046"/>
                    <a:pt x="2619458" y="1564979"/>
                  </a:cubicBezTo>
                  <a:cubicBezTo>
                    <a:pt x="2619002" y="1563610"/>
                    <a:pt x="2619002" y="1561788"/>
                    <a:pt x="2619002" y="1560421"/>
                  </a:cubicBezTo>
                  <a:cubicBezTo>
                    <a:pt x="2615812" y="1539911"/>
                    <a:pt x="2620370" y="1530796"/>
                    <a:pt x="2639968" y="1522591"/>
                  </a:cubicBezTo>
                  <a:cubicBezTo>
                    <a:pt x="2655008" y="1516211"/>
                    <a:pt x="2668682" y="1507551"/>
                    <a:pt x="2677341" y="1494334"/>
                  </a:cubicBezTo>
                  <a:cubicBezTo>
                    <a:pt x="2686457" y="1480660"/>
                    <a:pt x="2700130" y="1484306"/>
                    <a:pt x="2711524" y="1480204"/>
                  </a:cubicBezTo>
                  <a:close/>
                  <a:moveTo>
                    <a:pt x="2252109" y="1467899"/>
                  </a:moveTo>
                  <a:cubicBezTo>
                    <a:pt x="2249829" y="1504817"/>
                    <a:pt x="2249829" y="1504817"/>
                    <a:pt x="2221572" y="1498436"/>
                  </a:cubicBezTo>
                  <a:cubicBezTo>
                    <a:pt x="2236612" y="1490688"/>
                    <a:pt x="2242993" y="1479750"/>
                    <a:pt x="2252109" y="1467899"/>
                  </a:cubicBezTo>
                  <a:close/>
                  <a:moveTo>
                    <a:pt x="2300192" y="1440837"/>
                  </a:moveTo>
                  <a:cubicBezTo>
                    <a:pt x="2305775" y="1441464"/>
                    <a:pt x="2312953" y="1448756"/>
                    <a:pt x="2327310" y="1463341"/>
                  </a:cubicBezTo>
                  <a:cubicBezTo>
                    <a:pt x="2310902" y="1466075"/>
                    <a:pt x="2297685" y="1459239"/>
                    <a:pt x="2282645" y="1458327"/>
                  </a:cubicBezTo>
                  <a:cubicBezTo>
                    <a:pt x="2290621" y="1446249"/>
                    <a:pt x="2294609" y="1440211"/>
                    <a:pt x="2300192" y="1440837"/>
                  </a:cubicBezTo>
                  <a:close/>
                  <a:moveTo>
                    <a:pt x="1526524" y="1283312"/>
                  </a:moveTo>
                  <a:cubicBezTo>
                    <a:pt x="1521966" y="1296985"/>
                    <a:pt x="1524700" y="1307924"/>
                    <a:pt x="1538829" y="1317040"/>
                  </a:cubicBezTo>
                  <a:cubicBezTo>
                    <a:pt x="1515129" y="1321142"/>
                    <a:pt x="1497354" y="1317040"/>
                    <a:pt x="1472743" y="1317951"/>
                  </a:cubicBezTo>
                  <a:cubicBezTo>
                    <a:pt x="1493252" y="1304278"/>
                    <a:pt x="1505102" y="1289693"/>
                    <a:pt x="1526524" y="1283312"/>
                  </a:cubicBezTo>
                  <a:close/>
                  <a:moveTo>
                    <a:pt x="1828756" y="1125617"/>
                  </a:moveTo>
                  <a:cubicBezTo>
                    <a:pt x="1842600" y="1123224"/>
                    <a:pt x="1857868" y="1126528"/>
                    <a:pt x="1867895" y="1136099"/>
                  </a:cubicBezTo>
                  <a:cubicBezTo>
                    <a:pt x="1876098" y="1144759"/>
                    <a:pt x="1885669" y="1149772"/>
                    <a:pt x="1898887" y="1151140"/>
                  </a:cubicBezTo>
                  <a:cubicBezTo>
                    <a:pt x="1844194" y="1167547"/>
                    <a:pt x="1790869" y="1183043"/>
                    <a:pt x="1738000" y="1198995"/>
                  </a:cubicBezTo>
                  <a:cubicBezTo>
                    <a:pt x="1724783" y="1203098"/>
                    <a:pt x="1712933" y="1207655"/>
                    <a:pt x="1719313" y="1225886"/>
                  </a:cubicBezTo>
                  <a:cubicBezTo>
                    <a:pt x="1723871" y="1239103"/>
                    <a:pt x="1712477" y="1235001"/>
                    <a:pt x="1707464" y="1235001"/>
                  </a:cubicBezTo>
                  <a:cubicBezTo>
                    <a:pt x="1676927" y="1235913"/>
                    <a:pt x="1646846" y="1235457"/>
                    <a:pt x="1614031" y="1235457"/>
                  </a:cubicBezTo>
                  <a:cubicBezTo>
                    <a:pt x="1667356" y="1214036"/>
                    <a:pt x="1719313" y="1193071"/>
                    <a:pt x="1771271" y="1171649"/>
                  </a:cubicBezTo>
                  <a:cubicBezTo>
                    <a:pt x="1782210" y="1167092"/>
                    <a:pt x="1792693" y="1165725"/>
                    <a:pt x="1798162" y="1149317"/>
                  </a:cubicBezTo>
                  <a:cubicBezTo>
                    <a:pt x="1802492" y="1136100"/>
                    <a:pt x="1814912" y="1128009"/>
                    <a:pt x="1828756" y="1125617"/>
                  </a:cubicBezTo>
                  <a:close/>
                  <a:moveTo>
                    <a:pt x="1987307" y="1083686"/>
                  </a:moveTo>
                  <a:cubicBezTo>
                    <a:pt x="1980470" y="1105107"/>
                    <a:pt x="1959505" y="1106019"/>
                    <a:pt x="1943553" y="1113767"/>
                  </a:cubicBezTo>
                  <a:cubicBezTo>
                    <a:pt x="1954035" y="1097815"/>
                    <a:pt x="1973634" y="1094624"/>
                    <a:pt x="1987307" y="1083686"/>
                  </a:cubicBezTo>
                  <a:close/>
                  <a:moveTo>
                    <a:pt x="2253475" y="998457"/>
                  </a:moveTo>
                  <a:cubicBezTo>
                    <a:pt x="2256666" y="997545"/>
                    <a:pt x="2261223" y="996178"/>
                    <a:pt x="2263046" y="1001191"/>
                  </a:cubicBezTo>
                  <a:cubicBezTo>
                    <a:pt x="2264413" y="1005750"/>
                    <a:pt x="2260312" y="1008028"/>
                    <a:pt x="2256666" y="1008940"/>
                  </a:cubicBezTo>
                  <a:cubicBezTo>
                    <a:pt x="2242537" y="1013042"/>
                    <a:pt x="2227952" y="1017144"/>
                    <a:pt x="2212912" y="1016233"/>
                  </a:cubicBezTo>
                  <a:cubicBezTo>
                    <a:pt x="2212000" y="1014409"/>
                    <a:pt x="2211545" y="1012586"/>
                    <a:pt x="2211089" y="1010763"/>
                  </a:cubicBezTo>
                  <a:cubicBezTo>
                    <a:pt x="2225218" y="1006661"/>
                    <a:pt x="2239346" y="1002559"/>
                    <a:pt x="2253475" y="998457"/>
                  </a:cubicBezTo>
                  <a:close/>
                  <a:moveTo>
                    <a:pt x="2694204" y="973390"/>
                  </a:moveTo>
                  <a:cubicBezTo>
                    <a:pt x="2675062" y="985241"/>
                    <a:pt x="2657743" y="981138"/>
                    <a:pt x="2642702" y="985241"/>
                  </a:cubicBezTo>
                  <a:cubicBezTo>
                    <a:pt x="2618091" y="986608"/>
                    <a:pt x="2593936" y="1000738"/>
                    <a:pt x="2568868" y="987520"/>
                  </a:cubicBezTo>
                  <a:cubicBezTo>
                    <a:pt x="2593936" y="990254"/>
                    <a:pt x="2618091" y="981595"/>
                    <a:pt x="2643158" y="981595"/>
                  </a:cubicBezTo>
                  <a:cubicBezTo>
                    <a:pt x="2657743" y="974301"/>
                    <a:pt x="2672783" y="972934"/>
                    <a:pt x="2694204" y="973390"/>
                  </a:cubicBezTo>
                  <a:close/>
                  <a:moveTo>
                    <a:pt x="2463129" y="964730"/>
                  </a:moveTo>
                  <a:cubicBezTo>
                    <a:pt x="2471789" y="961995"/>
                    <a:pt x="2479081" y="967464"/>
                    <a:pt x="2488196" y="976124"/>
                  </a:cubicBezTo>
                  <a:cubicBezTo>
                    <a:pt x="2475891" y="977491"/>
                    <a:pt x="2466320" y="978859"/>
                    <a:pt x="2456293" y="979770"/>
                  </a:cubicBezTo>
                  <a:cubicBezTo>
                    <a:pt x="2449912" y="980226"/>
                    <a:pt x="2441708" y="980226"/>
                    <a:pt x="2439885" y="985695"/>
                  </a:cubicBezTo>
                  <a:cubicBezTo>
                    <a:pt x="2432593" y="1008939"/>
                    <a:pt x="2415274" y="1000736"/>
                    <a:pt x="2399778" y="1001191"/>
                  </a:cubicBezTo>
                  <a:cubicBezTo>
                    <a:pt x="2374254" y="1002103"/>
                    <a:pt x="2351010" y="1008483"/>
                    <a:pt x="2341895" y="1036285"/>
                  </a:cubicBezTo>
                  <a:cubicBezTo>
                    <a:pt x="2337337" y="1049959"/>
                    <a:pt x="2325943" y="1044490"/>
                    <a:pt x="2316828" y="1049502"/>
                  </a:cubicBezTo>
                  <a:cubicBezTo>
                    <a:pt x="2350099" y="990708"/>
                    <a:pt x="2408437" y="981137"/>
                    <a:pt x="2463129" y="964730"/>
                  </a:cubicBezTo>
                  <a:close/>
                  <a:moveTo>
                    <a:pt x="2746390" y="961198"/>
                  </a:moveTo>
                  <a:cubicBezTo>
                    <a:pt x="2754252" y="958691"/>
                    <a:pt x="2763026" y="957666"/>
                    <a:pt x="2773965" y="961540"/>
                  </a:cubicBezTo>
                  <a:cubicBezTo>
                    <a:pt x="2754822" y="967921"/>
                    <a:pt x="2740237" y="971566"/>
                    <a:pt x="2724285" y="969743"/>
                  </a:cubicBezTo>
                  <a:cubicBezTo>
                    <a:pt x="2731577" y="967692"/>
                    <a:pt x="2738528" y="963704"/>
                    <a:pt x="2746390" y="961198"/>
                  </a:cubicBezTo>
                  <a:close/>
                  <a:moveTo>
                    <a:pt x="911691" y="810446"/>
                  </a:moveTo>
                  <a:cubicBezTo>
                    <a:pt x="909412" y="811358"/>
                    <a:pt x="907133" y="812269"/>
                    <a:pt x="904854" y="812725"/>
                  </a:cubicBezTo>
                  <a:cubicBezTo>
                    <a:pt x="902576" y="813181"/>
                    <a:pt x="900296" y="814092"/>
                    <a:pt x="898474" y="815459"/>
                  </a:cubicBezTo>
                  <a:cubicBezTo>
                    <a:pt x="903031" y="813636"/>
                    <a:pt x="907133" y="812269"/>
                    <a:pt x="911691" y="810446"/>
                  </a:cubicBezTo>
                  <a:close/>
                  <a:moveTo>
                    <a:pt x="368242" y="786917"/>
                  </a:moveTo>
                  <a:cubicBezTo>
                    <a:pt x="349727" y="787202"/>
                    <a:pt x="331268" y="788569"/>
                    <a:pt x="312809" y="792215"/>
                  </a:cubicBezTo>
                  <a:cubicBezTo>
                    <a:pt x="276804" y="799052"/>
                    <a:pt x="254927" y="820017"/>
                    <a:pt x="247634" y="856023"/>
                  </a:cubicBezTo>
                  <a:cubicBezTo>
                    <a:pt x="238975" y="897954"/>
                    <a:pt x="238975" y="940340"/>
                    <a:pt x="242621" y="982727"/>
                  </a:cubicBezTo>
                  <a:cubicBezTo>
                    <a:pt x="244900" y="1010985"/>
                    <a:pt x="261308" y="1031495"/>
                    <a:pt x="287742" y="1043344"/>
                  </a:cubicBezTo>
                  <a:cubicBezTo>
                    <a:pt x="314632" y="1055650"/>
                    <a:pt x="343346" y="1057017"/>
                    <a:pt x="372059" y="1061119"/>
                  </a:cubicBezTo>
                  <a:cubicBezTo>
                    <a:pt x="405787" y="1065677"/>
                    <a:pt x="440425" y="1062487"/>
                    <a:pt x="473696" y="1069323"/>
                  </a:cubicBezTo>
                  <a:cubicBezTo>
                    <a:pt x="426297" y="1098948"/>
                    <a:pt x="370237" y="1108975"/>
                    <a:pt x="318734" y="1136321"/>
                  </a:cubicBezTo>
                  <a:cubicBezTo>
                    <a:pt x="326482" y="1139056"/>
                    <a:pt x="331496" y="1140423"/>
                    <a:pt x="336509" y="1142702"/>
                  </a:cubicBezTo>
                  <a:cubicBezTo>
                    <a:pt x="341979" y="1144981"/>
                    <a:pt x="349726" y="1145437"/>
                    <a:pt x="350182" y="1152729"/>
                  </a:cubicBezTo>
                  <a:cubicBezTo>
                    <a:pt x="350182" y="1160021"/>
                    <a:pt x="342435" y="1160933"/>
                    <a:pt x="337421" y="1164123"/>
                  </a:cubicBezTo>
                  <a:cubicBezTo>
                    <a:pt x="333775" y="1166858"/>
                    <a:pt x="329217" y="1168225"/>
                    <a:pt x="325571" y="1170960"/>
                  </a:cubicBezTo>
                  <a:cubicBezTo>
                    <a:pt x="322380" y="1173694"/>
                    <a:pt x="315544" y="1171871"/>
                    <a:pt x="315544" y="1180531"/>
                  </a:cubicBezTo>
                  <a:cubicBezTo>
                    <a:pt x="335598" y="1179164"/>
                    <a:pt x="357019" y="1158654"/>
                    <a:pt x="375250" y="1182809"/>
                  </a:cubicBezTo>
                  <a:cubicBezTo>
                    <a:pt x="375706" y="1183265"/>
                    <a:pt x="377985" y="1182354"/>
                    <a:pt x="379352" y="1181442"/>
                  </a:cubicBezTo>
                  <a:cubicBezTo>
                    <a:pt x="416270" y="1159110"/>
                    <a:pt x="459112" y="1159110"/>
                    <a:pt x="499675" y="1150450"/>
                  </a:cubicBezTo>
                  <a:cubicBezTo>
                    <a:pt x="539327" y="1142246"/>
                    <a:pt x="578524" y="1131763"/>
                    <a:pt x="617719" y="1122648"/>
                  </a:cubicBezTo>
                  <a:cubicBezTo>
                    <a:pt x="599033" y="1114900"/>
                    <a:pt x="599944" y="1108064"/>
                    <a:pt x="613617" y="1099404"/>
                  </a:cubicBezTo>
                  <a:cubicBezTo>
                    <a:pt x="617719" y="1097125"/>
                    <a:pt x="621365" y="1094846"/>
                    <a:pt x="625468" y="1092567"/>
                  </a:cubicBezTo>
                  <a:cubicBezTo>
                    <a:pt x="636406" y="1092567"/>
                    <a:pt x="634127" y="1100771"/>
                    <a:pt x="634127" y="1107152"/>
                  </a:cubicBezTo>
                  <a:cubicBezTo>
                    <a:pt x="633216" y="1161389"/>
                    <a:pt x="629570" y="1216081"/>
                    <a:pt x="623645" y="1270318"/>
                  </a:cubicBezTo>
                  <a:cubicBezTo>
                    <a:pt x="620910" y="1296752"/>
                    <a:pt x="617264" y="1297664"/>
                    <a:pt x="593108" y="1289004"/>
                  </a:cubicBezTo>
                  <a:cubicBezTo>
                    <a:pt x="582625" y="1285358"/>
                    <a:pt x="571231" y="1282623"/>
                    <a:pt x="560293" y="1280344"/>
                  </a:cubicBezTo>
                  <a:cubicBezTo>
                    <a:pt x="513804" y="1270773"/>
                    <a:pt x="466860" y="1268494"/>
                    <a:pt x="419915" y="1266215"/>
                  </a:cubicBezTo>
                  <a:cubicBezTo>
                    <a:pt x="379808" y="1263936"/>
                    <a:pt x="339700" y="1263936"/>
                    <a:pt x="299592" y="1265760"/>
                  </a:cubicBezTo>
                  <a:cubicBezTo>
                    <a:pt x="251280" y="1268038"/>
                    <a:pt x="232138" y="1287181"/>
                    <a:pt x="223934" y="1334125"/>
                  </a:cubicBezTo>
                  <a:cubicBezTo>
                    <a:pt x="218465" y="1366484"/>
                    <a:pt x="218465" y="1399300"/>
                    <a:pt x="219376" y="1431660"/>
                  </a:cubicBezTo>
                  <a:cubicBezTo>
                    <a:pt x="220744" y="1478604"/>
                    <a:pt x="240342" y="1504583"/>
                    <a:pt x="286375" y="1516889"/>
                  </a:cubicBezTo>
                  <a:cubicBezTo>
                    <a:pt x="342435" y="1531929"/>
                    <a:pt x="399862" y="1536031"/>
                    <a:pt x="457745" y="1533751"/>
                  </a:cubicBezTo>
                  <a:cubicBezTo>
                    <a:pt x="482811" y="1533751"/>
                    <a:pt x="507424" y="1534664"/>
                    <a:pt x="532035" y="1533296"/>
                  </a:cubicBezTo>
                  <a:cubicBezTo>
                    <a:pt x="556647" y="1531929"/>
                    <a:pt x="581713" y="1529194"/>
                    <a:pt x="598577" y="1506861"/>
                  </a:cubicBezTo>
                  <a:cubicBezTo>
                    <a:pt x="613617" y="1512331"/>
                    <a:pt x="612250" y="1525548"/>
                    <a:pt x="612250" y="1537398"/>
                  </a:cubicBezTo>
                  <a:cubicBezTo>
                    <a:pt x="612250" y="1611233"/>
                    <a:pt x="607237" y="1684612"/>
                    <a:pt x="603590" y="1757990"/>
                  </a:cubicBezTo>
                  <a:cubicBezTo>
                    <a:pt x="602679" y="1774398"/>
                    <a:pt x="595842" y="1773487"/>
                    <a:pt x="584904" y="1767106"/>
                  </a:cubicBezTo>
                  <a:cubicBezTo>
                    <a:pt x="564394" y="1755256"/>
                    <a:pt x="544341" y="1742494"/>
                    <a:pt x="521097" y="1737481"/>
                  </a:cubicBezTo>
                  <a:cubicBezTo>
                    <a:pt x="434956" y="1718338"/>
                    <a:pt x="348359" y="1716060"/>
                    <a:pt x="261308" y="1731100"/>
                  </a:cubicBezTo>
                  <a:cubicBezTo>
                    <a:pt x="230771" y="1736569"/>
                    <a:pt x="213452" y="1753432"/>
                    <a:pt x="205703" y="1783513"/>
                  </a:cubicBezTo>
                  <a:cubicBezTo>
                    <a:pt x="194310" y="1827723"/>
                    <a:pt x="194310" y="1872389"/>
                    <a:pt x="198412" y="1917054"/>
                  </a:cubicBezTo>
                  <a:cubicBezTo>
                    <a:pt x="201146" y="1949414"/>
                    <a:pt x="219376" y="1972202"/>
                    <a:pt x="249913" y="1983596"/>
                  </a:cubicBezTo>
                  <a:cubicBezTo>
                    <a:pt x="285919" y="1997269"/>
                    <a:pt x="323292" y="2002283"/>
                    <a:pt x="361577" y="2000004"/>
                  </a:cubicBezTo>
                  <a:cubicBezTo>
                    <a:pt x="425841" y="2005473"/>
                    <a:pt x="489649" y="2008663"/>
                    <a:pt x="553000" y="1995446"/>
                  </a:cubicBezTo>
                  <a:cubicBezTo>
                    <a:pt x="585360" y="1989977"/>
                    <a:pt x="588550" y="1992711"/>
                    <a:pt x="589006" y="2026894"/>
                  </a:cubicBezTo>
                  <a:cubicBezTo>
                    <a:pt x="589006" y="2036921"/>
                    <a:pt x="589006" y="2046492"/>
                    <a:pt x="588550" y="2056519"/>
                  </a:cubicBezTo>
                  <a:cubicBezTo>
                    <a:pt x="587639" y="2097083"/>
                    <a:pt x="584904" y="2137190"/>
                    <a:pt x="585360" y="2177298"/>
                  </a:cubicBezTo>
                  <a:cubicBezTo>
                    <a:pt x="586271" y="2237460"/>
                    <a:pt x="594475" y="2296709"/>
                    <a:pt x="628658" y="2349123"/>
                  </a:cubicBezTo>
                  <a:cubicBezTo>
                    <a:pt x="631848" y="2353681"/>
                    <a:pt x="634583" y="2358694"/>
                    <a:pt x="630025" y="2363707"/>
                  </a:cubicBezTo>
                  <a:cubicBezTo>
                    <a:pt x="632760" y="2363252"/>
                    <a:pt x="635494" y="2362796"/>
                    <a:pt x="638229" y="2362340"/>
                  </a:cubicBezTo>
                  <a:cubicBezTo>
                    <a:pt x="636862" y="2364619"/>
                    <a:pt x="634583" y="2366442"/>
                    <a:pt x="631848" y="2368265"/>
                  </a:cubicBezTo>
                  <a:cubicBezTo>
                    <a:pt x="631848" y="2368265"/>
                    <a:pt x="631392" y="2368265"/>
                    <a:pt x="631392" y="2368265"/>
                  </a:cubicBezTo>
                  <a:cubicBezTo>
                    <a:pt x="653725" y="2370543"/>
                    <a:pt x="672868" y="2381938"/>
                    <a:pt x="690187" y="2400169"/>
                  </a:cubicBezTo>
                  <a:cubicBezTo>
                    <a:pt x="704316" y="2415209"/>
                    <a:pt x="723002" y="2426604"/>
                    <a:pt x="739866" y="2439365"/>
                  </a:cubicBezTo>
                  <a:cubicBezTo>
                    <a:pt x="761286" y="2455317"/>
                    <a:pt x="782708" y="2467623"/>
                    <a:pt x="810510" y="2457140"/>
                  </a:cubicBezTo>
                  <a:cubicBezTo>
                    <a:pt x="821449" y="2460786"/>
                    <a:pt x="832842" y="2462609"/>
                    <a:pt x="844237" y="2463065"/>
                  </a:cubicBezTo>
                  <a:cubicBezTo>
                    <a:pt x="942227" y="2465344"/>
                    <a:pt x="1039762" y="2473548"/>
                    <a:pt x="1137296" y="2477649"/>
                  </a:cubicBezTo>
                  <a:cubicBezTo>
                    <a:pt x="1191989" y="2479929"/>
                    <a:pt x="1246225" y="2484030"/>
                    <a:pt x="1300917" y="2486309"/>
                  </a:cubicBezTo>
                  <a:cubicBezTo>
                    <a:pt x="1304108" y="2486309"/>
                    <a:pt x="1307299" y="2486309"/>
                    <a:pt x="1310033" y="2487221"/>
                  </a:cubicBezTo>
                  <a:cubicBezTo>
                    <a:pt x="1320060" y="2490867"/>
                    <a:pt x="1336467" y="2488132"/>
                    <a:pt x="1337379" y="2502261"/>
                  </a:cubicBezTo>
                  <a:cubicBezTo>
                    <a:pt x="1337379" y="2504084"/>
                    <a:pt x="1337379" y="2505451"/>
                    <a:pt x="1336923" y="2506363"/>
                  </a:cubicBezTo>
                  <a:cubicBezTo>
                    <a:pt x="1342393" y="2503629"/>
                    <a:pt x="1347406" y="2500438"/>
                    <a:pt x="1352420" y="2497248"/>
                  </a:cubicBezTo>
                  <a:cubicBezTo>
                    <a:pt x="1365181" y="2488132"/>
                    <a:pt x="1381133" y="2489956"/>
                    <a:pt x="1396629" y="2491322"/>
                  </a:cubicBezTo>
                  <a:cubicBezTo>
                    <a:pt x="1442206" y="2495880"/>
                    <a:pt x="1487327" y="2497248"/>
                    <a:pt x="1532904" y="2499982"/>
                  </a:cubicBezTo>
                  <a:cubicBezTo>
                    <a:pt x="1604004" y="2504084"/>
                    <a:pt x="1675104" y="2507275"/>
                    <a:pt x="1746204" y="2511832"/>
                  </a:cubicBezTo>
                  <a:cubicBezTo>
                    <a:pt x="1783122" y="2514111"/>
                    <a:pt x="1820495" y="2515479"/>
                    <a:pt x="1857412" y="2517757"/>
                  </a:cubicBezTo>
                  <a:cubicBezTo>
                    <a:pt x="1944008" y="2523682"/>
                    <a:pt x="2031060" y="2525050"/>
                    <a:pt x="2118112" y="2530519"/>
                  </a:cubicBezTo>
                  <a:cubicBezTo>
                    <a:pt x="2154117" y="2532797"/>
                    <a:pt x="2190579" y="2534621"/>
                    <a:pt x="2227040" y="2535077"/>
                  </a:cubicBezTo>
                  <a:cubicBezTo>
                    <a:pt x="2321840" y="2536899"/>
                    <a:pt x="2416185" y="2545559"/>
                    <a:pt x="2510985" y="2546470"/>
                  </a:cubicBezTo>
                  <a:cubicBezTo>
                    <a:pt x="2552916" y="2546927"/>
                    <a:pt x="2595758" y="2549661"/>
                    <a:pt x="2638145" y="2549661"/>
                  </a:cubicBezTo>
                  <a:cubicBezTo>
                    <a:pt x="2689191" y="2549661"/>
                    <a:pt x="2739325" y="2542369"/>
                    <a:pt x="2785358" y="2517302"/>
                  </a:cubicBezTo>
                  <a:cubicBezTo>
                    <a:pt x="2795841" y="2511377"/>
                    <a:pt x="2804501" y="2510465"/>
                    <a:pt x="2813616" y="2520492"/>
                  </a:cubicBezTo>
                  <a:cubicBezTo>
                    <a:pt x="2818629" y="2526417"/>
                    <a:pt x="2825466" y="2530975"/>
                    <a:pt x="2831391" y="2535988"/>
                  </a:cubicBezTo>
                  <a:cubicBezTo>
                    <a:pt x="2805412" y="2510009"/>
                    <a:pt x="2804956" y="2509553"/>
                    <a:pt x="2833669" y="2480840"/>
                  </a:cubicBezTo>
                  <a:cubicBezTo>
                    <a:pt x="2858281" y="2456228"/>
                    <a:pt x="2877423" y="2427971"/>
                    <a:pt x="2897021" y="2400169"/>
                  </a:cubicBezTo>
                  <a:cubicBezTo>
                    <a:pt x="2903403" y="2391509"/>
                    <a:pt x="2907960" y="2381483"/>
                    <a:pt x="2918898" y="2377380"/>
                  </a:cubicBezTo>
                  <a:cubicBezTo>
                    <a:pt x="2920722" y="2377380"/>
                    <a:pt x="2922544" y="2377380"/>
                    <a:pt x="2924368" y="2377836"/>
                  </a:cubicBezTo>
                  <a:cubicBezTo>
                    <a:pt x="2923912" y="2379659"/>
                    <a:pt x="2923456" y="2381938"/>
                    <a:pt x="2922544" y="2383761"/>
                  </a:cubicBezTo>
                  <a:cubicBezTo>
                    <a:pt x="2932116" y="2417489"/>
                    <a:pt x="2930293" y="2452582"/>
                    <a:pt x="2934850" y="2487221"/>
                  </a:cubicBezTo>
                  <a:cubicBezTo>
                    <a:pt x="2941686" y="2538723"/>
                    <a:pt x="2960830" y="2579742"/>
                    <a:pt x="3015522" y="2593415"/>
                  </a:cubicBezTo>
                  <a:cubicBezTo>
                    <a:pt x="3022813" y="2595238"/>
                    <a:pt x="3024637" y="2611190"/>
                    <a:pt x="3035575" y="2601163"/>
                  </a:cubicBezTo>
                  <a:cubicBezTo>
                    <a:pt x="3045146" y="2585211"/>
                    <a:pt x="3056085" y="2596149"/>
                    <a:pt x="3067935" y="2597973"/>
                  </a:cubicBezTo>
                  <a:cubicBezTo>
                    <a:pt x="3133110" y="2607088"/>
                    <a:pt x="3198741" y="2613924"/>
                    <a:pt x="3264371" y="2602531"/>
                  </a:cubicBezTo>
                  <a:cubicBezTo>
                    <a:pt x="3308581" y="2594782"/>
                    <a:pt x="3331825" y="2569715"/>
                    <a:pt x="3336383" y="2524594"/>
                  </a:cubicBezTo>
                  <a:cubicBezTo>
                    <a:pt x="3339118" y="2497704"/>
                    <a:pt x="3341852" y="2470357"/>
                    <a:pt x="3340485" y="2443011"/>
                  </a:cubicBezTo>
                  <a:cubicBezTo>
                    <a:pt x="3336839" y="2386496"/>
                    <a:pt x="3319063" y="2363707"/>
                    <a:pt x="3265283" y="2345933"/>
                  </a:cubicBezTo>
                  <a:cubicBezTo>
                    <a:pt x="3227454" y="2333627"/>
                    <a:pt x="3188258" y="2328157"/>
                    <a:pt x="3149062" y="2326334"/>
                  </a:cubicBezTo>
                  <a:cubicBezTo>
                    <a:pt x="3085710" y="2323144"/>
                    <a:pt x="3021902" y="2316763"/>
                    <a:pt x="2959917" y="2337729"/>
                  </a:cubicBezTo>
                  <a:cubicBezTo>
                    <a:pt x="2933483" y="2346388"/>
                    <a:pt x="2933483" y="2346388"/>
                    <a:pt x="2930749" y="2319042"/>
                  </a:cubicBezTo>
                  <a:cubicBezTo>
                    <a:pt x="2926646" y="2329069"/>
                    <a:pt x="2926646" y="2340007"/>
                    <a:pt x="2926646" y="2350490"/>
                  </a:cubicBezTo>
                  <a:cubicBezTo>
                    <a:pt x="2919810" y="2345477"/>
                    <a:pt x="2917076" y="2334538"/>
                    <a:pt x="2917531" y="2317219"/>
                  </a:cubicBezTo>
                  <a:cubicBezTo>
                    <a:pt x="2918898" y="2279846"/>
                    <a:pt x="2923912" y="2242929"/>
                    <a:pt x="2924368" y="2205556"/>
                  </a:cubicBezTo>
                  <a:cubicBezTo>
                    <a:pt x="2923000" y="2178210"/>
                    <a:pt x="2927558" y="2151775"/>
                    <a:pt x="2936673" y="2125796"/>
                  </a:cubicBezTo>
                  <a:cubicBezTo>
                    <a:pt x="2935306" y="2152231"/>
                    <a:pt x="2934395" y="2179121"/>
                    <a:pt x="2935762" y="2205556"/>
                  </a:cubicBezTo>
                  <a:cubicBezTo>
                    <a:pt x="2941231" y="2192339"/>
                    <a:pt x="2938497" y="2178665"/>
                    <a:pt x="2940319" y="2164992"/>
                  </a:cubicBezTo>
                  <a:cubicBezTo>
                    <a:pt x="2942142" y="2149951"/>
                    <a:pt x="2943966" y="2134911"/>
                    <a:pt x="2946700" y="2119871"/>
                  </a:cubicBezTo>
                  <a:cubicBezTo>
                    <a:pt x="2948068" y="2112123"/>
                    <a:pt x="2951714" y="2106654"/>
                    <a:pt x="2962652" y="2110756"/>
                  </a:cubicBezTo>
                  <a:cubicBezTo>
                    <a:pt x="3052895" y="2145849"/>
                    <a:pt x="3147239" y="2142204"/>
                    <a:pt x="3241127" y="2138102"/>
                  </a:cubicBezTo>
                  <a:cubicBezTo>
                    <a:pt x="3259358" y="2135823"/>
                    <a:pt x="3277133" y="2134000"/>
                    <a:pt x="3295364" y="2131721"/>
                  </a:cubicBezTo>
                  <a:cubicBezTo>
                    <a:pt x="3319063" y="2128531"/>
                    <a:pt x="3335472" y="2116681"/>
                    <a:pt x="3344131" y="2093437"/>
                  </a:cubicBezTo>
                  <a:cubicBezTo>
                    <a:pt x="3359171" y="2052873"/>
                    <a:pt x="3366464" y="2011398"/>
                    <a:pt x="3363273" y="1968556"/>
                  </a:cubicBezTo>
                  <a:cubicBezTo>
                    <a:pt x="3362818" y="1921156"/>
                    <a:pt x="3351880" y="1902925"/>
                    <a:pt x="3303568" y="1886517"/>
                  </a:cubicBezTo>
                  <a:cubicBezTo>
                    <a:pt x="3201020" y="1851879"/>
                    <a:pt x="3096648" y="1841396"/>
                    <a:pt x="2989998" y="1864640"/>
                  </a:cubicBezTo>
                  <a:cubicBezTo>
                    <a:pt x="2964475" y="1870109"/>
                    <a:pt x="2958550" y="1866007"/>
                    <a:pt x="2957639" y="1839573"/>
                  </a:cubicBezTo>
                  <a:cubicBezTo>
                    <a:pt x="2956727" y="1812682"/>
                    <a:pt x="2957183" y="1785336"/>
                    <a:pt x="2957183" y="1757990"/>
                  </a:cubicBezTo>
                  <a:cubicBezTo>
                    <a:pt x="2955816" y="1766194"/>
                    <a:pt x="2953993" y="1774398"/>
                    <a:pt x="2953537" y="1782602"/>
                  </a:cubicBezTo>
                  <a:cubicBezTo>
                    <a:pt x="2952626" y="1800377"/>
                    <a:pt x="2951714" y="1818152"/>
                    <a:pt x="2950802" y="1835927"/>
                  </a:cubicBezTo>
                  <a:cubicBezTo>
                    <a:pt x="2948979" y="1812227"/>
                    <a:pt x="2940319" y="1788983"/>
                    <a:pt x="2943054" y="1764371"/>
                  </a:cubicBezTo>
                  <a:cubicBezTo>
                    <a:pt x="2946244" y="1733835"/>
                    <a:pt x="2947612" y="1703298"/>
                    <a:pt x="2955816" y="1673217"/>
                  </a:cubicBezTo>
                  <a:cubicBezTo>
                    <a:pt x="2955816" y="1665469"/>
                    <a:pt x="2958095" y="1658177"/>
                    <a:pt x="2959917" y="1650884"/>
                  </a:cubicBezTo>
                  <a:cubicBezTo>
                    <a:pt x="2966299" y="1627640"/>
                    <a:pt x="2975870" y="1622627"/>
                    <a:pt x="2997746" y="1630831"/>
                  </a:cubicBezTo>
                  <a:cubicBezTo>
                    <a:pt x="3028739" y="1642225"/>
                    <a:pt x="3061098" y="1646783"/>
                    <a:pt x="3093458" y="1653164"/>
                  </a:cubicBezTo>
                  <a:cubicBezTo>
                    <a:pt x="3094825" y="1653619"/>
                    <a:pt x="3096648" y="1654531"/>
                    <a:pt x="3098471" y="1654986"/>
                  </a:cubicBezTo>
                  <a:cubicBezTo>
                    <a:pt x="3122172" y="1662279"/>
                    <a:pt x="3147239" y="1662279"/>
                    <a:pt x="3171394" y="1666381"/>
                  </a:cubicBezTo>
                  <a:cubicBezTo>
                    <a:pt x="3216060" y="1669115"/>
                    <a:pt x="3260269" y="1671850"/>
                    <a:pt x="3304935" y="1663646"/>
                  </a:cubicBezTo>
                  <a:cubicBezTo>
                    <a:pt x="3345043" y="1655898"/>
                    <a:pt x="3369655" y="1633109"/>
                    <a:pt x="3378314" y="1593002"/>
                  </a:cubicBezTo>
                  <a:cubicBezTo>
                    <a:pt x="3384695" y="1563377"/>
                    <a:pt x="3385606" y="1533296"/>
                    <a:pt x="3384695" y="1502760"/>
                  </a:cubicBezTo>
                  <a:cubicBezTo>
                    <a:pt x="3381504" y="1463108"/>
                    <a:pt x="3365097" y="1433027"/>
                    <a:pt x="3324989" y="1420265"/>
                  </a:cubicBezTo>
                  <a:cubicBezTo>
                    <a:pt x="3312227" y="1416163"/>
                    <a:pt x="3298554" y="1412517"/>
                    <a:pt x="3285337" y="1410694"/>
                  </a:cubicBezTo>
                  <a:cubicBezTo>
                    <a:pt x="3221074" y="1401123"/>
                    <a:pt x="3155898" y="1402035"/>
                    <a:pt x="3090723" y="1401123"/>
                  </a:cubicBezTo>
                  <a:cubicBezTo>
                    <a:pt x="3088900" y="1401123"/>
                    <a:pt x="3087533" y="1402035"/>
                    <a:pt x="3087533" y="1403402"/>
                  </a:cubicBezTo>
                  <a:cubicBezTo>
                    <a:pt x="3087533" y="1404770"/>
                    <a:pt x="3087533" y="1406592"/>
                    <a:pt x="3087533" y="1407959"/>
                  </a:cubicBezTo>
                  <a:cubicBezTo>
                    <a:pt x="3083887" y="1407503"/>
                    <a:pt x="3079785" y="1407959"/>
                    <a:pt x="3076138" y="1409783"/>
                  </a:cubicBezTo>
                  <a:lnTo>
                    <a:pt x="3039367" y="1411272"/>
                  </a:lnTo>
                  <a:lnTo>
                    <a:pt x="3048792" y="1430071"/>
                  </a:lnTo>
                  <a:cubicBezTo>
                    <a:pt x="3020079" y="1438275"/>
                    <a:pt x="2999114" y="1427791"/>
                    <a:pt x="2978148" y="1411840"/>
                  </a:cubicBezTo>
                  <a:lnTo>
                    <a:pt x="2985911" y="1405979"/>
                  </a:lnTo>
                  <a:lnTo>
                    <a:pt x="2983618" y="1405681"/>
                  </a:lnTo>
                  <a:cubicBezTo>
                    <a:pt x="2971312" y="1404314"/>
                    <a:pt x="2961285" y="1395654"/>
                    <a:pt x="2961741" y="1380613"/>
                  </a:cubicBezTo>
                  <a:cubicBezTo>
                    <a:pt x="2968577" y="1316806"/>
                    <a:pt x="2967666" y="1252087"/>
                    <a:pt x="2973135" y="1187823"/>
                  </a:cubicBezTo>
                  <a:cubicBezTo>
                    <a:pt x="2974958" y="1169136"/>
                    <a:pt x="2980883" y="1157743"/>
                    <a:pt x="3000481" y="1155919"/>
                  </a:cubicBezTo>
                  <a:cubicBezTo>
                    <a:pt x="3015066" y="1156375"/>
                    <a:pt x="3024182" y="1171871"/>
                    <a:pt x="3039677" y="1170048"/>
                  </a:cubicBezTo>
                  <a:cubicBezTo>
                    <a:pt x="3041044" y="1170048"/>
                    <a:pt x="3041956" y="1170504"/>
                    <a:pt x="3043323" y="1170504"/>
                  </a:cubicBezTo>
                  <a:cubicBezTo>
                    <a:pt x="3042868" y="1174606"/>
                    <a:pt x="3042868" y="1178252"/>
                    <a:pt x="3043323" y="1182354"/>
                  </a:cubicBezTo>
                  <a:cubicBezTo>
                    <a:pt x="3076594" y="1187367"/>
                    <a:pt x="3109866" y="1194204"/>
                    <a:pt x="3143592" y="1193293"/>
                  </a:cubicBezTo>
                  <a:cubicBezTo>
                    <a:pt x="3167749" y="1201496"/>
                    <a:pt x="3192360" y="1194204"/>
                    <a:pt x="3216972" y="1197395"/>
                  </a:cubicBezTo>
                  <a:cubicBezTo>
                    <a:pt x="3246140" y="1203319"/>
                    <a:pt x="3275310" y="1202864"/>
                    <a:pt x="3304479" y="1197850"/>
                  </a:cubicBezTo>
                  <a:cubicBezTo>
                    <a:pt x="3368742" y="1190102"/>
                    <a:pt x="3396545" y="1166858"/>
                    <a:pt x="3403837" y="1112621"/>
                  </a:cubicBezTo>
                  <a:cubicBezTo>
                    <a:pt x="3407483" y="1084819"/>
                    <a:pt x="3409762" y="1057017"/>
                    <a:pt x="3407939" y="1029215"/>
                  </a:cubicBezTo>
                  <a:cubicBezTo>
                    <a:pt x="3401103" y="977714"/>
                    <a:pt x="3361906" y="937606"/>
                    <a:pt x="3305390" y="924389"/>
                  </a:cubicBezTo>
                  <a:cubicBezTo>
                    <a:pt x="3294908" y="922109"/>
                    <a:pt x="3283970" y="923021"/>
                    <a:pt x="3275766" y="914362"/>
                  </a:cubicBezTo>
                  <a:cubicBezTo>
                    <a:pt x="3292629" y="882457"/>
                    <a:pt x="3258902" y="869697"/>
                    <a:pt x="3251154" y="846908"/>
                  </a:cubicBezTo>
                  <a:cubicBezTo>
                    <a:pt x="3253889" y="869241"/>
                    <a:pt x="3252977" y="891573"/>
                    <a:pt x="3252522" y="913906"/>
                  </a:cubicBezTo>
                  <a:cubicBezTo>
                    <a:pt x="3245229" y="918007"/>
                    <a:pt x="3237481" y="915729"/>
                    <a:pt x="3230189" y="915729"/>
                  </a:cubicBezTo>
                  <a:cubicBezTo>
                    <a:pt x="3178687" y="917096"/>
                    <a:pt x="3127185" y="914362"/>
                    <a:pt x="3076594" y="926667"/>
                  </a:cubicBezTo>
                  <a:cubicBezTo>
                    <a:pt x="3046058" y="933960"/>
                    <a:pt x="3026004" y="953102"/>
                    <a:pt x="3015977" y="982271"/>
                  </a:cubicBezTo>
                  <a:cubicBezTo>
                    <a:pt x="3000481" y="1026937"/>
                    <a:pt x="2993189" y="1072969"/>
                    <a:pt x="2989087" y="1119913"/>
                  </a:cubicBezTo>
                  <a:cubicBezTo>
                    <a:pt x="2992733" y="1121737"/>
                    <a:pt x="2996379" y="1122648"/>
                    <a:pt x="2999569" y="1123104"/>
                  </a:cubicBezTo>
                  <a:cubicBezTo>
                    <a:pt x="2999114" y="1124015"/>
                    <a:pt x="2999114" y="1125383"/>
                    <a:pt x="2999114" y="1126294"/>
                  </a:cubicBezTo>
                  <a:cubicBezTo>
                    <a:pt x="2998202" y="1134954"/>
                    <a:pt x="2999569" y="1145892"/>
                    <a:pt x="2988176" y="1148627"/>
                  </a:cubicBezTo>
                  <a:cubicBezTo>
                    <a:pt x="2976325" y="1151361"/>
                    <a:pt x="2973591" y="1140423"/>
                    <a:pt x="2969489" y="1133131"/>
                  </a:cubicBezTo>
                  <a:cubicBezTo>
                    <a:pt x="2955360" y="1107608"/>
                    <a:pt x="2944422" y="1080262"/>
                    <a:pt x="2926646" y="1057017"/>
                  </a:cubicBezTo>
                  <a:cubicBezTo>
                    <a:pt x="2925280" y="1053372"/>
                    <a:pt x="2923912" y="1049725"/>
                    <a:pt x="2922089" y="1046535"/>
                  </a:cubicBezTo>
                  <a:cubicBezTo>
                    <a:pt x="2928013" y="1048814"/>
                    <a:pt x="2933939" y="1051548"/>
                    <a:pt x="2939408" y="1054739"/>
                  </a:cubicBezTo>
                  <a:cubicBezTo>
                    <a:pt x="2915708" y="1003692"/>
                    <a:pt x="2881525" y="964041"/>
                    <a:pt x="2823643" y="951279"/>
                  </a:cubicBezTo>
                  <a:cubicBezTo>
                    <a:pt x="2797664" y="945809"/>
                    <a:pt x="2771685" y="940340"/>
                    <a:pt x="2745251" y="937150"/>
                  </a:cubicBezTo>
                  <a:cubicBezTo>
                    <a:pt x="2619002" y="922109"/>
                    <a:pt x="2491387" y="914818"/>
                    <a:pt x="2364227" y="908436"/>
                  </a:cubicBezTo>
                  <a:cubicBezTo>
                    <a:pt x="2172348" y="898865"/>
                    <a:pt x="1980926" y="887927"/>
                    <a:pt x="1789047" y="878355"/>
                  </a:cubicBezTo>
                  <a:cubicBezTo>
                    <a:pt x="1645023" y="871064"/>
                    <a:pt x="1501001" y="866050"/>
                    <a:pt x="1356977" y="857846"/>
                  </a:cubicBezTo>
                  <a:cubicBezTo>
                    <a:pt x="1325529" y="856023"/>
                    <a:pt x="1293170" y="858757"/>
                    <a:pt x="1262177" y="850554"/>
                  </a:cubicBezTo>
                  <a:cubicBezTo>
                    <a:pt x="1252606" y="846908"/>
                    <a:pt x="1247136" y="854200"/>
                    <a:pt x="1241212" y="859213"/>
                  </a:cubicBezTo>
                  <a:cubicBezTo>
                    <a:pt x="1238477" y="860581"/>
                    <a:pt x="1234831" y="862404"/>
                    <a:pt x="1231641" y="863315"/>
                  </a:cubicBezTo>
                  <a:cubicBezTo>
                    <a:pt x="1230729" y="863315"/>
                    <a:pt x="1229818" y="863315"/>
                    <a:pt x="1228906" y="862859"/>
                  </a:cubicBezTo>
                  <a:cubicBezTo>
                    <a:pt x="1231185" y="860124"/>
                    <a:pt x="1233008" y="856023"/>
                    <a:pt x="1230729" y="851466"/>
                  </a:cubicBezTo>
                  <a:cubicBezTo>
                    <a:pt x="1150058" y="847819"/>
                    <a:pt x="1069843" y="845540"/>
                    <a:pt x="989627" y="840071"/>
                  </a:cubicBezTo>
                  <a:cubicBezTo>
                    <a:pt x="955901" y="837793"/>
                    <a:pt x="921262" y="840982"/>
                    <a:pt x="887991" y="832323"/>
                  </a:cubicBezTo>
                  <a:cubicBezTo>
                    <a:pt x="886623" y="830500"/>
                    <a:pt x="886623" y="827765"/>
                    <a:pt x="883433" y="827765"/>
                  </a:cubicBezTo>
                  <a:cubicBezTo>
                    <a:pt x="877508" y="834146"/>
                    <a:pt x="870216" y="835513"/>
                    <a:pt x="861100" y="833691"/>
                  </a:cubicBezTo>
                  <a:cubicBezTo>
                    <a:pt x="851985" y="832323"/>
                    <a:pt x="841502" y="830956"/>
                    <a:pt x="832387" y="835969"/>
                  </a:cubicBezTo>
                  <a:cubicBezTo>
                    <a:pt x="784987" y="862859"/>
                    <a:pt x="738042" y="891117"/>
                    <a:pt x="702037" y="933048"/>
                  </a:cubicBezTo>
                  <a:cubicBezTo>
                    <a:pt x="685629" y="945353"/>
                    <a:pt x="666031" y="951735"/>
                    <a:pt x="648256" y="961306"/>
                  </a:cubicBezTo>
                  <a:cubicBezTo>
                    <a:pt x="635494" y="968143"/>
                    <a:pt x="632760" y="961761"/>
                    <a:pt x="632304" y="950368"/>
                  </a:cubicBezTo>
                  <a:cubicBezTo>
                    <a:pt x="631392" y="932593"/>
                    <a:pt x="630025" y="914362"/>
                    <a:pt x="628658" y="896587"/>
                  </a:cubicBezTo>
                  <a:cubicBezTo>
                    <a:pt x="617264" y="827309"/>
                    <a:pt x="597666" y="804977"/>
                    <a:pt x="537048" y="797228"/>
                  </a:cubicBezTo>
                  <a:cubicBezTo>
                    <a:pt x="499675" y="792671"/>
                    <a:pt x="461847" y="789481"/>
                    <a:pt x="424017" y="788114"/>
                  </a:cubicBezTo>
                  <a:cubicBezTo>
                    <a:pt x="405331" y="787430"/>
                    <a:pt x="386758" y="786632"/>
                    <a:pt x="368242" y="786917"/>
                  </a:cubicBezTo>
                  <a:close/>
                  <a:moveTo>
                    <a:pt x="1102430" y="702486"/>
                  </a:moveTo>
                  <a:cubicBezTo>
                    <a:pt x="1098328" y="702771"/>
                    <a:pt x="1094454" y="705391"/>
                    <a:pt x="1086706" y="710632"/>
                  </a:cubicBezTo>
                  <a:cubicBezTo>
                    <a:pt x="1050245" y="734788"/>
                    <a:pt x="1016517" y="763502"/>
                    <a:pt x="977777" y="783556"/>
                  </a:cubicBezTo>
                  <a:cubicBezTo>
                    <a:pt x="1026544" y="761679"/>
                    <a:pt x="1073945" y="736611"/>
                    <a:pt x="1119521" y="708354"/>
                  </a:cubicBezTo>
                  <a:cubicBezTo>
                    <a:pt x="1110862" y="704252"/>
                    <a:pt x="1106532" y="702201"/>
                    <a:pt x="1102430" y="702486"/>
                  </a:cubicBezTo>
                  <a:close/>
                  <a:moveTo>
                    <a:pt x="3166381" y="485084"/>
                  </a:moveTo>
                  <a:cubicBezTo>
                    <a:pt x="3150088" y="485255"/>
                    <a:pt x="3133794" y="486394"/>
                    <a:pt x="3117614" y="489585"/>
                  </a:cubicBezTo>
                  <a:cubicBezTo>
                    <a:pt x="3074771" y="497789"/>
                    <a:pt x="3056085" y="516931"/>
                    <a:pt x="3048792" y="559773"/>
                  </a:cubicBezTo>
                  <a:cubicBezTo>
                    <a:pt x="3042868" y="597602"/>
                    <a:pt x="3041956" y="635431"/>
                    <a:pt x="3044235" y="673260"/>
                  </a:cubicBezTo>
                  <a:cubicBezTo>
                    <a:pt x="3046514" y="716558"/>
                    <a:pt x="3065656" y="739346"/>
                    <a:pt x="3107587" y="750740"/>
                  </a:cubicBezTo>
                  <a:cubicBezTo>
                    <a:pt x="3135845" y="758488"/>
                    <a:pt x="3164558" y="760767"/>
                    <a:pt x="3193271" y="762135"/>
                  </a:cubicBezTo>
                  <a:cubicBezTo>
                    <a:pt x="3243862" y="764413"/>
                    <a:pt x="3294453" y="769427"/>
                    <a:pt x="3345043" y="760767"/>
                  </a:cubicBezTo>
                  <a:cubicBezTo>
                    <a:pt x="3374668" y="755754"/>
                    <a:pt x="3395633" y="738890"/>
                    <a:pt x="3409306" y="712456"/>
                  </a:cubicBezTo>
                  <a:cubicBezTo>
                    <a:pt x="3426625" y="680096"/>
                    <a:pt x="3431638" y="645458"/>
                    <a:pt x="3426169" y="609452"/>
                  </a:cubicBezTo>
                  <a:cubicBezTo>
                    <a:pt x="3422523" y="541543"/>
                    <a:pt x="3388797" y="502802"/>
                    <a:pt x="3321799" y="494142"/>
                  </a:cubicBezTo>
                  <a:cubicBezTo>
                    <a:pt x="3286249" y="489585"/>
                    <a:pt x="3250698" y="487762"/>
                    <a:pt x="3215148" y="486394"/>
                  </a:cubicBezTo>
                  <a:cubicBezTo>
                    <a:pt x="3198969" y="485711"/>
                    <a:pt x="3182675" y="484913"/>
                    <a:pt x="3166381" y="485084"/>
                  </a:cubicBezTo>
                  <a:close/>
                  <a:moveTo>
                    <a:pt x="428575" y="350119"/>
                  </a:moveTo>
                  <a:cubicBezTo>
                    <a:pt x="397925" y="348638"/>
                    <a:pt x="367274" y="348752"/>
                    <a:pt x="336509" y="353765"/>
                  </a:cubicBezTo>
                  <a:cubicBezTo>
                    <a:pt x="293667" y="360602"/>
                    <a:pt x="275437" y="377465"/>
                    <a:pt x="267233" y="420308"/>
                  </a:cubicBezTo>
                  <a:cubicBezTo>
                    <a:pt x="260852" y="453579"/>
                    <a:pt x="258117" y="486850"/>
                    <a:pt x="260396" y="520121"/>
                  </a:cubicBezTo>
                  <a:cubicBezTo>
                    <a:pt x="264042" y="577093"/>
                    <a:pt x="286830" y="604894"/>
                    <a:pt x="342435" y="616744"/>
                  </a:cubicBezTo>
                  <a:cubicBezTo>
                    <a:pt x="388467" y="626772"/>
                    <a:pt x="435412" y="629961"/>
                    <a:pt x="482811" y="627227"/>
                  </a:cubicBezTo>
                  <a:cubicBezTo>
                    <a:pt x="506056" y="626772"/>
                    <a:pt x="529756" y="628139"/>
                    <a:pt x="553000" y="626316"/>
                  </a:cubicBezTo>
                  <a:cubicBezTo>
                    <a:pt x="587183" y="624036"/>
                    <a:pt x="612250" y="606261"/>
                    <a:pt x="626834" y="574358"/>
                  </a:cubicBezTo>
                  <a:cubicBezTo>
                    <a:pt x="643698" y="537441"/>
                    <a:pt x="648712" y="498700"/>
                    <a:pt x="645978" y="459048"/>
                  </a:cubicBezTo>
                  <a:cubicBezTo>
                    <a:pt x="644610" y="450845"/>
                    <a:pt x="644154" y="442641"/>
                    <a:pt x="642331" y="434437"/>
                  </a:cubicBezTo>
                  <a:cubicBezTo>
                    <a:pt x="632760" y="387036"/>
                    <a:pt x="615441" y="369718"/>
                    <a:pt x="568040" y="361058"/>
                  </a:cubicBezTo>
                  <a:cubicBezTo>
                    <a:pt x="552545" y="358323"/>
                    <a:pt x="536592" y="356956"/>
                    <a:pt x="520641" y="356044"/>
                  </a:cubicBezTo>
                  <a:cubicBezTo>
                    <a:pt x="489877" y="354677"/>
                    <a:pt x="459226" y="351601"/>
                    <a:pt x="428575" y="350119"/>
                  </a:cubicBezTo>
                  <a:close/>
                  <a:moveTo>
                    <a:pt x="254699" y="1057"/>
                  </a:moveTo>
                  <a:cubicBezTo>
                    <a:pt x="256294" y="2710"/>
                    <a:pt x="257662" y="5786"/>
                    <a:pt x="259029" y="6470"/>
                  </a:cubicBezTo>
                  <a:cubicBezTo>
                    <a:pt x="269511" y="32449"/>
                    <a:pt x="274069" y="59795"/>
                    <a:pt x="279539" y="87141"/>
                  </a:cubicBezTo>
                  <a:cubicBezTo>
                    <a:pt x="286830" y="123602"/>
                    <a:pt x="310531" y="141833"/>
                    <a:pt x="346080" y="147758"/>
                  </a:cubicBezTo>
                  <a:cubicBezTo>
                    <a:pt x="355196" y="149125"/>
                    <a:pt x="363855" y="150493"/>
                    <a:pt x="372971" y="151860"/>
                  </a:cubicBezTo>
                  <a:cubicBezTo>
                    <a:pt x="437690" y="153227"/>
                    <a:pt x="502866" y="155050"/>
                    <a:pt x="568040" y="155962"/>
                  </a:cubicBezTo>
                  <a:cubicBezTo>
                    <a:pt x="617264" y="156873"/>
                    <a:pt x="634583" y="143656"/>
                    <a:pt x="649623" y="97168"/>
                  </a:cubicBezTo>
                  <a:cubicBezTo>
                    <a:pt x="655549" y="79848"/>
                    <a:pt x="659651" y="62073"/>
                    <a:pt x="666031" y="45209"/>
                  </a:cubicBezTo>
                  <a:cubicBezTo>
                    <a:pt x="668766" y="37462"/>
                    <a:pt x="669677" y="26523"/>
                    <a:pt x="681983" y="26067"/>
                  </a:cubicBezTo>
                  <a:cubicBezTo>
                    <a:pt x="694744" y="31081"/>
                    <a:pt x="700670" y="40652"/>
                    <a:pt x="702492" y="53869"/>
                  </a:cubicBezTo>
                  <a:cubicBezTo>
                    <a:pt x="708874" y="104004"/>
                    <a:pt x="707506" y="153683"/>
                    <a:pt x="704772" y="203818"/>
                  </a:cubicBezTo>
                  <a:cubicBezTo>
                    <a:pt x="701125" y="273550"/>
                    <a:pt x="699302" y="343283"/>
                    <a:pt x="712063" y="412560"/>
                  </a:cubicBezTo>
                  <a:cubicBezTo>
                    <a:pt x="723914" y="475911"/>
                    <a:pt x="759464" y="523312"/>
                    <a:pt x="807320" y="563420"/>
                  </a:cubicBezTo>
                  <a:cubicBezTo>
                    <a:pt x="821449" y="575269"/>
                    <a:pt x="838768" y="579827"/>
                    <a:pt x="856543" y="578915"/>
                  </a:cubicBezTo>
                  <a:cubicBezTo>
                    <a:pt x="906222" y="576637"/>
                    <a:pt x="953166" y="594411"/>
                    <a:pt x="1001933" y="595323"/>
                  </a:cubicBezTo>
                  <a:cubicBezTo>
                    <a:pt x="1421241" y="622670"/>
                    <a:pt x="1840548" y="642267"/>
                    <a:pt x="2260312" y="662777"/>
                  </a:cubicBezTo>
                  <a:cubicBezTo>
                    <a:pt x="2320929" y="665967"/>
                    <a:pt x="2381547" y="666423"/>
                    <a:pt x="2442164" y="668246"/>
                  </a:cubicBezTo>
                  <a:cubicBezTo>
                    <a:pt x="2492754" y="664144"/>
                    <a:pt x="2543345" y="665056"/>
                    <a:pt x="2593479" y="667335"/>
                  </a:cubicBezTo>
                  <a:cubicBezTo>
                    <a:pt x="2626294" y="669158"/>
                    <a:pt x="2658198" y="663689"/>
                    <a:pt x="2690558" y="666423"/>
                  </a:cubicBezTo>
                  <a:cubicBezTo>
                    <a:pt x="2698762" y="667335"/>
                    <a:pt x="2706965" y="665056"/>
                    <a:pt x="2715169" y="668246"/>
                  </a:cubicBezTo>
                  <a:cubicBezTo>
                    <a:pt x="2840051" y="684198"/>
                    <a:pt x="2976781" y="550658"/>
                    <a:pt x="3002760" y="453579"/>
                  </a:cubicBezTo>
                  <a:cubicBezTo>
                    <a:pt x="3016433" y="402989"/>
                    <a:pt x="3022358" y="352399"/>
                    <a:pt x="3025548" y="300896"/>
                  </a:cubicBezTo>
                  <a:cubicBezTo>
                    <a:pt x="3027827" y="258510"/>
                    <a:pt x="3030106" y="216123"/>
                    <a:pt x="3039221" y="174648"/>
                  </a:cubicBezTo>
                  <a:cubicBezTo>
                    <a:pt x="3041501" y="164621"/>
                    <a:pt x="3044691" y="153227"/>
                    <a:pt x="3056996" y="167812"/>
                  </a:cubicBezTo>
                  <a:cubicBezTo>
                    <a:pt x="3069758" y="177839"/>
                    <a:pt x="3073405" y="190600"/>
                    <a:pt x="3073860" y="206552"/>
                  </a:cubicBezTo>
                  <a:cubicBezTo>
                    <a:pt x="3075227" y="243925"/>
                    <a:pt x="3085710" y="257598"/>
                    <a:pt x="3121260" y="268992"/>
                  </a:cubicBezTo>
                  <a:cubicBezTo>
                    <a:pt x="3132198" y="272639"/>
                    <a:pt x="3140858" y="278563"/>
                    <a:pt x="3149518" y="284945"/>
                  </a:cubicBezTo>
                  <a:cubicBezTo>
                    <a:pt x="3221074" y="292692"/>
                    <a:pt x="3293085" y="295883"/>
                    <a:pt x="3365097" y="294971"/>
                  </a:cubicBezTo>
                  <a:cubicBezTo>
                    <a:pt x="3387885" y="294516"/>
                    <a:pt x="3406116" y="285400"/>
                    <a:pt x="3419789" y="267170"/>
                  </a:cubicBezTo>
                  <a:cubicBezTo>
                    <a:pt x="3436196" y="244381"/>
                    <a:pt x="3452604" y="221593"/>
                    <a:pt x="3457162" y="192879"/>
                  </a:cubicBezTo>
                  <a:cubicBezTo>
                    <a:pt x="3458529" y="183763"/>
                    <a:pt x="3462175" y="176927"/>
                    <a:pt x="3472202" y="176015"/>
                  </a:cubicBezTo>
                  <a:cubicBezTo>
                    <a:pt x="3475393" y="256686"/>
                    <a:pt x="3469012" y="336902"/>
                    <a:pt x="3467644" y="417573"/>
                  </a:cubicBezTo>
                  <a:cubicBezTo>
                    <a:pt x="3458073" y="423498"/>
                    <a:pt x="3458073" y="423498"/>
                    <a:pt x="3463087" y="427600"/>
                  </a:cubicBezTo>
                  <a:cubicBezTo>
                    <a:pt x="3469012" y="435804"/>
                    <a:pt x="3467188" y="444919"/>
                    <a:pt x="3466733" y="454034"/>
                  </a:cubicBezTo>
                  <a:cubicBezTo>
                    <a:pt x="3461264" y="584840"/>
                    <a:pt x="3455339" y="715190"/>
                    <a:pt x="3449869" y="845540"/>
                  </a:cubicBezTo>
                  <a:cubicBezTo>
                    <a:pt x="3444856" y="961761"/>
                    <a:pt x="3440754" y="1077527"/>
                    <a:pt x="3435285" y="1193748"/>
                  </a:cubicBezTo>
                  <a:cubicBezTo>
                    <a:pt x="3425714" y="1407959"/>
                    <a:pt x="3414776" y="1622627"/>
                    <a:pt x="3404748" y="1837294"/>
                  </a:cubicBezTo>
                  <a:cubicBezTo>
                    <a:pt x="3399735" y="1943488"/>
                    <a:pt x="3395177" y="2049683"/>
                    <a:pt x="3390164" y="2155877"/>
                  </a:cubicBezTo>
                  <a:cubicBezTo>
                    <a:pt x="3380137" y="2362796"/>
                    <a:pt x="3369655" y="2569715"/>
                    <a:pt x="3359171" y="2776634"/>
                  </a:cubicBezTo>
                  <a:cubicBezTo>
                    <a:pt x="3354158" y="2875080"/>
                    <a:pt x="3349600" y="2973982"/>
                    <a:pt x="3344587" y="3072428"/>
                  </a:cubicBezTo>
                  <a:cubicBezTo>
                    <a:pt x="3334105" y="3269320"/>
                    <a:pt x="3324077" y="3466669"/>
                    <a:pt x="3313595" y="3663561"/>
                  </a:cubicBezTo>
                  <a:cubicBezTo>
                    <a:pt x="3308126" y="3767476"/>
                    <a:pt x="3301745" y="3871392"/>
                    <a:pt x="3296731" y="3975307"/>
                  </a:cubicBezTo>
                  <a:cubicBezTo>
                    <a:pt x="3291262" y="4085603"/>
                    <a:pt x="3286249" y="4195444"/>
                    <a:pt x="3281235" y="4305284"/>
                  </a:cubicBezTo>
                  <a:cubicBezTo>
                    <a:pt x="3285337" y="4305284"/>
                    <a:pt x="3288983" y="4305284"/>
                    <a:pt x="3291717" y="4304828"/>
                  </a:cubicBezTo>
                  <a:cubicBezTo>
                    <a:pt x="3283514" y="4340378"/>
                    <a:pt x="3287616" y="4376839"/>
                    <a:pt x="3285337" y="4412845"/>
                  </a:cubicBezTo>
                  <a:cubicBezTo>
                    <a:pt x="3280779" y="4481211"/>
                    <a:pt x="3276222" y="4550032"/>
                    <a:pt x="3274854" y="4618853"/>
                  </a:cubicBezTo>
                  <a:cubicBezTo>
                    <a:pt x="3274854" y="4632982"/>
                    <a:pt x="3272120" y="4647110"/>
                    <a:pt x="3269840" y="4661240"/>
                  </a:cubicBezTo>
                  <a:cubicBezTo>
                    <a:pt x="3257535" y="4662152"/>
                    <a:pt x="3257535" y="4675369"/>
                    <a:pt x="3257535" y="4688130"/>
                  </a:cubicBezTo>
                  <a:cubicBezTo>
                    <a:pt x="3258447" y="4690409"/>
                    <a:pt x="3258902" y="4693144"/>
                    <a:pt x="3259358" y="4695878"/>
                  </a:cubicBezTo>
                  <a:cubicBezTo>
                    <a:pt x="3263004" y="4695422"/>
                    <a:pt x="3265739" y="4693600"/>
                    <a:pt x="3268473" y="4691776"/>
                  </a:cubicBezTo>
                  <a:cubicBezTo>
                    <a:pt x="3268929" y="4693600"/>
                    <a:pt x="3269840" y="4695422"/>
                    <a:pt x="3270296" y="4697246"/>
                  </a:cubicBezTo>
                  <a:cubicBezTo>
                    <a:pt x="3262549" y="4786576"/>
                    <a:pt x="3258902" y="4875907"/>
                    <a:pt x="3252977" y="4964782"/>
                  </a:cubicBezTo>
                  <a:cubicBezTo>
                    <a:pt x="3249331" y="5020841"/>
                    <a:pt x="3244774" y="5076446"/>
                    <a:pt x="3242494" y="5132504"/>
                  </a:cubicBezTo>
                  <a:cubicBezTo>
                    <a:pt x="3241583" y="5153926"/>
                    <a:pt x="3237481" y="5174436"/>
                    <a:pt x="3236570" y="5195856"/>
                  </a:cubicBezTo>
                  <a:cubicBezTo>
                    <a:pt x="3236570" y="5203604"/>
                    <a:pt x="3232467" y="5209986"/>
                    <a:pt x="3228821" y="5216822"/>
                  </a:cubicBezTo>
                  <a:cubicBezTo>
                    <a:pt x="3225175" y="5223659"/>
                    <a:pt x="3220617" y="5230040"/>
                    <a:pt x="3211502" y="5229128"/>
                  </a:cubicBezTo>
                  <a:cubicBezTo>
                    <a:pt x="3203299" y="5228217"/>
                    <a:pt x="3199653" y="5222291"/>
                    <a:pt x="3197829" y="5215455"/>
                  </a:cubicBezTo>
                  <a:cubicBezTo>
                    <a:pt x="3187802" y="5179905"/>
                    <a:pt x="3160456" y="5163497"/>
                    <a:pt x="3127641" y="5154382"/>
                  </a:cubicBezTo>
                  <a:cubicBezTo>
                    <a:pt x="3053350" y="5134328"/>
                    <a:pt x="2978604" y="5126580"/>
                    <a:pt x="2902491" y="5138430"/>
                  </a:cubicBezTo>
                  <a:cubicBezTo>
                    <a:pt x="2846887" y="5147090"/>
                    <a:pt x="2830023" y="5163953"/>
                    <a:pt x="2817262" y="5220013"/>
                  </a:cubicBezTo>
                  <a:cubicBezTo>
                    <a:pt x="2814071" y="5233230"/>
                    <a:pt x="2812249" y="5252828"/>
                    <a:pt x="2793561" y="5250549"/>
                  </a:cubicBezTo>
                  <a:cubicBezTo>
                    <a:pt x="2777610" y="5248270"/>
                    <a:pt x="2783079" y="5230040"/>
                    <a:pt x="2781712" y="5218189"/>
                  </a:cubicBezTo>
                  <a:cubicBezTo>
                    <a:pt x="2780801" y="5208618"/>
                    <a:pt x="2783079" y="5198591"/>
                    <a:pt x="2780344" y="5189020"/>
                  </a:cubicBezTo>
                  <a:cubicBezTo>
                    <a:pt x="2780344" y="5110628"/>
                    <a:pt x="2779888" y="5031780"/>
                    <a:pt x="2779888" y="4953388"/>
                  </a:cubicBezTo>
                  <a:cubicBezTo>
                    <a:pt x="2779888" y="4920572"/>
                    <a:pt x="2778977" y="4888213"/>
                    <a:pt x="2770317" y="4856764"/>
                  </a:cubicBezTo>
                  <a:cubicBezTo>
                    <a:pt x="2743883" y="4792046"/>
                    <a:pt x="2706510" y="4737353"/>
                    <a:pt x="2634043" y="4718667"/>
                  </a:cubicBezTo>
                  <a:cubicBezTo>
                    <a:pt x="2582085" y="4705449"/>
                    <a:pt x="2528304" y="4699980"/>
                    <a:pt x="2474523" y="4694966"/>
                  </a:cubicBezTo>
                  <a:cubicBezTo>
                    <a:pt x="2367418" y="4685395"/>
                    <a:pt x="2259856" y="4679015"/>
                    <a:pt x="2152295" y="4673545"/>
                  </a:cubicBezTo>
                  <a:cubicBezTo>
                    <a:pt x="2078460" y="4669443"/>
                    <a:pt x="2004170" y="4665341"/>
                    <a:pt x="1929879" y="4662152"/>
                  </a:cubicBezTo>
                  <a:cubicBezTo>
                    <a:pt x="1853310" y="4658961"/>
                    <a:pt x="1777196" y="4655770"/>
                    <a:pt x="1700627" y="4650301"/>
                  </a:cubicBezTo>
                  <a:cubicBezTo>
                    <a:pt x="1665989" y="4647567"/>
                    <a:pt x="1630895" y="4646199"/>
                    <a:pt x="1596256" y="4645288"/>
                  </a:cubicBezTo>
                  <a:cubicBezTo>
                    <a:pt x="1516952" y="4643009"/>
                    <a:pt x="1437193" y="4638907"/>
                    <a:pt x="1357889" y="4633437"/>
                  </a:cubicBezTo>
                  <a:cubicBezTo>
                    <a:pt x="1314590" y="4630248"/>
                    <a:pt x="1270381" y="4632526"/>
                    <a:pt x="1227539" y="4623411"/>
                  </a:cubicBezTo>
                  <a:cubicBezTo>
                    <a:pt x="1217968" y="4621132"/>
                    <a:pt x="1208852" y="4621132"/>
                    <a:pt x="1199737" y="4622499"/>
                  </a:cubicBezTo>
                  <a:cubicBezTo>
                    <a:pt x="1150970" y="4630703"/>
                    <a:pt x="1102202" y="4620676"/>
                    <a:pt x="1053890" y="4618397"/>
                  </a:cubicBezTo>
                  <a:cubicBezTo>
                    <a:pt x="1039306" y="4617030"/>
                    <a:pt x="1026544" y="4606547"/>
                    <a:pt x="1011049" y="4612473"/>
                  </a:cubicBezTo>
                  <a:cubicBezTo>
                    <a:pt x="968662" y="4620220"/>
                    <a:pt x="925364" y="4617942"/>
                    <a:pt x="882977" y="4615207"/>
                  </a:cubicBezTo>
                  <a:cubicBezTo>
                    <a:pt x="835122" y="4612017"/>
                    <a:pt x="787721" y="4610193"/>
                    <a:pt x="739866" y="4615662"/>
                  </a:cubicBezTo>
                  <a:cubicBezTo>
                    <a:pt x="714798" y="4618853"/>
                    <a:pt x="689731" y="4617030"/>
                    <a:pt x="664664" y="4618853"/>
                  </a:cubicBezTo>
                  <a:cubicBezTo>
                    <a:pt x="605186" y="4622955"/>
                    <a:pt x="564167" y="4650643"/>
                    <a:pt x="533915" y="4692495"/>
                  </a:cubicBezTo>
                  <a:lnTo>
                    <a:pt x="509557" y="4734278"/>
                  </a:lnTo>
                  <a:lnTo>
                    <a:pt x="582173" y="4723406"/>
                  </a:lnTo>
                  <a:cubicBezTo>
                    <a:pt x="590833" y="4722038"/>
                    <a:pt x="601771" y="4719759"/>
                    <a:pt x="603138" y="4732521"/>
                  </a:cubicBezTo>
                  <a:cubicBezTo>
                    <a:pt x="604506" y="4743915"/>
                    <a:pt x="593111" y="4741180"/>
                    <a:pt x="586731" y="4743003"/>
                  </a:cubicBezTo>
                  <a:cubicBezTo>
                    <a:pt x="569867" y="4747561"/>
                    <a:pt x="552548" y="4750751"/>
                    <a:pt x="543432" y="4768526"/>
                  </a:cubicBezTo>
                  <a:cubicBezTo>
                    <a:pt x="539786" y="4775819"/>
                    <a:pt x="531582" y="4773996"/>
                    <a:pt x="525202" y="4774907"/>
                  </a:cubicBezTo>
                  <a:lnTo>
                    <a:pt x="485705" y="4779000"/>
                  </a:lnTo>
                  <a:lnTo>
                    <a:pt x="485660" y="4780879"/>
                  </a:lnTo>
                  <a:cubicBezTo>
                    <a:pt x="483723" y="4785209"/>
                    <a:pt x="480305" y="4789083"/>
                    <a:pt x="476431" y="4792501"/>
                  </a:cubicBezTo>
                  <a:cubicBezTo>
                    <a:pt x="467771" y="4800705"/>
                    <a:pt x="455010" y="4803440"/>
                    <a:pt x="447718" y="4813922"/>
                  </a:cubicBezTo>
                  <a:cubicBezTo>
                    <a:pt x="458656" y="4817113"/>
                    <a:pt x="467316" y="4810277"/>
                    <a:pt x="477342" y="4811188"/>
                  </a:cubicBezTo>
                  <a:cubicBezTo>
                    <a:pt x="479622" y="4810732"/>
                    <a:pt x="481900" y="4810732"/>
                    <a:pt x="484179" y="4810277"/>
                  </a:cubicBezTo>
                  <a:cubicBezTo>
                    <a:pt x="484179" y="4811188"/>
                    <a:pt x="484635" y="4811643"/>
                    <a:pt x="484635" y="4812099"/>
                  </a:cubicBezTo>
                  <a:cubicBezTo>
                    <a:pt x="486458" y="4817113"/>
                    <a:pt x="487825" y="4822126"/>
                    <a:pt x="487369" y="4827595"/>
                  </a:cubicBezTo>
                  <a:cubicBezTo>
                    <a:pt x="478710" y="4919205"/>
                    <a:pt x="475064" y="5011270"/>
                    <a:pt x="457289" y="5101968"/>
                  </a:cubicBezTo>
                  <a:cubicBezTo>
                    <a:pt x="455010" y="5114729"/>
                    <a:pt x="454554" y="5129771"/>
                    <a:pt x="437235" y="5133872"/>
                  </a:cubicBezTo>
                  <a:cubicBezTo>
                    <a:pt x="426297" y="5128402"/>
                    <a:pt x="424017" y="5117920"/>
                    <a:pt x="422650" y="5106982"/>
                  </a:cubicBezTo>
                  <a:cubicBezTo>
                    <a:pt x="411712" y="5056391"/>
                    <a:pt x="382542" y="5023576"/>
                    <a:pt x="330584" y="5012182"/>
                  </a:cubicBezTo>
                  <a:cubicBezTo>
                    <a:pt x="262219" y="4997141"/>
                    <a:pt x="193398" y="4994407"/>
                    <a:pt x="124577" y="5004889"/>
                  </a:cubicBezTo>
                  <a:cubicBezTo>
                    <a:pt x="81279" y="5011270"/>
                    <a:pt x="52109" y="5034058"/>
                    <a:pt x="44361" y="5079636"/>
                  </a:cubicBezTo>
                  <a:cubicBezTo>
                    <a:pt x="42083" y="5092853"/>
                    <a:pt x="37069" y="5104703"/>
                    <a:pt x="29321" y="5115186"/>
                  </a:cubicBezTo>
                  <a:cubicBezTo>
                    <a:pt x="22485" y="5124301"/>
                    <a:pt x="14737" y="5128402"/>
                    <a:pt x="4254" y="5120199"/>
                  </a:cubicBezTo>
                  <a:cubicBezTo>
                    <a:pt x="-1216" y="5107893"/>
                    <a:pt x="152" y="5095132"/>
                    <a:pt x="152" y="5082370"/>
                  </a:cubicBezTo>
                  <a:cubicBezTo>
                    <a:pt x="5621" y="4697246"/>
                    <a:pt x="26586" y="4312576"/>
                    <a:pt x="43905" y="3927907"/>
                  </a:cubicBezTo>
                  <a:cubicBezTo>
                    <a:pt x="55756" y="3666751"/>
                    <a:pt x="68973" y="3406051"/>
                    <a:pt x="80367" y="3144895"/>
                  </a:cubicBezTo>
                  <a:cubicBezTo>
                    <a:pt x="81279" y="3122563"/>
                    <a:pt x="86292" y="3109346"/>
                    <a:pt x="108169" y="3103876"/>
                  </a:cubicBezTo>
                  <a:cubicBezTo>
                    <a:pt x="110904" y="3102965"/>
                    <a:pt x="113183" y="3100686"/>
                    <a:pt x="115461" y="3098863"/>
                  </a:cubicBezTo>
                  <a:cubicBezTo>
                    <a:pt x="115917" y="3098407"/>
                    <a:pt x="115461" y="3097496"/>
                    <a:pt x="115461" y="3096129"/>
                  </a:cubicBezTo>
                  <a:cubicBezTo>
                    <a:pt x="104067" y="3093849"/>
                    <a:pt x="96775" y="3105244"/>
                    <a:pt x="87659" y="3104788"/>
                  </a:cubicBezTo>
                  <a:cubicBezTo>
                    <a:pt x="87659" y="3067415"/>
                    <a:pt x="86292" y="3030042"/>
                    <a:pt x="88115" y="2992669"/>
                  </a:cubicBezTo>
                  <a:cubicBezTo>
                    <a:pt x="96319" y="2817654"/>
                    <a:pt x="104979" y="2642183"/>
                    <a:pt x="113639" y="2467167"/>
                  </a:cubicBezTo>
                  <a:cubicBezTo>
                    <a:pt x="114550" y="2453039"/>
                    <a:pt x="111815" y="2436630"/>
                    <a:pt x="135059" y="2440277"/>
                  </a:cubicBezTo>
                  <a:cubicBezTo>
                    <a:pt x="139161" y="2441188"/>
                    <a:pt x="142807" y="2438453"/>
                    <a:pt x="144175" y="2434808"/>
                  </a:cubicBezTo>
                  <a:cubicBezTo>
                    <a:pt x="151011" y="2417033"/>
                    <a:pt x="166507" y="2416121"/>
                    <a:pt x="181548" y="2414298"/>
                  </a:cubicBezTo>
                  <a:cubicBezTo>
                    <a:pt x="193854" y="2436175"/>
                    <a:pt x="212996" y="2448481"/>
                    <a:pt x="236240" y="2455772"/>
                  </a:cubicBezTo>
                  <a:cubicBezTo>
                    <a:pt x="267688" y="2465344"/>
                    <a:pt x="299592" y="2470357"/>
                    <a:pt x="332407" y="2468079"/>
                  </a:cubicBezTo>
                  <a:cubicBezTo>
                    <a:pt x="371604" y="2470357"/>
                    <a:pt x="410800" y="2470813"/>
                    <a:pt x="449996" y="2470357"/>
                  </a:cubicBezTo>
                  <a:cubicBezTo>
                    <a:pt x="498764" y="2469445"/>
                    <a:pt x="529756" y="2446657"/>
                    <a:pt x="547076" y="2402903"/>
                  </a:cubicBezTo>
                  <a:cubicBezTo>
                    <a:pt x="551177" y="2392421"/>
                    <a:pt x="555735" y="2382394"/>
                    <a:pt x="560293" y="2371912"/>
                  </a:cubicBezTo>
                  <a:cubicBezTo>
                    <a:pt x="565762" y="2370999"/>
                    <a:pt x="571231" y="2370543"/>
                    <a:pt x="576700" y="2370543"/>
                  </a:cubicBezTo>
                  <a:cubicBezTo>
                    <a:pt x="571687" y="2370088"/>
                    <a:pt x="566218" y="2369177"/>
                    <a:pt x="560749" y="2367810"/>
                  </a:cubicBezTo>
                  <a:cubicBezTo>
                    <a:pt x="560749" y="2364619"/>
                    <a:pt x="561204" y="2361884"/>
                    <a:pt x="561204" y="2359150"/>
                  </a:cubicBezTo>
                  <a:cubicBezTo>
                    <a:pt x="568952" y="2328157"/>
                    <a:pt x="572598" y="2296709"/>
                    <a:pt x="565306" y="2264806"/>
                  </a:cubicBezTo>
                  <a:cubicBezTo>
                    <a:pt x="558469" y="2235636"/>
                    <a:pt x="541606" y="2214671"/>
                    <a:pt x="511526" y="2210114"/>
                  </a:cubicBezTo>
                  <a:cubicBezTo>
                    <a:pt x="425841" y="2196440"/>
                    <a:pt x="339700" y="2188692"/>
                    <a:pt x="253560" y="2198719"/>
                  </a:cubicBezTo>
                  <a:cubicBezTo>
                    <a:pt x="204336" y="2204188"/>
                    <a:pt x="187017" y="2223787"/>
                    <a:pt x="177446" y="2272097"/>
                  </a:cubicBezTo>
                  <a:cubicBezTo>
                    <a:pt x="176535" y="2273010"/>
                    <a:pt x="175167" y="2273010"/>
                    <a:pt x="174255" y="2273465"/>
                  </a:cubicBezTo>
                  <a:cubicBezTo>
                    <a:pt x="157392" y="2276199"/>
                    <a:pt x="140529" y="2278479"/>
                    <a:pt x="123665" y="2281213"/>
                  </a:cubicBezTo>
                  <a:cubicBezTo>
                    <a:pt x="130046" y="2148129"/>
                    <a:pt x="136427" y="2014588"/>
                    <a:pt x="143263" y="1881048"/>
                  </a:cubicBezTo>
                  <a:cubicBezTo>
                    <a:pt x="151011" y="1721073"/>
                    <a:pt x="159671" y="1561098"/>
                    <a:pt x="167875" y="1401123"/>
                  </a:cubicBezTo>
                  <a:cubicBezTo>
                    <a:pt x="171065" y="1333669"/>
                    <a:pt x="174255" y="1266215"/>
                    <a:pt x="177902" y="1196482"/>
                  </a:cubicBezTo>
                  <a:cubicBezTo>
                    <a:pt x="198412" y="1211523"/>
                    <a:pt x="217098" y="1197850"/>
                    <a:pt x="236240" y="1196939"/>
                  </a:cubicBezTo>
                  <a:cubicBezTo>
                    <a:pt x="238063" y="1189646"/>
                    <a:pt x="230771" y="1189191"/>
                    <a:pt x="229404" y="1185544"/>
                  </a:cubicBezTo>
                  <a:cubicBezTo>
                    <a:pt x="222567" y="1166858"/>
                    <a:pt x="210717" y="1169136"/>
                    <a:pt x="196588" y="1176429"/>
                  </a:cubicBezTo>
                  <a:cubicBezTo>
                    <a:pt x="183826" y="1182809"/>
                    <a:pt x="177446" y="1180075"/>
                    <a:pt x="178357" y="1163667"/>
                  </a:cubicBezTo>
                  <a:cubicBezTo>
                    <a:pt x="185650" y="1041066"/>
                    <a:pt x="192486" y="918007"/>
                    <a:pt x="199323" y="795406"/>
                  </a:cubicBezTo>
                  <a:cubicBezTo>
                    <a:pt x="203881" y="707898"/>
                    <a:pt x="208438" y="620846"/>
                    <a:pt x="212996" y="533794"/>
                  </a:cubicBezTo>
                  <a:cubicBezTo>
                    <a:pt x="217098" y="459504"/>
                    <a:pt x="221656" y="385669"/>
                    <a:pt x="225758" y="311835"/>
                  </a:cubicBezTo>
                  <a:cubicBezTo>
                    <a:pt x="226669" y="297250"/>
                    <a:pt x="224846" y="281754"/>
                    <a:pt x="248546" y="276741"/>
                  </a:cubicBezTo>
                  <a:cubicBezTo>
                    <a:pt x="224390" y="279019"/>
                    <a:pt x="228492" y="266258"/>
                    <a:pt x="229404" y="253952"/>
                  </a:cubicBezTo>
                  <a:cubicBezTo>
                    <a:pt x="234873" y="177839"/>
                    <a:pt x="239887" y="102181"/>
                    <a:pt x="245356" y="26523"/>
                  </a:cubicBezTo>
                  <a:cubicBezTo>
                    <a:pt x="245811" y="18775"/>
                    <a:pt x="245811" y="10572"/>
                    <a:pt x="249002" y="4190"/>
                  </a:cubicBezTo>
                  <a:cubicBezTo>
                    <a:pt x="251281" y="-823"/>
                    <a:pt x="253104" y="-595"/>
                    <a:pt x="254699" y="1057"/>
                  </a:cubicBezTo>
                  <a:close/>
                </a:path>
              </a:pathLst>
            </a:custGeom>
            <a:solidFill>
              <a:srgbClr val="3A3A3A"/>
            </a:solidFill>
            <a:ln w="5823" cap="flat">
              <a:noFill/>
              <a:prstDash val="solid"/>
              <a:miter/>
            </a:ln>
          </p:spPr>
          <p:txBody>
            <a:bodyPr wrap="square" rtlCol="0" anchor="ctr">
              <a:noAutofit/>
            </a:bodyPr>
            <a:lstStyle/>
            <a:p>
              <a:endParaRPr lang="en-US" dirty="0"/>
            </a:p>
          </p:txBody>
        </p:sp>
        <p:sp>
          <p:nvSpPr>
            <p:cNvPr id="66" name="Freeform: Shape 2376">
              <a:extLst>
                <a:ext uri="{FF2B5EF4-FFF2-40B4-BE49-F238E27FC236}">
                  <a16:creationId xmlns:a16="http://schemas.microsoft.com/office/drawing/2014/main" id="{F7DA0E87-A910-5286-8E6C-0EF1FB127520}"/>
                </a:ext>
              </a:extLst>
            </p:cNvPr>
            <p:cNvSpPr/>
            <p:nvPr/>
          </p:nvSpPr>
          <p:spPr>
            <a:xfrm>
              <a:off x="1051738" y="4274316"/>
              <a:ext cx="1850578" cy="1208622"/>
            </a:xfrm>
            <a:custGeom>
              <a:avLst/>
              <a:gdLst>
                <a:gd name="connsiteX0" fmla="*/ 197894 w 2036582"/>
                <a:gd name="connsiteY0" fmla="*/ 22 h 1330102"/>
                <a:gd name="connsiteX1" fmla="*/ 498246 w 2036582"/>
                <a:gd name="connsiteY1" fmla="*/ 11417 h 1330102"/>
                <a:gd name="connsiteX2" fmla="*/ 805434 w 2036582"/>
                <a:gd name="connsiteY2" fmla="*/ 23266 h 1330102"/>
                <a:gd name="connsiteX3" fmla="*/ 1283081 w 2036582"/>
                <a:gd name="connsiteY3" fmla="*/ 44232 h 1330102"/>
                <a:gd name="connsiteX4" fmla="*/ 1528740 w 2036582"/>
                <a:gd name="connsiteY4" fmla="*/ 54258 h 1330102"/>
                <a:gd name="connsiteX5" fmla="*/ 1883784 w 2036582"/>
                <a:gd name="connsiteY5" fmla="*/ 69755 h 1330102"/>
                <a:gd name="connsiteX6" fmla="*/ 2036467 w 2036582"/>
                <a:gd name="connsiteY6" fmla="*/ 235199 h 1330102"/>
                <a:gd name="connsiteX7" fmla="*/ 2019603 w 2036582"/>
                <a:gd name="connsiteY7" fmla="*/ 658153 h 1330102"/>
                <a:gd name="connsiteX8" fmla="*/ 2009577 w 2036582"/>
                <a:gd name="connsiteY8" fmla="*/ 896976 h 1330102"/>
                <a:gd name="connsiteX9" fmla="*/ 1996815 w 2036582"/>
                <a:gd name="connsiteY9" fmla="*/ 1179097 h 1330102"/>
                <a:gd name="connsiteX10" fmla="*/ 1826357 w 2036582"/>
                <a:gd name="connsiteY10" fmla="*/ 1329957 h 1330102"/>
                <a:gd name="connsiteX11" fmla="*/ 1473592 w 2036582"/>
                <a:gd name="connsiteY11" fmla="*/ 1315372 h 1330102"/>
                <a:gd name="connsiteX12" fmla="*/ 1101228 w 2036582"/>
                <a:gd name="connsiteY12" fmla="*/ 1298508 h 1330102"/>
                <a:gd name="connsiteX13" fmla="*/ 1071148 w 2036582"/>
                <a:gd name="connsiteY13" fmla="*/ 1290760 h 1330102"/>
                <a:gd name="connsiteX14" fmla="*/ 1092569 w 2036582"/>
                <a:gd name="connsiteY14" fmla="*/ 1249741 h 1330102"/>
                <a:gd name="connsiteX15" fmla="*/ 1071148 w 2036582"/>
                <a:gd name="connsiteY15" fmla="*/ 1290760 h 1330102"/>
                <a:gd name="connsiteX16" fmla="*/ 1046081 w 2036582"/>
                <a:gd name="connsiteY16" fmla="*/ 1298508 h 1330102"/>
                <a:gd name="connsiteX17" fmla="*/ 584386 w 2036582"/>
                <a:gd name="connsiteY17" fmla="*/ 1277543 h 1330102"/>
                <a:gd name="connsiteX18" fmla="*/ 190602 w 2036582"/>
                <a:gd name="connsiteY18" fmla="*/ 1262503 h 1330102"/>
                <a:gd name="connsiteX19" fmla="*/ 36552 w 2036582"/>
                <a:gd name="connsiteY19" fmla="*/ 1198239 h 1330102"/>
                <a:gd name="connsiteX20" fmla="*/ 29260 w 2036582"/>
                <a:gd name="connsiteY20" fmla="*/ 1186845 h 1330102"/>
                <a:gd name="connsiteX21" fmla="*/ 56606 w 2036582"/>
                <a:gd name="connsiteY21" fmla="*/ 1189124 h 1330102"/>
                <a:gd name="connsiteX22" fmla="*/ 49769 w 2036582"/>
                <a:gd name="connsiteY22" fmla="*/ 1182743 h 1330102"/>
                <a:gd name="connsiteX23" fmla="*/ 4648 w 2036582"/>
                <a:gd name="connsiteY23" fmla="*/ 1131242 h 1330102"/>
                <a:gd name="connsiteX24" fmla="*/ 5104 w 2036582"/>
                <a:gd name="connsiteY24" fmla="*/ 994967 h 1330102"/>
                <a:gd name="connsiteX25" fmla="*/ 18321 w 2036582"/>
                <a:gd name="connsiteY25" fmla="*/ 678662 h 1330102"/>
                <a:gd name="connsiteX26" fmla="*/ 39286 w 2036582"/>
                <a:gd name="connsiteY26" fmla="*/ 194180 h 1330102"/>
                <a:gd name="connsiteX27" fmla="*/ 65266 w 2036582"/>
                <a:gd name="connsiteY27" fmla="*/ 75680 h 1330102"/>
                <a:gd name="connsiteX28" fmla="*/ 197894 w 2036582"/>
                <a:gd name="connsiteY28" fmla="*/ 22 h 13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6582" h="1330102">
                  <a:moveTo>
                    <a:pt x="197894" y="22"/>
                  </a:moveTo>
                  <a:cubicBezTo>
                    <a:pt x="298164" y="1845"/>
                    <a:pt x="397977" y="7314"/>
                    <a:pt x="498246" y="11417"/>
                  </a:cubicBezTo>
                  <a:cubicBezTo>
                    <a:pt x="600794" y="15518"/>
                    <a:pt x="702887" y="19165"/>
                    <a:pt x="805434" y="23266"/>
                  </a:cubicBezTo>
                  <a:cubicBezTo>
                    <a:pt x="964498" y="30103"/>
                    <a:pt x="1124017" y="37396"/>
                    <a:pt x="1283081" y="44232"/>
                  </a:cubicBezTo>
                  <a:cubicBezTo>
                    <a:pt x="1365119" y="47878"/>
                    <a:pt x="1446702" y="50613"/>
                    <a:pt x="1528740" y="54258"/>
                  </a:cubicBezTo>
                  <a:cubicBezTo>
                    <a:pt x="1647240" y="59272"/>
                    <a:pt x="1765740" y="61551"/>
                    <a:pt x="1883784" y="69755"/>
                  </a:cubicBezTo>
                  <a:cubicBezTo>
                    <a:pt x="1976306" y="76136"/>
                    <a:pt x="2039658" y="142678"/>
                    <a:pt x="2036467" y="235199"/>
                  </a:cubicBezTo>
                  <a:cubicBezTo>
                    <a:pt x="2032365" y="376487"/>
                    <a:pt x="2025073" y="517320"/>
                    <a:pt x="2019603" y="658153"/>
                  </a:cubicBezTo>
                  <a:cubicBezTo>
                    <a:pt x="2016413" y="737912"/>
                    <a:pt x="2013223" y="817216"/>
                    <a:pt x="2009577" y="896976"/>
                  </a:cubicBezTo>
                  <a:cubicBezTo>
                    <a:pt x="2005474" y="990865"/>
                    <a:pt x="2002284" y="1085209"/>
                    <a:pt x="1996815" y="1179097"/>
                  </a:cubicBezTo>
                  <a:cubicBezTo>
                    <a:pt x="1991346" y="1268427"/>
                    <a:pt x="1916599" y="1333603"/>
                    <a:pt x="1826357" y="1329957"/>
                  </a:cubicBezTo>
                  <a:cubicBezTo>
                    <a:pt x="1708769" y="1325399"/>
                    <a:pt x="1591180" y="1320386"/>
                    <a:pt x="1473592" y="1315372"/>
                  </a:cubicBezTo>
                  <a:cubicBezTo>
                    <a:pt x="1349622" y="1309903"/>
                    <a:pt x="1225198" y="1304433"/>
                    <a:pt x="1101228" y="1298508"/>
                  </a:cubicBezTo>
                  <a:cubicBezTo>
                    <a:pt x="1091202" y="1299420"/>
                    <a:pt x="1077984" y="1303977"/>
                    <a:pt x="1071148" y="1290760"/>
                  </a:cubicBezTo>
                  <a:cubicBezTo>
                    <a:pt x="1080719" y="1276631"/>
                    <a:pt x="1086189" y="1260224"/>
                    <a:pt x="1092569" y="1249741"/>
                  </a:cubicBezTo>
                  <a:cubicBezTo>
                    <a:pt x="1086644" y="1260224"/>
                    <a:pt x="1080263" y="1276176"/>
                    <a:pt x="1071148" y="1290760"/>
                  </a:cubicBezTo>
                  <a:cubicBezTo>
                    <a:pt x="1064311" y="1298053"/>
                    <a:pt x="1055652" y="1298964"/>
                    <a:pt x="1046081" y="1298508"/>
                  </a:cubicBezTo>
                  <a:cubicBezTo>
                    <a:pt x="892031" y="1291216"/>
                    <a:pt x="738437" y="1283924"/>
                    <a:pt x="584386" y="1277543"/>
                  </a:cubicBezTo>
                  <a:cubicBezTo>
                    <a:pt x="453125" y="1272074"/>
                    <a:pt x="321863" y="1266605"/>
                    <a:pt x="190602" y="1262503"/>
                  </a:cubicBezTo>
                  <a:cubicBezTo>
                    <a:pt x="130896" y="1260680"/>
                    <a:pt x="75748" y="1249285"/>
                    <a:pt x="36552" y="1198239"/>
                  </a:cubicBezTo>
                  <a:cubicBezTo>
                    <a:pt x="33817" y="1194593"/>
                    <a:pt x="31538" y="1190947"/>
                    <a:pt x="29260" y="1186845"/>
                  </a:cubicBezTo>
                  <a:cubicBezTo>
                    <a:pt x="39742" y="1182287"/>
                    <a:pt x="47490" y="1193226"/>
                    <a:pt x="56606" y="1189124"/>
                  </a:cubicBezTo>
                  <a:cubicBezTo>
                    <a:pt x="57517" y="1183655"/>
                    <a:pt x="52504" y="1183199"/>
                    <a:pt x="49769" y="1182743"/>
                  </a:cubicBezTo>
                  <a:cubicBezTo>
                    <a:pt x="16954" y="1180920"/>
                    <a:pt x="10573" y="1156308"/>
                    <a:pt x="4648" y="1131242"/>
                  </a:cubicBezTo>
                  <a:cubicBezTo>
                    <a:pt x="-5379" y="1086120"/>
                    <a:pt x="3736" y="1040544"/>
                    <a:pt x="5104" y="994967"/>
                  </a:cubicBezTo>
                  <a:cubicBezTo>
                    <a:pt x="7838" y="889684"/>
                    <a:pt x="13763" y="783946"/>
                    <a:pt x="18321" y="678662"/>
                  </a:cubicBezTo>
                  <a:cubicBezTo>
                    <a:pt x="25613" y="517320"/>
                    <a:pt x="32906" y="355522"/>
                    <a:pt x="39286" y="194180"/>
                  </a:cubicBezTo>
                  <a:cubicBezTo>
                    <a:pt x="41110" y="152705"/>
                    <a:pt x="41566" y="112141"/>
                    <a:pt x="65266" y="75680"/>
                  </a:cubicBezTo>
                  <a:cubicBezTo>
                    <a:pt x="96258" y="27824"/>
                    <a:pt x="140468" y="-889"/>
                    <a:pt x="197894" y="22"/>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2407">
              <a:extLst>
                <a:ext uri="{FF2B5EF4-FFF2-40B4-BE49-F238E27FC236}">
                  <a16:creationId xmlns:a16="http://schemas.microsoft.com/office/drawing/2014/main" id="{4258CE5B-4666-5AD9-D2A5-1E22351179DE}"/>
                </a:ext>
              </a:extLst>
            </p:cNvPr>
            <p:cNvSpPr/>
            <p:nvPr/>
          </p:nvSpPr>
          <p:spPr>
            <a:xfrm flipH="1">
              <a:off x="1307768" y="4362957"/>
              <a:ext cx="1568069" cy="1002728"/>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sp>
          <p:nvSpPr>
            <p:cNvPr id="68" name="Freeform: Shape 2375">
              <a:extLst>
                <a:ext uri="{FF2B5EF4-FFF2-40B4-BE49-F238E27FC236}">
                  <a16:creationId xmlns:a16="http://schemas.microsoft.com/office/drawing/2014/main" id="{CDCF6F84-273A-EC9D-7A0A-2DA19B0CA112}"/>
                </a:ext>
              </a:extLst>
            </p:cNvPr>
            <p:cNvSpPr/>
            <p:nvPr/>
          </p:nvSpPr>
          <p:spPr>
            <a:xfrm>
              <a:off x="1148690" y="2505705"/>
              <a:ext cx="1850578" cy="1208622"/>
            </a:xfrm>
            <a:custGeom>
              <a:avLst/>
              <a:gdLst>
                <a:gd name="connsiteX0" fmla="*/ 197894 w 2036582"/>
                <a:gd name="connsiteY0" fmla="*/ 22 h 1330102"/>
                <a:gd name="connsiteX1" fmla="*/ 498246 w 2036582"/>
                <a:gd name="connsiteY1" fmla="*/ 11417 h 1330102"/>
                <a:gd name="connsiteX2" fmla="*/ 805434 w 2036582"/>
                <a:gd name="connsiteY2" fmla="*/ 23266 h 1330102"/>
                <a:gd name="connsiteX3" fmla="*/ 1283081 w 2036582"/>
                <a:gd name="connsiteY3" fmla="*/ 44232 h 1330102"/>
                <a:gd name="connsiteX4" fmla="*/ 1528740 w 2036582"/>
                <a:gd name="connsiteY4" fmla="*/ 54258 h 1330102"/>
                <a:gd name="connsiteX5" fmla="*/ 1883784 w 2036582"/>
                <a:gd name="connsiteY5" fmla="*/ 69755 h 1330102"/>
                <a:gd name="connsiteX6" fmla="*/ 2036467 w 2036582"/>
                <a:gd name="connsiteY6" fmla="*/ 235199 h 1330102"/>
                <a:gd name="connsiteX7" fmla="*/ 2019603 w 2036582"/>
                <a:gd name="connsiteY7" fmla="*/ 658153 h 1330102"/>
                <a:gd name="connsiteX8" fmla="*/ 2009577 w 2036582"/>
                <a:gd name="connsiteY8" fmla="*/ 896976 h 1330102"/>
                <a:gd name="connsiteX9" fmla="*/ 1996815 w 2036582"/>
                <a:gd name="connsiteY9" fmla="*/ 1179097 h 1330102"/>
                <a:gd name="connsiteX10" fmla="*/ 1826357 w 2036582"/>
                <a:gd name="connsiteY10" fmla="*/ 1329957 h 1330102"/>
                <a:gd name="connsiteX11" fmla="*/ 1473592 w 2036582"/>
                <a:gd name="connsiteY11" fmla="*/ 1315372 h 1330102"/>
                <a:gd name="connsiteX12" fmla="*/ 1101228 w 2036582"/>
                <a:gd name="connsiteY12" fmla="*/ 1298508 h 1330102"/>
                <a:gd name="connsiteX13" fmla="*/ 1071148 w 2036582"/>
                <a:gd name="connsiteY13" fmla="*/ 1290760 h 1330102"/>
                <a:gd name="connsiteX14" fmla="*/ 1092569 w 2036582"/>
                <a:gd name="connsiteY14" fmla="*/ 1249741 h 1330102"/>
                <a:gd name="connsiteX15" fmla="*/ 1071148 w 2036582"/>
                <a:gd name="connsiteY15" fmla="*/ 1290760 h 1330102"/>
                <a:gd name="connsiteX16" fmla="*/ 1046081 w 2036582"/>
                <a:gd name="connsiteY16" fmla="*/ 1298508 h 1330102"/>
                <a:gd name="connsiteX17" fmla="*/ 584386 w 2036582"/>
                <a:gd name="connsiteY17" fmla="*/ 1277543 h 1330102"/>
                <a:gd name="connsiteX18" fmla="*/ 190602 w 2036582"/>
                <a:gd name="connsiteY18" fmla="*/ 1262503 h 1330102"/>
                <a:gd name="connsiteX19" fmla="*/ 36552 w 2036582"/>
                <a:gd name="connsiteY19" fmla="*/ 1198239 h 1330102"/>
                <a:gd name="connsiteX20" fmla="*/ 29260 w 2036582"/>
                <a:gd name="connsiteY20" fmla="*/ 1186845 h 1330102"/>
                <a:gd name="connsiteX21" fmla="*/ 56606 w 2036582"/>
                <a:gd name="connsiteY21" fmla="*/ 1189124 h 1330102"/>
                <a:gd name="connsiteX22" fmla="*/ 49769 w 2036582"/>
                <a:gd name="connsiteY22" fmla="*/ 1182743 h 1330102"/>
                <a:gd name="connsiteX23" fmla="*/ 4648 w 2036582"/>
                <a:gd name="connsiteY23" fmla="*/ 1131242 h 1330102"/>
                <a:gd name="connsiteX24" fmla="*/ 5104 w 2036582"/>
                <a:gd name="connsiteY24" fmla="*/ 994966 h 1330102"/>
                <a:gd name="connsiteX25" fmla="*/ 18321 w 2036582"/>
                <a:gd name="connsiteY25" fmla="*/ 678662 h 1330102"/>
                <a:gd name="connsiteX26" fmla="*/ 39286 w 2036582"/>
                <a:gd name="connsiteY26" fmla="*/ 194180 h 1330102"/>
                <a:gd name="connsiteX27" fmla="*/ 65266 w 2036582"/>
                <a:gd name="connsiteY27" fmla="*/ 75680 h 1330102"/>
                <a:gd name="connsiteX28" fmla="*/ 197894 w 2036582"/>
                <a:gd name="connsiteY28" fmla="*/ 22 h 13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6582" h="1330102">
                  <a:moveTo>
                    <a:pt x="197894" y="22"/>
                  </a:moveTo>
                  <a:cubicBezTo>
                    <a:pt x="298164" y="1845"/>
                    <a:pt x="397977" y="7314"/>
                    <a:pt x="498246" y="11417"/>
                  </a:cubicBezTo>
                  <a:cubicBezTo>
                    <a:pt x="600794" y="15518"/>
                    <a:pt x="702887" y="19164"/>
                    <a:pt x="805434" y="23266"/>
                  </a:cubicBezTo>
                  <a:cubicBezTo>
                    <a:pt x="964498" y="30103"/>
                    <a:pt x="1124017" y="37395"/>
                    <a:pt x="1283081" y="44232"/>
                  </a:cubicBezTo>
                  <a:cubicBezTo>
                    <a:pt x="1365119" y="47878"/>
                    <a:pt x="1446702" y="50612"/>
                    <a:pt x="1528740" y="54258"/>
                  </a:cubicBezTo>
                  <a:cubicBezTo>
                    <a:pt x="1647240" y="59272"/>
                    <a:pt x="1765740" y="61551"/>
                    <a:pt x="1883784" y="69755"/>
                  </a:cubicBezTo>
                  <a:cubicBezTo>
                    <a:pt x="1976306" y="76136"/>
                    <a:pt x="2039658" y="142678"/>
                    <a:pt x="2036467" y="235199"/>
                  </a:cubicBezTo>
                  <a:cubicBezTo>
                    <a:pt x="2032365" y="376487"/>
                    <a:pt x="2025073" y="517320"/>
                    <a:pt x="2019603" y="658153"/>
                  </a:cubicBezTo>
                  <a:cubicBezTo>
                    <a:pt x="2016413" y="737912"/>
                    <a:pt x="2013223" y="817216"/>
                    <a:pt x="2009577" y="896976"/>
                  </a:cubicBezTo>
                  <a:cubicBezTo>
                    <a:pt x="2005474" y="990865"/>
                    <a:pt x="2002284" y="1085209"/>
                    <a:pt x="1996815" y="1179097"/>
                  </a:cubicBezTo>
                  <a:cubicBezTo>
                    <a:pt x="1991346" y="1268427"/>
                    <a:pt x="1916599" y="1333603"/>
                    <a:pt x="1826357" y="1329957"/>
                  </a:cubicBezTo>
                  <a:cubicBezTo>
                    <a:pt x="1708769" y="1325399"/>
                    <a:pt x="1591180" y="1320386"/>
                    <a:pt x="1473592" y="1315372"/>
                  </a:cubicBezTo>
                  <a:cubicBezTo>
                    <a:pt x="1349622" y="1309903"/>
                    <a:pt x="1225198" y="1304433"/>
                    <a:pt x="1101228" y="1298508"/>
                  </a:cubicBezTo>
                  <a:cubicBezTo>
                    <a:pt x="1091202" y="1299420"/>
                    <a:pt x="1077984" y="1303977"/>
                    <a:pt x="1071148" y="1290760"/>
                  </a:cubicBezTo>
                  <a:cubicBezTo>
                    <a:pt x="1080719" y="1276631"/>
                    <a:pt x="1086189" y="1260224"/>
                    <a:pt x="1092569" y="1249741"/>
                  </a:cubicBezTo>
                  <a:cubicBezTo>
                    <a:pt x="1086644" y="1260224"/>
                    <a:pt x="1080263" y="1276176"/>
                    <a:pt x="1071148" y="1290760"/>
                  </a:cubicBezTo>
                  <a:cubicBezTo>
                    <a:pt x="1064311" y="1298053"/>
                    <a:pt x="1055652" y="1298964"/>
                    <a:pt x="1046081" y="1298508"/>
                  </a:cubicBezTo>
                  <a:cubicBezTo>
                    <a:pt x="892031" y="1291216"/>
                    <a:pt x="738437" y="1283924"/>
                    <a:pt x="584386" y="1277543"/>
                  </a:cubicBezTo>
                  <a:cubicBezTo>
                    <a:pt x="453125" y="1272074"/>
                    <a:pt x="321863" y="1266605"/>
                    <a:pt x="190602" y="1262503"/>
                  </a:cubicBezTo>
                  <a:cubicBezTo>
                    <a:pt x="130896" y="1260680"/>
                    <a:pt x="75748" y="1249285"/>
                    <a:pt x="36552" y="1198239"/>
                  </a:cubicBezTo>
                  <a:cubicBezTo>
                    <a:pt x="33817" y="1194593"/>
                    <a:pt x="31538" y="1190947"/>
                    <a:pt x="29260" y="1186845"/>
                  </a:cubicBezTo>
                  <a:cubicBezTo>
                    <a:pt x="39742" y="1182287"/>
                    <a:pt x="47490" y="1193226"/>
                    <a:pt x="56606" y="1189124"/>
                  </a:cubicBezTo>
                  <a:cubicBezTo>
                    <a:pt x="57517" y="1183655"/>
                    <a:pt x="52504" y="1183199"/>
                    <a:pt x="49769" y="1182743"/>
                  </a:cubicBezTo>
                  <a:cubicBezTo>
                    <a:pt x="16954" y="1180920"/>
                    <a:pt x="10573" y="1156308"/>
                    <a:pt x="4648" y="1131242"/>
                  </a:cubicBezTo>
                  <a:cubicBezTo>
                    <a:pt x="-5379" y="1086120"/>
                    <a:pt x="3736" y="1040544"/>
                    <a:pt x="5104" y="994966"/>
                  </a:cubicBezTo>
                  <a:cubicBezTo>
                    <a:pt x="7838" y="889684"/>
                    <a:pt x="13763" y="783946"/>
                    <a:pt x="18321" y="678662"/>
                  </a:cubicBezTo>
                  <a:cubicBezTo>
                    <a:pt x="25613" y="517320"/>
                    <a:pt x="32906" y="355522"/>
                    <a:pt x="39286" y="194180"/>
                  </a:cubicBezTo>
                  <a:cubicBezTo>
                    <a:pt x="41110" y="152705"/>
                    <a:pt x="41566" y="112141"/>
                    <a:pt x="65266" y="75680"/>
                  </a:cubicBezTo>
                  <a:cubicBezTo>
                    <a:pt x="96258" y="27824"/>
                    <a:pt x="140468" y="-889"/>
                    <a:pt x="197894" y="22"/>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 name="Freeform: Shape 2414">
              <a:extLst>
                <a:ext uri="{FF2B5EF4-FFF2-40B4-BE49-F238E27FC236}">
                  <a16:creationId xmlns:a16="http://schemas.microsoft.com/office/drawing/2014/main" id="{14EF402C-B50C-599A-656D-F770DA8F74F4}"/>
                </a:ext>
              </a:extLst>
            </p:cNvPr>
            <p:cNvSpPr/>
            <p:nvPr/>
          </p:nvSpPr>
          <p:spPr>
            <a:xfrm rot="18564185" flipH="1">
              <a:off x="1919683" y="3314963"/>
              <a:ext cx="545382" cy="265321"/>
            </a:xfrm>
            <a:custGeom>
              <a:avLst/>
              <a:gdLst>
                <a:gd name="connsiteX0" fmla="*/ 2247677 w 2246960"/>
                <a:gd name="connsiteY0" fmla="*/ 660646 h 1093115"/>
                <a:gd name="connsiteX1" fmla="*/ 2243339 w 2246960"/>
                <a:gd name="connsiteY1" fmla="*/ 602521 h 1093115"/>
                <a:gd name="connsiteX2" fmla="*/ 2229458 w 2246960"/>
                <a:gd name="connsiteY2" fmla="*/ 533550 h 1093115"/>
                <a:gd name="connsiteX3" fmla="*/ 2225988 w 2246960"/>
                <a:gd name="connsiteY3" fmla="*/ 504053 h 1093115"/>
                <a:gd name="connsiteX4" fmla="*/ 2229458 w 2246960"/>
                <a:gd name="connsiteY4" fmla="*/ 397778 h 1093115"/>
                <a:gd name="connsiteX5" fmla="*/ 2145306 w 2246960"/>
                <a:gd name="connsiteY5" fmla="*/ 303649 h 1093115"/>
                <a:gd name="connsiteX6" fmla="*/ 1971361 w 2246960"/>
                <a:gd name="connsiteY6" fmla="*/ 232509 h 1093115"/>
                <a:gd name="connsiteX7" fmla="*/ 1953576 w 2246960"/>
                <a:gd name="connsiteY7" fmla="*/ 196940 h 1093115"/>
                <a:gd name="connsiteX8" fmla="*/ 1960951 w 2246960"/>
                <a:gd name="connsiteY8" fmla="*/ 172214 h 1093115"/>
                <a:gd name="connsiteX9" fmla="*/ 1957480 w 2246960"/>
                <a:gd name="connsiteY9" fmla="*/ 139247 h 1093115"/>
                <a:gd name="connsiteX10" fmla="*/ 1892848 w 2246960"/>
                <a:gd name="connsiteY10" fmla="*/ 58132 h 1093115"/>
                <a:gd name="connsiteX11" fmla="*/ 1802189 w 2246960"/>
                <a:gd name="connsiteY11" fmla="*/ 439 h 1093115"/>
                <a:gd name="connsiteX12" fmla="*/ 1790043 w 2246960"/>
                <a:gd name="connsiteY12" fmla="*/ 13886 h 1093115"/>
                <a:gd name="connsiteX13" fmla="*/ 1737122 w 2246960"/>
                <a:gd name="connsiteY13" fmla="*/ 106281 h 1093115"/>
                <a:gd name="connsiteX14" fmla="*/ 1632582 w 2246960"/>
                <a:gd name="connsiteY14" fmla="*/ 192168 h 1093115"/>
                <a:gd name="connsiteX15" fmla="*/ 1524572 w 2246960"/>
                <a:gd name="connsiteY15" fmla="*/ 221665 h 1093115"/>
                <a:gd name="connsiteX16" fmla="*/ 1454734 w 2246960"/>
                <a:gd name="connsiteY16" fmla="*/ 234678 h 1093115"/>
                <a:gd name="connsiteX17" fmla="*/ 1145018 w 2246960"/>
                <a:gd name="connsiteY17" fmla="*/ 256801 h 1093115"/>
                <a:gd name="connsiteX18" fmla="*/ 1104243 w 2246960"/>
                <a:gd name="connsiteY18" fmla="*/ 256801 h 1093115"/>
                <a:gd name="connsiteX19" fmla="*/ 794527 w 2246960"/>
                <a:gd name="connsiteY19" fmla="*/ 234678 h 1093115"/>
                <a:gd name="connsiteX20" fmla="*/ 724689 w 2246960"/>
                <a:gd name="connsiteY20" fmla="*/ 221665 h 1093115"/>
                <a:gd name="connsiteX21" fmla="*/ 616678 w 2246960"/>
                <a:gd name="connsiteY21" fmla="*/ 192168 h 1093115"/>
                <a:gd name="connsiteX22" fmla="*/ 512138 w 2246960"/>
                <a:gd name="connsiteY22" fmla="*/ 106281 h 1093115"/>
                <a:gd name="connsiteX23" fmla="*/ 459218 w 2246960"/>
                <a:gd name="connsiteY23" fmla="*/ 13886 h 1093115"/>
                <a:gd name="connsiteX24" fmla="*/ 447072 w 2246960"/>
                <a:gd name="connsiteY24" fmla="*/ 439 h 1093115"/>
                <a:gd name="connsiteX25" fmla="*/ 356413 w 2246960"/>
                <a:gd name="connsiteY25" fmla="*/ 58132 h 1093115"/>
                <a:gd name="connsiteX26" fmla="*/ 291780 w 2246960"/>
                <a:gd name="connsiteY26" fmla="*/ 139247 h 1093115"/>
                <a:gd name="connsiteX27" fmla="*/ 288310 w 2246960"/>
                <a:gd name="connsiteY27" fmla="*/ 172214 h 1093115"/>
                <a:gd name="connsiteX28" fmla="*/ 295684 w 2246960"/>
                <a:gd name="connsiteY28" fmla="*/ 196940 h 1093115"/>
                <a:gd name="connsiteX29" fmla="*/ 277899 w 2246960"/>
                <a:gd name="connsiteY29" fmla="*/ 232509 h 1093115"/>
                <a:gd name="connsiteX30" fmla="*/ 103955 w 2246960"/>
                <a:gd name="connsiteY30" fmla="*/ 303649 h 1093115"/>
                <a:gd name="connsiteX31" fmla="*/ 19802 w 2246960"/>
                <a:gd name="connsiteY31" fmla="*/ 397778 h 1093115"/>
                <a:gd name="connsiteX32" fmla="*/ 23273 w 2246960"/>
                <a:gd name="connsiteY32" fmla="*/ 504053 h 1093115"/>
                <a:gd name="connsiteX33" fmla="*/ 19802 w 2246960"/>
                <a:gd name="connsiteY33" fmla="*/ 533550 h 1093115"/>
                <a:gd name="connsiteX34" fmla="*/ 5922 w 2246960"/>
                <a:gd name="connsiteY34" fmla="*/ 602521 h 1093115"/>
                <a:gd name="connsiteX35" fmla="*/ 1584 w 2246960"/>
                <a:gd name="connsiteY35" fmla="*/ 660646 h 1093115"/>
                <a:gd name="connsiteX36" fmla="*/ 87472 w 2246960"/>
                <a:gd name="connsiteY36" fmla="*/ 832422 h 1093115"/>
                <a:gd name="connsiteX37" fmla="*/ 114366 w 2246960"/>
                <a:gd name="connsiteY37" fmla="*/ 861051 h 1093115"/>
                <a:gd name="connsiteX38" fmla="*/ 451843 w 2246960"/>
                <a:gd name="connsiteY38" fmla="*/ 993786 h 1093115"/>
                <a:gd name="connsiteX39" fmla="*/ 1061733 w 2246960"/>
                <a:gd name="connsiteY39" fmla="*/ 1096157 h 1093115"/>
                <a:gd name="connsiteX40" fmla="*/ 1187962 w 2246960"/>
                <a:gd name="connsiteY40" fmla="*/ 1096157 h 1093115"/>
                <a:gd name="connsiteX41" fmla="*/ 1797851 w 2246960"/>
                <a:gd name="connsiteY41" fmla="*/ 993786 h 1093115"/>
                <a:gd name="connsiteX42" fmla="*/ 2135329 w 2246960"/>
                <a:gd name="connsiteY42" fmla="*/ 861051 h 1093115"/>
                <a:gd name="connsiteX43" fmla="*/ 2162223 w 2246960"/>
                <a:gd name="connsiteY43" fmla="*/ 832422 h 1093115"/>
                <a:gd name="connsiteX44" fmla="*/ 2247677 w 2246960"/>
                <a:gd name="connsiteY44" fmla="*/ 660646 h 109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46960" h="1093115">
                  <a:moveTo>
                    <a:pt x="2247677" y="660646"/>
                  </a:moveTo>
                  <a:cubicBezTo>
                    <a:pt x="2245074" y="641560"/>
                    <a:pt x="2244207" y="622040"/>
                    <a:pt x="2243339" y="602521"/>
                  </a:cubicBezTo>
                  <a:cubicBezTo>
                    <a:pt x="2242038" y="578663"/>
                    <a:pt x="2242471" y="554805"/>
                    <a:pt x="2229458" y="533550"/>
                  </a:cubicBezTo>
                  <a:cubicBezTo>
                    <a:pt x="2223819" y="524441"/>
                    <a:pt x="2225120" y="514897"/>
                    <a:pt x="2225988" y="504053"/>
                  </a:cubicBezTo>
                  <a:cubicBezTo>
                    <a:pt x="2229892" y="468917"/>
                    <a:pt x="2240736" y="434649"/>
                    <a:pt x="2229458" y="397778"/>
                  </a:cubicBezTo>
                  <a:cubicBezTo>
                    <a:pt x="2215577" y="352231"/>
                    <a:pt x="2186948" y="321433"/>
                    <a:pt x="2145306" y="303649"/>
                  </a:cubicBezTo>
                  <a:cubicBezTo>
                    <a:pt x="2088047" y="278489"/>
                    <a:pt x="2029487" y="255933"/>
                    <a:pt x="1971361" y="232509"/>
                  </a:cubicBezTo>
                  <a:cubicBezTo>
                    <a:pt x="1954878" y="226003"/>
                    <a:pt x="1947070" y="215158"/>
                    <a:pt x="1953576" y="196940"/>
                  </a:cubicBezTo>
                  <a:cubicBezTo>
                    <a:pt x="1956613" y="188698"/>
                    <a:pt x="1958348" y="180456"/>
                    <a:pt x="1960951" y="172214"/>
                  </a:cubicBezTo>
                  <a:cubicBezTo>
                    <a:pt x="1964421" y="160503"/>
                    <a:pt x="1965722" y="148790"/>
                    <a:pt x="1957480" y="139247"/>
                  </a:cubicBezTo>
                  <a:cubicBezTo>
                    <a:pt x="1934924" y="112787"/>
                    <a:pt x="1917573" y="82857"/>
                    <a:pt x="1892848" y="58132"/>
                  </a:cubicBezTo>
                  <a:cubicBezTo>
                    <a:pt x="1866821" y="32539"/>
                    <a:pt x="1836457" y="13452"/>
                    <a:pt x="1802189" y="439"/>
                  </a:cubicBezTo>
                  <a:cubicBezTo>
                    <a:pt x="1790910" y="-2163"/>
                    <a:pt x="1790910" y="7379"/>
                    <a:pt x="1790043" y="13886"/>
                  </a:cubicBezTo>
                  <a:cubicBezTo>
                    <a:pt x="1783970" y="51191"/>
                    <a:pt x="1763583" y="80688"/>
                    <a:pt x="1737122" y="106281"/>
                  </a:cubicBezTo>
                  <a:cubicBezTo>
                    <a:pt x="1704589" y="137946"/>
                    <a:pt x="1675960" y="173516"/>
                    <a:pt x="1632582" y="192168"/>
                  </a:cubicBezTo>
                  <a:cubicBezTo>
                    <a:pt x="1597880" y="207350"/>
                    <a:pt x="1562310" y="218629"/>
                    <a:pt x="1524572" y="221665"/>
                  </a:cubicBezTo>
                  <a:cubicBezTo>
                    <a:pt x="1500714" y="223834"/>
                    <a:pt x="1478158" y="231208"/>
                    <a:pt x="1454734" y="234678"/>
                  </a:cubicBezTo>
                  <a:cubicBezTo>
                    <a:pt x="1371449" y="247258"/>
                    <a:pt x="1229170" y="259403"/>
                    <a:pt x="1145018" y="256801"/>
                  </a:cubicBezTo>
                  <a:cubicBezTo>
                    <a:pt x="1138945" y="257669"/>
                    <a:pt x="1110316" y="257669"/>
                    <a:pt x="1104243" y="256801"/>
                  </a:cubicBezTo>
                  <a:cubicBezTo>
                    <a:pt x="1019656" y="259837"/>
                    <a:pt x="877812" y="247691"/>
                    <a:pt x="794527" y="234678"/>
                  </a:cubicBezTo>
                  <a:cubicBezTo>
                    <a:pt x="771103" y="231208"/>
                    <a:pt x="748113" y="223400"/>
                    <a:pt x="724689" y="221665"/>
                  </a:cubicBezTo>
                  <a:cubicBezTo>
                    <a:pt x="686950" y="218195"/>
                    <a:pt x="651380" y="207350"/>
                    <a:pt x="616678" y="192168"/>
                  </a:cubicBezTo>
                  <a:cubicBezTo>
                    <a:pt x="573301" y="173082"/>
                    <a:pt x="544672" y="137512"/>
                    <a:pt x="512138" y="106281"/>
                  </a:cubicBezTo>
                  <a:cubicBezTo>
                    <a:pt x="485678" y="80688"/>
                    <a:pt x="465291" y="51191"/>
                    <a:pt x="459218" y="13886"/>
                  </a:cubicBezTo>
                  <a:cubicBezTo>
                    <a:pt x="457916" y="7379"/>
                    <a:pt x="458350" y="-1730"/>
                    <a:pt x="447072" y="439"/>
                  </a:cubicBezTo>
                  <a:cubicBezTo>
                    <a:pt x="413237" y="13452"/>
                    <a:pt x="382439" y="32539"/>
                    <a:pt x="356413" y="58132"/>
                  </a:cubicBezTo>
                  <a:cubicBezTo>
                    <a:pt x="331687" y="82857"/>
                    <a:pt x="314336" y="112787"/>
                    <a:pt x="291780" y="139247"/>
                  </a:cubicBezTo>
                  <a:cubicBezTo>
                    <a:pt x="283538" y="148790"/>
                    <a:pt x="284840" y="160936"/>
                    <a:pt x="288310" y="172214"/>
                  </a:cubicBezTo>
                  <a:cubicBezTo>
                    <a:pt x="290913" y="180456"/>
                    <a:pt x="292648" y="188698"/>
                    <a:pt x="295684" y="196940"/>
                  </a:cubicBezTo>
                  <a:cubicBezTo>
                    <a:pt x="302191" y="215158"/>
                    <a:pt x="294383" y="225569"/>
                    <a:pt x="277899" y="232509"/>
                  </a:cubicBezTo>
                  <a:cubicBezTo>
                    <a:pt x="219773" y="255933"/>
                    <a:pt x="161213" y="278489"/>
                    <a:pt x="103955" y="303649"/>
                  </a:cubicBezTo>
                  <a:cubicBezTo>
                    <a:pt x="62313" y="321867"/>
                    <a:pt x="33683" y="352665"/>
                    <a:pt x="19802" y="397778"/>
                  </a:cubicBezTo>
                  <a:cubicBezTo>
                    <a:pt x="8524" y="434649"/>
                    <a:pt x="19369" y="468917"/>
                    <a:pt x="23273" y="504053"/>
                  </a:cubicBezTo>
                  <a:cubicBezTo>
                    <a:pt x="24574" y="514464"/>
                    <a:pt x="25442" y="524441"/>
                    <a:pt x="19802" y="533550"/>
                  </a:cubicBezTo>
                  <a:cubicBezTo>
                    <a:pt x="6789" y="555239"/>
                    <a:pt x="7223" y="578663"/>
                    <a:pt x="5922" y="602521"/>
                  </a:cubicBezTo>
                  <a:cubicBezTo>
                    <a:pt x="5054" y="622040"/>
                    <a:pt x="4187" y="641560"/>
                    <a:pt x="1584" y="660646"/>
                  </a:cubicBezTo>
                  <a:cubicBezTo>
                    <a:pt x="-8393" y="731352"/>
                    <a:pt x="29779" y="794683"/>
                    <a:pt x="87472" y="832422"/>
                  </a:cubicBezTo>
                  <a:cubicBezTo>
                    <a:pt x="90508" y="847604"/>
                    <a:pt x="102220" y="855412"/>
                    <a:pt x="114366" y="861051"/>
                  </a:cubicBezTo>
                  <a:cubicBezTo>
                    <a:pt x="181167" y="890982"/>
                    <a:pt x="323880" y="951276"/>
                    <a:pt x="451843" y="993786"/>
                  </a:cubicBezTo>
                  <a:cubicBezTo>
                    <a:pt x="742040" y="1075337"/>
                    <a:pt x="1021825" y="1101363"/>
                    <a:pt x="1061733" y="1096157"/>
                  </a:cubicBezTo>
                  <a:cubicBezTo>
                    <a:pt x="1114653" y="1096591"/>
                    <a:pt x="1124630" y="1096591"/>
                    <a:pt x="1187962" y="1096157"/>
                  </a:cubicBezTo>
                  <a:cubicBezTo>
                    <a:pt x="1227869" y="1101363"/>
                    <a:pt x="1507655" y="1075337"/>
                    <a:pt x="1797851" y="993786"/>
                  </a:cubicBezTo>
                  <a:cubicBezTo>
                    <a:pt x="1925815" y="951276"/>
                    <a:pt x="2068527" y="890982"/>
                    <a:pt x="2135329" y="861051"/>
                  </a:cubicBezTo>
                  <a:cubicBezTo>
                    <a:pt x="2147908" y="855412"/>
                    <a:pt x="2159620" y="847604"/>
                    <a:pt x="2162223" y="832422"/>
                  </a:cubicBezTo>
                  <a:cubicBezTo>
                    <a:pt x="2219481" y="794249"/>
                    <a:pt x="2257654" y="731352"/>
                    <a:pt x="2247677" y="660646"/>
                  </a:cubicBezTo>
                  <a:close/>
                </a:path>
              </a:pathLst>
            </a:custGeom>
            <a:solidFill>
              <a:schemeClr val="accent4">
                <a:lumMod val="60000"/>
                <a:lumOff val="40000"/>
              </a:schemeClr>
            </a:solidFill>
            <a:ln w="4331" cap="flat">
              <a:noFill/>
              <a:prstDash val="solid"/>
              <a:miter/>
            </a:ln>
          </p:spPr>
          <p:txBody>
            <a:bodyPr rtlCol="0" anchor="ctr"/>
            <a:lstStyle/>
            <a:p>
              <a:endParaRPr lang="en-US" dirty="0"/>
            </a:p>
          </p:txBody>
        </p:sp>
        <p:sp>
          <p:nvSpPr>
            <p:cNvPr id="70" name="Freeform: Shape 2415">
              <a:extLst>
                <a:ext uri="{FF2B5EF4-FFF2-40B4-BE49-F238E27FC236}">
                  <a16:creationId xmlns:a16="http://schemas.microsoft.com/office/drawing/2014/main" id="{E76C4C5C-B005-4300-1B3E-1FC1C8C7F683}"/>
                </a:ext>
              </a:extLst>
            </p:cNvPr>
            <p:cNvSpPr/>
            <p:nvPr/>
          </p:nvSpPr>
          <p:spPr>
            <a:xfrm rot="18564185" flipH="1">
              <a:off x="1618756" y="2597089"/>
              <a:ext cx="316383" cy="963706"/>
            </a:xfrm>
            <a:custGeom>
              <a:avLst/>
              <a:gdLst>
                <a:gd name="connsiteX0" fmla="*/ 1396363 w 1414110"/>
                <a:gd name="connsiteY0" fmla="*/ 3915263 h 4307396"/>
                <a:gd name="connsiteX1" fmla="*/ 1229360 w 1414110"/>
                <a:gd name="connsiteY1" fmla="*/ 3835448 h 4307396"/>
                <a:gd name="connsiteX2" fmla="*/ 1006399 w 1414110"/>
                <a:gd name="connsiteY2" fmla="*/ 3801614 h 4307396"/>
                <a:gd name="connsiteX3" fmla="*/ 942200 w 1414110"/>
                <a:gd name="connsiteY3" fmla="*/ 3796408 h 4307396"/>
                <a:gd name="connsiteX4" fmla="*/ 928319 w 1414110"/>
                <a:gd name="connsiteY4" fmla="*/ 3786432 h 4307396"/>
                <a:gd name="connsiteX5" fmla="*/ 908799 w 1414110"/>
                <a:gd name="connsiteY5" fmla="*/ 3644153 h 4307396"/>
                <a:gd name="connsiteX6" fmla="*/ 929620 w 1414110"/>
                <a:gd name="connsiteY6" fmla="*/ 3491030 h 4307396"/>
                <a:gd name="connsiteX7" fmla="*/ 962587 w 1414110"/>
                <a:gd name="connsiteY7" fmla="*/ 3322291 h 4307396"/>
                <a:gd name="connsiteX8" fmla="*/ 1003796 w 1414110"/>
                <a:gd name="connsiteY8" fmla="*/ 2585306 h 4307396"/>
                <a:gd name="connsiteX9" fmla="*/ 1026352 w 1414110"/>
                <a:gd name="connsiteY9" fmla="*/ 2337186 h 4307396"/>
                <a:gd name="connsiteX10" fmla="*/ 1014207 w 1414110"/>
                <a:gd name="connsiteY10" fmla="*/ 2159771 h 4307396"/>
                <a:gd name="connsiteX11" fmla="*/ 986445 w 1414110"/>
                <a:gd name="connsiteY11" fmla="*/ 1953294 h 4307396"/>
                <a:gd name="connsiteX12" fmla="*/ 966491 w 1414110"/>
                <a:gd name="connsiteY12" fmla="*/ 1867406 h 4307396"/>
                <a:gd name="connsiteX13" fmla="*/ 968660 w 1414110"/>
                <a:gd name="connsiteY13" fmla="*/ 1839211 h 4307396"/>
                <a:gd name="connsiteX14" fmla="*/ 971697 w 1414110"/>
                <a:gd name="connsiteY14" fmla="*/ 1814919 h 4307396"/>
                <a:gd name="connsiteX15" fmla="*/ 982107 w 1414110"/>
                <a:gd name="connsiteY15" fmla="*/ 1776747 h 4307396"/>
                <a:gd name="connsiteX16" fmla="*/ 1028955 w 1414110"/>
                <a:gd name="connsiteY16" fmla="*/ 1698233 h 4307396"/>
                <a:gd name="connsiteX17" fmla="*/ 1133061 w 1414110"/>
                <a:gd name="connsiteY17" fmla="*/ 1539471 h 4307396"/>
                <a:gd name="connsiteX18" fmla="*/ 1150412 w 1414110"/>
                <a:gd name="connsiteY18" fmla="*/ 1486985 h 4307396"/>
                <a:gd name="connsiteX19" fmla="*/ 1159522 w 1414110"/>
                <a:gd name="connsiteY19" fmla="*/ 1438835 h 4307396"/>
                <a:gd name="connsiteX20" fmla="*/ 1181210 w 1414110"/>
                <a:gd name="connsiteY20" fmla="*/ 1250143 h 4307396"/>
                <a:gd name="connsiteX21" fmla="*/ 1212876 w 1414110"/>
                <a:gd name="connsiteY21" fmla="*/ 1092248 h 4307396"/>
                <a:gd name="connsiteX22" fmla="*/ 1214177 w 1414110"/>
                <a:gd name="connsiteY22" fmla="*/ 1024145 h 4307396"/>
                <a:gd name="connsiteX23" fmla="*/ 1215913 w 1414110"/>
                <a:gd name="connsiteY23" fmla="*/ 945632 h 4307396"/>
                <a:gd name="connsiteX24" fmla="*/ 1188585 w 1414110"/>
                <a:gd name="connsiteY24" fmla="*/ 865817 h 4307396"/>
                <a:gd name="connsiteX25" fmla="*/ 1083177 w 1414110"/>
                <a:gd name="connsiteY25" fmla="*/ 777761 h 4307396"/>
                <a:gd name="connsiteX26" fmla="*/ 1045439 w 1414110"/>
                <a:gd name="connsiteY26" fmla="*/ 754337 h 4307396"/>
                <a:gd name="connsiteX27" fmla="*/ 929186 w 1414110"/>
                <a:gd name="connsiteY27" fmla="*/ 689270 h 4307396"/>
                <a:gd name="connsiteX28" fmla="*/ 870627 w 1414110"/>
                <a:gd name="connsiteY28" fmla="*/ 658038 h 4307396"/>
                <a:gd name="connsiteX29" fmla="*/ 799054 w 1414110"/>
                <a:gd name="connsiteY29" fmla="*/ 596008 h 4307396"/>
                <a:gd name="connsiteX30" fmla="*/ 791246 w 1414110"/>
                <a:gd name="connsiteY30" fmla="*/ 554800 h 4307396"/>
                <a:gd name="connsiteX31" fmla="*/ 796017 w 1414110"/>
                <a:gd name="connsiteY31" fmla="*/ 449392 h 4307396"/>
                <a:gd name="connsiteX32" fmla="*/ 816838 w 1414110"/>
                <a:gd name="connsiteY32" fmla="*/ 393001 h 4307396"/>
                <a:gd name="connsiteX33" fmla="*/ 827683 w 1414110"/>
                <a:gd name="connsiteY33" fmla="*/ 301474 h 4307396"/>
                <a:gd name="connsiteX34" fmla="*/ 822478 w 1414110"/>
                <a:gd name="connsiteY34" fmla="*/ 189126 h 4307396"/>
                <a:gd name="connsiteX35" fmla="*/ 782136 w 1414110"/>
                <a:gd name="connsiteY35" fmla="*/ 78080 h 4307396"/>
                <a:gd name="connsiteX36" fmla="*/ 707093 w 1414110"/>
                <a:gd name="connsiteY36" fmla="*/ 19954 h 4307396"/>
                <a:gd name="connsiteX37" fmla="*/ 628146 w 1414110"/>
                <a:gd name="connsiteY37" fmla="*/ 0 h 4307396"/>
                <a:gd name="connsiteX38" fmla="*/ 530546 w 1414110"/>
                <a:gd name="connsiteY38" fmla="*/ 22123 h 4307396"/>
                <a:gd name="connsiteX39" fmla="*/ 458106 w 1414110"/>
                <a:gd name="connsiteY39" fmla="*/ 83285 h 4307396"/>
                <a:gd name="connsiteX40" fmla="*/ 422970 w 1414110"/>
                <a:gd name="connsiteY40" fmla="*/ 196067 h 4307396"/>
                <a:gd name="connsiteX41" fmla="*/ 422970 w 1414110"/>
                <a:gd name="connsiteY41" fmla="*/ 308415 h 4307396"/>
                <a:gd name="connsiteX42" fmla="*/ 438152 w 1414110"/>
                <a:gd name="connsiteY42" fmla="*/ 399508 h 4307396"/>
                <a:gd name="connsiteX43" fmla="*/ 461576 w 1414110"/>
                <a:gd name="connsiteY43" fmla="*/ 455031 h 4307396"/>
                <a:gd name="connsiteX44" fmla="*/ 471119 w 1414110"/>
                <a:gd name="connsiteY44" fmla="*/ 560005 h 4307396"/>
                <a:gd name="connsiteX45" fmla="*/ 465046 w 1414110"/>
                <a:gd name="connsiteY45" fmla="*/ 601647 h 4307396"/>
                <a:gd name="connsiteX46" fmla="*/ 396076 w 1414110"/>
                <a:gd name="connsiteY46" fmla="*/ 666714 h 4307396"/>
                <a:gd name="connsiteX47" fmla="*/ 338817 w 1414110"/>
                <a:gd name="connsiteY47" fmla="*/ 700548 h 4307396"/>
                <a:gd name="connsiteX48" fmla="*/ 225602 w 1414110"/>
                <a:gd name="connsiteY48" fmla="*/ 770820 h 4307396"/>
                <a:gd name="connsiteX49" fmla="*/ 188731 w 1414110"/>
                <a:gd name="connsiteY49" fmla="*/ 795979 h 4307396"/>
                <a:gd name="connsiteX50" fmla="*/ 87227 w 1414110"/>
                <a:gd name="connsiteY50" fmla="*/ 888807 h 4307396"/>
                <a:gd name="connsiteX51" fmla="*/ 63369 w 1414110"/>
                <a:gd name="connsiteY51" fmla="*/ 969923 h 4307396"/>
                <a:gd name="connsiteX52" fmla="*/ 68575 w 1414110"/>
                <a:gd name="connsiteY52" fmla="*/ 1048437 h 4307396"/>
                <a:gd name="connsiteX53" fmla="*/ 72912 w 1414110"/>
                <a:gd name="connsiteY53" fmla="*/ 1116540 h 4307396"/>
                <a:gd name="connsiteX54" fmla="*/ 111519 w 1414110"/>
                <a:gd name="connsiteY54" fmla="*/ 1272699 h 4307396"/>
                <a:gd name="connsiteX55" fmla="*/ 141883 w 1414110"/>
                <a:gd name="connsiteY55" fmla="*/ 1460090 h 4307396"/>
                <a:gd name="connsiteX56" fmla="*/ 153161 w 1414110"/>
                <a:gd name="connsiteY56" fmla="*/ 1507372 h 4307396"/>
                <a:gd name="connsiteX57" fmla="*/ 173115 w 1414110"/>
                <a:gd name="connsiteY57" fmla="*/ 1558991 h 4307396"/>
                <a:gd name="connsiteX58" fmla="*/ 284161 w 1414110"/>
                <a:gd name="connsiteY58" fmla="*/ 1712982 h 4307396"/>
                <a:gd name="connsiteX59" fmla="*/ 334479 w 1414110"/>
                <a:gd name="connsiteY59" fmla="*/ 1789327 h 4307396"/>
                <a:gd name="connsiteX60" fmla="*/ 346625 w 1414110"/>
                <a:gd name="connsiteY60" fmla="*/ 1827065 h 4307396"/>
                <a:gd name="connsiteX61" fmla="*/ 350963 w 1414110"/>
                <a:gd name="connsiteY61" fmla="*/ 1851356 h 4307396"/>
                <a:gd name="connsiteX62" fmla="*/ 354433 w 1414110"/>
                <a:gd name="connsiteY62" fmla="*/ 1879552 h 4307396"/>
                <a:gd name="connsiteX63" fmla="*/ 338383 w 1414110"/>
                <a:gd name="connsiteY63" fmla="*/ 1966307 h 4307396"/>
                <a:gd name="connsiteX64" fmla="*/ 320165 w 1414110"/>
                <a:gd name="connsiteY64" fmla="*/ 2174086 h 4307396"/>
                <a:gd name="connsiteX65" fmla="*/ 316261 w 1414110"/>
                <a:gd name="connsiteY65" fmla="*/ 2351500 h 4307396"/>
                <a:gd name="connsiteX66" fmla="*/ 350095 w 1414110"/>
                <a:gd name="connsiteY66" fmla="*/ 2598319 h 4307396"/>
                <a:gd name="connsiteX67" fmla="*/ 424271 w 1414110"/>
                <a:gd name="connsiteY67" fmla="*/ 3332702 h 4307396"/>
                <a:gd name="connsiteX68" fmla="*/ 465046 w 1414110"/>
                <a:gd name="connsiteY68" fmla="*/ 3499706 h 4307396"/>
                <a:gd name="connsiteX69" fmla="*/ 492374 w 1414110"/>
                <a:gd name="connsiteY69" fmla="*/ 3651527 h 4307396"/>
                <a:gd name="connsiteX70" fmla="*/ 479361 w 1414110"/>
                <a:gd name="connsiteY70" fmla="*/ 3794673 h 4307396"/>
                <a:gd name="connsiteX71" fmla="*/ 465914 w 1414110"/>
                <a:gd name="connsiteY71" fmla="*/ 3805518 h 4307396"/>
                <a:gd name="connsiteX72" fmla="*/ 402148 w 1414110"/>
                <a:gd name="connsiteY72" fmla="*/ 3813759 h 4307396"/>
                <a:gd name="connsiteX73" fmla="*/ 180923 w 1414110"/>
                <a:gd name="connsiteY73" fmla="*/ 3857571 h 4307396"/>
                <a:gd name="connsiteX74" fmla="*/ 17389 w 1414110"/>
                <a:gd name="connsiteY74" fmla="*/ 3944760 h 4307396"/>
                <a:gd name="connsiteX75" fmla="*/ 2207 w 1414110"/>
                <a:gd name="connsiteY75" fmla="*/ 3997681 h 4307396"/>
                <a:gd name="connsiteX76" fmla="*/ 8280 w 1414110"/>
                <a:gd name="connsiteY76" fmla="*/ 4087906 h 4307396"/>
                <a:gd name="connsiteX77" fmla="*/ 26932 w 1414110"/>
                <a:gd name="connsiteY77" fmla="*/ 4142996 h 4307396"/>
                <a:gd name="connsiteX78" fmla="*/ 173982 w 1414110"/>
                <a:gd name="connsiteY78" fmla="*/ 4267923 h 4307396"/>
                <a:gd name="connsiteX79" fmla="*/ 357903 w 1414110"/>
                <a:gd name="connsiteY79" fmla="*/ 4300890 h 4307396"/>
                <a:gd name="connsiteX80" fmla="*/ 537053 w 1414110"/>
                <a:gd name="connsiteY80" fmla="*/ 4307397 h 4307396"/>
                <a:gd name="connsiteX81" fmla="*/ 847637 w 1414110"/>
                <a:gd name="connsiteY81" fmla="*/ 4303927 h 4307396"/>
                <a:gd name="connsiteX82" fmla="*/ 1073200 w 1414110"/>
                <a:gd name="connsiteY82" fmla="*/ 4286142 h 4307396"/>
                <a:gd name="connsiteX83" fmla="*/ 1255386 w 1414110"/>
                <a:gd name="connsiteY83" fmla="*/ 4244933 h 4307396"/>
                <a:gd name="connsiteX84" fmla="*/ 1396797 w 1414110"/>
                <a:gd name="connsiteY84" fmla="*/ 4113499 h 4307396"/>
                <a:gd name="connsiteX85" fmla="*/ 1413281 w 1414110"/>
                <a:gd name="connsiteY85" fmla="*/ 4057542 h 4307396"/>
                <a:gd name="connsiteX86" fmla="*/ 1415016 w 1414110"/>
                <a:gd name="connsiteY86" fmla="*/ 3967316 h 4307396"/>
                <a:gd name="connsiteX87" fmla="*/ 1396363 w 1414110"/>
                <a:gd name="connsiteY87" fmla="*/ 3915263 h 430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14110" h="4307396">
                  <a:moveTo>
                    <a:pt x="1396363" y="3915263"/>
                  </a:moveTo>
                  <a:cubicBezTo>
                    <a:pt x="1349082" y="3869283"/>
                    <a:pt x="1289221" y="3853233"/>
                    <a:pt x="1229360" y="3835448"/>
                  </a:cubicBezTo>
                  <a:cubicBezTo>
                    <a:pt x="1156485" y="3813759"/>
                    <a:pt x="1081442" y="3807253"/>
                    <a:pt x="1006399" y="3801614"/>
                  </a:cubicBezTo>
                  <a:cubicBezTo>
                    <a:pt x="985144" y="3799879"/>
                    <a:pt x="963889" y="3795541"/>
                    <a:pt x="942200" y="3796408"/>
                  </a:cubicBezTo>
                  <a:cubicBezTo>
                    <a:pt x="935259" y="3796408"/>
                    <a:pt x="928753" y="3794673"/>
                    <a:pt x="928319" y="3786432"/>
                  </a:cubicBezTo>
                  <a:cubicBezTo>
                    <a:pt x="924415" y="3738716"/>
                    <a:pt x="903594" y="3692302"/>
                    <a:pt x="908799" y="3644153"/>
                  </a:cubicBezTo>
                  <a:cubicBezTo>
                    <a:pt x="914438" y="3592968"/>
                    <a:pt x="915306" y="3542216"/>
                    <a:pt x="929620" y="3491030"/>
                  </a:cubicBezTo>
                  <a:cubicBezTo>
                    <a:pt x="944802" y="3435941"/>
                    <a:pt x="957382" y="3379550"/>
                    <a:pt x="962587" y="3322291"/>
                  </a:cubicBezTo>
                  <a:cubicBezTo>
                    <a:pt x="979071" y="3276745"/>
                    <a:pt x="983408" y="2716306"/>
                    <a:pt x="1003796" y="2585306"/>
                  </a:cubicBezTo>
                  <a:cubicBezTo>
                    <a:pt x="1019412" y="2490309"/>
                    <a:pt x="1030690" y="2408325"/>
                    <a:pt x="1026352" y="2337186"/>
                  </a:cubicBezTo>
                  <a:cubicBezTo>
                    <a:pt x="1022448" y="2272553"/>
                    <a:pt x="1023316" y="2223970"/>
                    <a:pt x="1014207" y="2159771"/>
                  </a:cubicBezTo>
                  <a:cubicBezTo>
                    <a:pt x="1004663" y="2091235"/>
                    <a:pt x="1010303" y="2020529"/>
                    <a:pt x="986445" y="1953294"/>
                  </a:cubicBezTo>
                  <a:cubicBezTo>
                    <a:pt x="976902" y="1925966"/>
                    <a:pt x="974299" y="1895602"/>
                    <a:pt x="966491" y="1867406"/>
                  </a:cubicBezTo>
                  <a:cubicBezTo>
                    <a:pt x="962153" y="1857429"/>
                    <a:pt x="961286" y="1847886"/>
                    <a:pt x="968660" y="1839211"/>
                  </a:cubicBezTo>
                  <a:cubicBezTo>
                    <a:pt x="975167" y="1831403"/>
                    <a:pt x="973865" y="1823595"/>
                    <a:pt x="971697" y="1814919"/>
                  </a:cubicBezTo>
                  <a:cubicBezTo>
                    <a:pt x="979505" y="1803207"/>
                    <a:pt x="982107" y="1790628"/>
                    <a:pt x="982107" y="1776747"/>
                  </a:cubicBezTo>
                  <a:cubicBezTo>
                    <a:pt x="982107" y="1751154"/>
                    <a:pt x="1037631" y="1712548"/>
                    <a:pt x="1028955" y="1698233"/>
                  </a:cubicBezTo>
                  <a:cubicBezTo>
                    <a:pt x="1030256" y="1696498"/>
                    <a:pt x="1117879" y="1602369"/>
                    <a:pt x="1133061" y="1539471"/>
                  </a:cubicBezTo>
                  <a:cubicBezTo>
                    <a:pt x="1137399" y="1521687"/>
                    <a:pt x="1140869" y="1503902"/>
                    <a:pt x="1150412" y="1486985"/>
                  </a:cubicBezTo>
                  <a:cubicBezTo>
                    <a:pt x="1157787" y="1474405"/>
                    <a:pt x="1159088" y="1454885"/>
                    <a:pt x="1159522" y="1438835"/>
                  </a:cubicBezTo>
                  <a:cubicBezTo>
                    <a:pt x="1160823" y="1375070"/>
                    <a:pt x="1179475" y="1313908"/>
                    <a:pt x="1181210" y="1250143"/>
                  </a:cubicBezTo>
                  <a:cubicBezTo>
                    <a:pt x="1182946" y="1196788"/>
                    <a:pt x="1190754" y="1142566"/>
                    <a:pt x="1212876" y="1092248"/>
                  </a:cubicBezTo>
                  <a:cubicBezTo>
                    <a:pt x="1220684" y="1074897"/>
                    <a:pt x="1212442" y="1027182"/>
                    <a:pt x="1214177" y="1024145"/>
                  </a:cubicBezTo>
                  <a:cubicBezTo>
                    <a:pt x="1227625" y="997685"/>
                    <a:pt x="1221985" y="973827"/>
                    <a:pt x="1215913" y="945632"/>
                  </a:cubicBezTo>
                  <a:cubicBezTo>
                    <a:pt x="1209840" y="917436"/>
                    <a:pt x="1198128" y="891844"/>
                    <a:pt x="1188585" y="865817"/>
                  </a:cubicBezTo>
                  <a:cubicBezTo>
                    <a:pt x="1170366" y="818102"/>
                    <a:pt x="1131760" y="790774"/>
                    <a:pt x="1083177" y="777761"/>
                  </a:cubicBezTo>
                  <a:cubicBezTo>
                    <a:pt x="1068429" y="773857"/>
                    <a:pt x="1056717" y="762578"/>
                    <a:pt x="1045439" y="754337"/>
                  </a:cubicBezTo>
                  <a:cubicBezTo>
                    <a:pt x="1008568" y="728310"/>
                    <a:pt x="963889" y="717032"/>
                    <a:pt x="929186" y="689270"/>
                  </a:cubicBezTo>
                  <a:cubicBezTo>
                    <a:pt x="911402" y="674956"/>
                    <a:pt x="889713" y="668449"/>
                    <a:pt x="870627" y="658038"/>
                  </a:cubicBezTo>
                  <a:cubicBezTo>
                    <a:pt x="841564" y="642422"/>
                    <a:pt x="822911" y="616396"/>
                    <a:pt x="799054" y="596008"/>
                  </a:cubicBezTo>
                  <a:cubicBezTo>
                    <a:pt x="787775" y="586465"/>
                    <a:pt x="791246" y="568680"/>
                    <a:pt x="791246" y="554800"/>
                  </a:cubicBezTo>
                  <a:cubicBezTo>
                    <a:pt x="791680" y="519664"/>
                    <a:pt x="791680" y="484094"/>
                    <a:pt x="796017" y="449392"/>
                  </a:cubicBezTo>
                  <a:cubicBezTo>
                    <a:pt x="798620" y="429872"/>
                    <a:pt x="808597" y="411220"/>
                    <a:pt x="816838" y="393001"/>
                  </a:cubicBezTo>
                  <a:cubicBezTo>
                    <a:pt x="830719" y="363504"/>
                    <a:pt x="828117" y="332272"/>
                    <a:pt x="827683" y="301474"/>
                  </a:cubicBezTo>
                  <a:cubicBezTo>
                    <a:pt x="827683" y="264170"/>
                    <a:pt x="823779" y="226865"/>
                    <a:pt x="822478" y="189126"/>
                  </a:cubicBezTo>
                  <a:cubicBezTo>
                    <a:pt x="821176" y="148785"/>
                    <a:pt x="805994" y="112782"/>
                    <a:pt x="782136" y="78080"/>
                  </a:cubicBezTo>
                  <a:cubicBezTo>
                    <a:pt x="762183" y="49017"/>
                    <a:pt x="737458" y="32099"/>
                    <a:pt x="707093" y="19954"/>
                  </a:cubicBezTo>
                  <a:cubicBezTo>
                    <a:pt x="689308" y="13013"/>
                    <a:pt x="646798" y="3904"/>
                    <a:pt x="628146" y="0"/>
                  </a:cubicBezTo>
                  <a:cubicBezTo>
                    <a:pt x="627278" y="9543"/>
                    <a:pt x="547897" y="14315"/>
                    <a:pt x="530546" y="22123"/>
                  </a:cubicBezTo>
                  <a:cubicBezTo>
                    <a:pt x="500616" y="35570"/>
                    <a:pt x="476758" y="53354"/>
                    <a:pt x="458106" y="83285"/>
                  </a:cubicBezTo>
                  <a:cubicBezTo>
                    <a:pt x="435549" y="118855"/>
                    <a:pt x="422102" y="155726"/>
                    <a:pt x="422970" y="196067"/>
                  </a:cubicBezTo>
                  <a:cubicBezTo>
                    <a:pt x="423404" y="233372"/>
                    <a:pt x="421668" y="271110"/>
                    <a:pt x="422970" y="308415"/>
                  </a:cubicBezTo>
                  <a:cubicBezTo>
                    <a:pt x="424271" y="339213"/>
                    <a:pt x="422536" y="370445"/>
                    <a:pt x="438152" y="399508"/>
                  </a:cubicBezTo>
                  <a:cubicBezTo>
                    <a:pt x="447695" y="417293"/>
                    <a:pt x="458106" y="435511"/>
                    <a:pt x="461576" y="455031"/>
                  </a:cubicBezTo>
                  <a:cubicBezTo>
                    <a:pt x="467649" y="489733"/>
                    <a:pt x="469384" y="524869"/>
                    <a:pt x="471119" y="560005"/>
                  </a:cubicBezTo>
                  <a:cubicBezTo>
                    <a:pt x="471986" y="573886"/>
                    <a:pt x="475890" y="591237"/>
                    <a:pt x="465046" y="601647"/>
                  </a:cubicBezTo>
                  <a:cubicBezTo>
                    <a:pt x="442056" y="623336"/>
                    <a:pt x="424705" y="649797"/>
                    <a:pt x="396076" y="666714"/>
                  </a:cubicBezTo>
                  <a:cubicBezTo>
                    <a:pt x="376990" y="677992"/>
                    <a:pt x="356168" y="685366"/>
                    <a:pt x="338817" y="700548"/>
                  </a:cubicBezTo>
                  <a:cubicBezTo>
                    <a:pt x="304983" y="730045"/>
                    <a:pt x="261171" y="743059"/>
                    <a:pt x="225602" y="770820"/>
                  </a:cubicBezTo>
                  <a:cubicBezTo>
                    <a:pt x="214757" y="779496"/>
                    <a:pt x="203479" y="791208"/>
                    <a:pt x="188731" y="795979"/>
                  </a:cubicBezTo>
                  <a:cubicBezTo>
                    <a:pt x="140582" y="811161"/>
                    <a:pt x="103277" y="840224"/>
                    <a:pt x="87227" y="888807"/>
                  </a:cubicBezTo>
                  <a:cubicBezTo>
                    <a:pt x="78552" y="915268"/>
                    <a:pt x="68141" y="941294"/>
                    <a:pt x="63369" y="969923"/>
                  </a:cubicBezTo>
                  <a:cubicBezTo>
                    <a:pt x="58598" y="998119"/>
                    <a:pt x="53826" y="1022410"/>
                    <a:pt x="68575" y="1048437"/>
                  </a:cubicBezTo>
                  <a:cubicBezTo>
                    <a:pt x="70310" y="1051473"/>
                    <a:pt x="64237" y="1099189"/>
                    <a:pt x="72912" y="1116540"/>
                  </a:cubicBezTo>
                  <a:cubicBezTo>
                    <a:pt x="97204" y="1165990"/>
                    <a:pt x="107615" y="1219778"/>
                    <a:pt x="111519" y="1272699"/>
                  </a:cubicBezTo>
                  <a:cubicBezTo>
                    <a:pt x="116290" y="1336464"/>
                    <a:pt x="137545" y="1396759"/>
                    <a:pt x="141883" y="1460090"/>
                  </a:cubicBezTo>
                  <a:cubicBezTo>
                    <a:pt x="142750" y="1475706"/>
                    <a:pt x="145353" y="1495226"/>
                    <a:pt x="153161" y="1507372"/>
                  </a:cubicBezTo>
                  <a:cubicBezTo>
                    <a:pt x="163572" y="1523856"/>
                    <a:pt x="167909" y="1541207"/>
                    <a:pt x="173115" y="1558991"/>
                  </a:cubicBezTo>
                  <a:cubicBezTo>
                    <a:pt x="191333" y="1621455"/>
                    <a:pt x="282860" y="1711247"/>
                    <a:pt x="284161" y="1712982"/>
                  </a:cubicBezTo>
                  <a:cubicBezTo>
                    <a:pt x="275920" y="1727730"/>
                    <a:pt x="333178" y="1763734"/>
                    <a:pt x="334479" y="1789327"/>
                  </a:cubicBezTo>
                  <a:cubicBezTo>
                    <a:pt x="334913" y="1803207"/>
                    <a:pt x="338817" y="1815787"/>
                    <a:pt x="346625" y="1827065"/>
                  </a:cubicBezTo>
                  <a:cubicBezTo>
                    <a:pt x="344890" y="1835740"/>
                    <a:pt x="343589" y="1843982"/>
                    <a:pt x="350963" y="1851356"/>
                  </a:cubicBezTo>
                  <a:cubicBezTo>
                    <a:pt x="358771" y="1859598"/>
                    <a:pt x="358337" y="1869575"/>
                    <a:pt x="354433" y="1879552"/>
                  </a:cubicBezTo>
                  <a:cubicBezTo>
                    <a:pt x="347493" y="1908181"/>
                    <a:pt x="346625" y="1938545"/>
                    <a:pt x="338383" y="1966307"/>
                  </a:cubicBezTo>
                  <a:cubicBezTo>
                    <a:pt x="317562" y="2034410"/>
                    <a:pt x="326238" y="2104682"/>
                    <a:pt x="320165" y="2174086"/>
                  </a:cubicBezTo>
                  <a:cubicBezTo>
                    <a:pt x="314092" y="2238285"/>
                    <a:pt x="317562" y="2286868"/>
                    <a:pt x="316261" y="2351500"/>
                  </a:cubicBezTo>
                  <a:cubicBezTo>
                    <a:pt x="314960" y="2422640"/>
                    <a:pt x="329708" y="2504190"/>
                    <a:pt x="350095" y="2598319"/>
                  </a:cubicBezTo>
                  <a:cubicBezTo>
                    <a:pt x="376556" y="2728018"/>
                    <a:pt x="406053" y="3287589"/>
                    <a:pt x="424271" y="3332702"/>
                  </a:cubicBezTo>
                  <a:cubicBezTo>
                    <a:pt x="432079" y="3389960"/>
                    <a:pt x="447261" y="3445484"/>
                    <a:pt x="465046" y="3499706"/>
                  </a:cubicBezTo>
                  <a:cubicBezTo>
                    <a:pt x="481530" y="3550024"/>
                    <a:pt x="484566" y="3600775"/>
                    <a:pt x="492374" y="3651527"/>
                  </a:cubicBezTo>
                  <a:cubicBezTo>
                    <a:pt x="499748" y="3699676"/>
                    <a:pt x="481096" y="3746524"/>
                    <a:pt x="479361" y="3794673"/>
                  </a:cubicBezTo>
                  <a:cubicBezTo>
                    <a:pt x="478927" y="3802915"/>
                    <a:pt x="472854" y="3805084"/>
                    <a:pt x="465914" y="3805518"/>
                  </a:cubicBezTo>
                  <a:cubicBezTo>
                    <a:pt x="444225" y="3805951"/>
                    <a:pt x="423404" y="3811157"/>
                    <a:pt x="402148" y="3813759"/>
                  </a:cubicBezTo>
                  <a:cubicBezTo>
                    <a:pt x="327105" y="3822435"/>
                    <a:pt x="252930" y="3832412"/>
                    <a:pt x="180923" y="3857571"/>
                  </a:cubicBezTo>
                  <a:cubicBezTo>
                    <a:pt x="121929" y="3877958"/>
                    <a:pt x="62502" y="3897044"/>
                    <a:pt x="17389" y="3944760"/>
                  </a:cubicBezTo>
                  <a:cubicBezTo>
                    <a:pt x="1773" y="3961243"/>
                    <a:pt x="-3432" y="3978161"/>
                    <a:pt x="2207" y="3997681"/>
                  </a:cubicBezTo>
                  <a:cubicBezTo>
                    <a:pt x="10882" y="4027611"/>
                    <a:pt x="8280" y="4057542"/>
                    <a:pt x="8280" y="4087906"/>
                  </a:cubicBezTo>
                  <a:cubicBezTo>
                    <a:pt x="11750" y="4106992"/>
                    <a:pt x="15220" y="4126946"/>
                    <a:pt x="26932" y="4142996"/>
                  </a:cubicBezTo>
                  <a:cubicBezTo>
                    <a:pt x="65972" y="4196350"/>
                    <a:pt x="116290" y="4236691"/>
                    <a:pt x="173982" y="4267923"/>
                  </a:cubicBezTo>
                  <a:cubicBezTo>
                    <a:pt x="231241" y="4298721"/>
                    <a:pt x="295873" y="4293082"/>
                    <a:pt x="357903" y="4300890"/>
                  </a:cubicBezTo>
                  <a:cubicBezTo>
                    <a:pt x="371350" y="4302626"/>
                    <a:pt x="456371" y="4305228"/>
                    <a:pt x="537053" y="4307397"/>
                  </a:cubicBezTo>
                  <a:lnTo>
                    <a:pt x="847637" y="4303927"/>
                  </a:lnTo>
                  <a:cubicBezTo>
                    <a:pt x="938296" y="4297854"/>
                    <a:pt x="1057150" y="4289178"/>
                    <a:pt x="1073200" y="4286142"/>
                  </a:cubicBezTo>
                  <a:cubicBezTo>
                    <a:pt x="1134796" y="4275731"/>
                    <a:pt x="1199863" y="4278334"/>
                    <a:pt x="1255386" y="4244933"/>
                  </a:cubicBezTo>
                  <a:cubicBezTo>
                    <a:pt x="1311343" y="4211533"/>
                    <a:pt x="1360360" y="4168588"/>
                    <a:pt x="1396797" y="4113499"/>
                  </a:cubicBezTo>
                  <a:cubicBezTo>
                    <a:pt x="1407642" y="4097015"/>
                    <a:pt x="1410244" y="4077062"/>
                    <a:pt x="1413281" y="4057542"/>
                  </a:cubicBezTo>
                  <a:cubicBezTo>
                    <a:pt x="1411546" y="4027611"/>
                    <a:pt x="1407642" y="3997681"/>
                    <a:pt x="1415016" y="3967316"/>
                  </a:cubicBezTo>
                  <a:cubicBezTo>
                    <a:pt x="1418920" y="3947796"/>
                    <a:pt x="1412847" y="3930879"/>
                    <a:pt x="1396363" y="3915263"/>
                  </a:cubicBezTo>
                  <a:close/>
                </a:path>
              </a:pathLst>
            </a:custGeom>
            <a:solidFill>
              <a:srgbClr val="FFC000"/>
            </a:solidFill>
            <a:ln w="4331" cap="flat">
              <a:noFill/>
              <a:prstDash val="solid"/>
              <a:miter/>
            </a:ln>
          </p:spPr>
          <p:txBody>
            <a:bodyPr rtlCol="0" anchor="ctr"/>
            <a:lstStyle/>
            <a:p>
              <a:endParaRPr lang="en-US" dirty="0"/>
            </a:p>
          </p:txBody>
        </p:sp>
        <p:sp>
          <p:nvSpPr>
            <p:cNvPr id="71" name="Freeform: Shape 2411">
              <a:extLst>
                <a:ext uri="{FF2B5EF4-FFF2-40B4-BE49-F238E27FC236}">
                  <a16:creationId xmlns:a16="http://schemas.microsoft.com/office/drawing/2014/main" id="{9BA47B39-41E8-B8D0-04C9-9557DE749241}"/>
                </a:ext>
              </a:extLst>
            </p:cNvPr>
            <p:cNvSpPr/>
            <p:nvPr/>
          </p:nvSpPr>
          <p:spPr>
            <a:xfrm flipH="1">
              <a:off x="2197126" y="2564634"/>
              <a:ext cx="872497" cy="643181"/>
            </a:xfrm>
            <a:custGeom>
              <a:avLst/>
              <a:gdLst>
                <a:gd name="connsiteX0" fmla="*/ 381 w 1540727"/>
                <a:gd name="connsiteY0" fmla="*/ 1529697 h 1876330"/>
                <a:gd name="connsiteX1" fmla="*/ 0 w 1540727"/>
                <a:gd name="connsiteY1" fmla="*/ 17192 h 1876330"/>
                <a:gd name="connsiteX2" fmla="*/ 17543 w 1540727"/>
                <a:gd name="connsiteY2" fmla="*/ 31 h 1876330"/>
                <a:gd name="connsiteX3" fmla="*/ 171997 w 1540727"/>
                <a:gd name="connsiteY3" fmla="*/ 412 h 1876330"/>
                <a:gd name="connsiteX4" fmla="*/ 1508311 w 1540727"/>
                <a:gd name="connsiteY4" fmla="*/ 505724 h 1876330"/>
                <a:gd name="connsiteX5" fmla="*/ 1530049 w 1540727"/>
                <a:gd name="connsiteY5" fmla="*/ 563311 h 1876330"/>
                <a:gd name="connsiteX6" fmla="*/ 914140 w 1540727"/>
                <a:gd name="connsiteY6" fmla="*/ 1855004 h 1876330"/>
                <a:gd name="connsiteX7" fmla="*/ 872952 w 1540727"/>
                <a:gd name="connsiteY7" fmla="*/ 1872547 h 1876330"/>
                <a:gd name="connsiteX8" fmla="*/ 75511 w 1540727"/>
                <a:gd name="connsiteY8" fmla="*/ 1567834 h 1876330"/>
                <a:gd name="connsiteX9" fmla="*/ 27840 w 1540727"/>
                <a:gd name="connsiteY9" fmla="*/ 1548766 h 1876330"/>
                <a:gd name="connsiteX10" fmla="*/ 381 w 1540727"/>
                <a:gd name="connsiteY10" fmla="*/ 1529697 h 1876330"/>
                <a:gd name="connsiteX0" fmla="*/ 381 w 1542442"/>
                <a:gd name="connsiteY0" fmla="*/ 1652012 h 2000070"/>
                <a:gd name="connsiteX1" fmla="*/ 0 w 1542442"/>
                <a:gd name="connsiteY1" fmla="*/ 139507 h 2000070"/>
                <a:gd name="connsiteX2" fmla="*/ 171997 w 1542442"/>
                <a:gd name="connsiteY2" fmla="*/ 122727 h 2000070"/>
                <a:gd name="connsiteX3" fmla="*/ 1508311 w 1542442"/>
                <a:gd name="connsiteY3" fmla="*/ 628039 h 2000070"/>
                <a:gd name="connsiteX4" fmla="*/ 1530049 w 1542442"/>
                <a:gd name="connsiteY4" fmla="*/ 685626 h 2000070"/>
                <a:gd name="connsiteX5" fmla="*/ 914140 w 1542442"/>
                <a:gd name="connsiteY5" fmla="*/ 1977319 h 2000070"/>
                <a:gd name="connsiteX6" fmla="*/ 872952 w 1542442"/>
                <a:gd name="connsiteY6" fmla="*/ 1994862 h 2000070"/>
                <a:gd name="connsiteX7" fmla="*/ 75511 w 1542442"/>
                <a:gd name="connsiteY7" fmla="*/ 1690149 h 2000070"/>
                <a:gd name="connsiteX8" fmla="*/ 27840 w 1542442"/>
                <a:gd name="connsiteY8" fmla="*/ 1671081 h 2000070"/>
                <a:gd name="connsiteX9" fmla="*/ 381 w 1542442"/>
                <a:gd name="connsiteY9" fmla="*/ 1652012 h 2000070"/>
                <a:gd name="connsiteX0" fmla="*/ 1602 w 1543663"/>
                <a:gd name="connsiteY0" fmla="*/ 1529285 h 1877343"/>
                <a:gd name="connsiteX1" fmla="*/ 173218 w 1543663"/>
                <a:gd name="connsiteY1" fmla="*/ 0 h 1877343"/>
                <a:gd name="connsiteX2" fmla="*/ 1509532 w 1543663"/>
                <a:gd name="connsiteY2" fmla="*/ 505312 h 1877343"/>
                <a:gd name="connsiteX3" fmla="*/ 1531270 w 1543663"/>
                <a:gd name="connsiteY3" fmla="*/ 562899 h 1877343"/>
                <a:gd name="connsiteX4" fmla="*/ 915361 w 1543663"/>
                <a:gd name="connsiteY4" fmla="*/ 1854592 h 1877343"/>
                <a:gd name="connsiteX5" fmla="*/ 874173 w 1543663"/>
                <a:gd name="connsiteY5" fmla="*/ 1872135 h 1877343"/>
                <a:gd name="connsiteX6" fmla="*/ 76732 w 1543663"/>
                <a:gd name="connsiteY6" fmla="*/ 1567422 h 1877343"/>
                <a:gd name="connsiteX7" fmla="*/ 29061 w 1543663"/>
                <a:gd name="connsiteY7" fmla="*/ 1548354 h 1877343"/>
                <a:gd name="connsiteX8" fmla="*/ 1602 w 1543663"/>
                <a:gd name="connsiteY8" fmla="*/ 1529285 h 1877343"/>
                <a:gd name="connsiteX0" fmla="*/ 113717 w 1746415"/>
                <a:gd name="connsiteY0" fmla="*/ 1615010 h 1963068"/>
                <a:gd name="connsiteX1" fmla="*/ 104358 w 1746415"/>
                <a:gd name="connsiteY1" fmla="*/ 0 h 1963068"/>
                <a:gd name="connsiteX2" fmla="*/ 1621647 w 1746415"/>
                <a:gd name="connsiteY2" fmla="*/ 591037 h 1963068"/>
                <a:gd name="connsiteX3" fmla="*/ 1643385 w 1746415"/>
                <a:gd name="connsiteY3" fmla="*/ 648624 h 1963068"/>
                <a:gd name="connsiteX4" fmla="*/ 1027476 w 1746415"/>
                <a:gd name="connsiteY4" fmla="*/ 1940317 h 1963068"/>
                <a:gd name="connsiteX5" fmla="*/ 986288 w 1746415"/>
                <a:gd name="connsiteY5" fmla="*/ 1957860 h 1963068"/>
                <a:gd name="connsiteX6" fmla="*/ 188847 w 1746415"/>
                <a:gd name="connsiteY6" fmla="*/ 1653147 h 1963068"/>
                <a:gd name="connsiteX7" fmla="*/ 141176 w 1746415"/>
                <a:gd name="connsiteY7" fmla="*/ 1634079 h 1963068"/>
                <a:gd name="connsiteX8" fmla="*/ 113717 w 1746415"/>
                <a:gd name="connsiteY8" fmla="*/ 1615010 h 1963068"/>
                <a:gd name="connsiteX0" fmla="*/ 11762 w 1644460"/>
                <a:gd name="connsiteY0" fmla="*/ 1615010 h 1963068"/>
                <a:gd name="connsiteX1" fmla="*/ 2403 w 1644460"/>
                <a:gd name="connsiteY1" fmla="*/ 0 h 1963068"/>
                <a:gd name="connsiteX2" fmla="*/ 1519692 w 1644460"/>
                <a:gd name="connsiteY2" fmla="*/ 591037 h 1963068"/>
                <a:gd name="connsiteX3" fmla="*/ 1541430 w 1644460"/>
                <a:gd name="connsiteY3" fmla="*/ 648624 h 1963068"/>
                <a:gd name="connsiteX4" fmla="*/ 925521 w 1644460"/>
                <a:gd name="connsiteY4" fmla="*/ 1940317 h 1963068"/>
                <a:gd name="connsiteX5" fmla="*/ 884333 w 1644460"/>
                <a:gd name="connsiteY5" fmla="*/ 1957860 h 1963068"/>
                <a:gd name="connsiteX6" fmla="*/ 86892 w 1644460"/>
                <a:gd name="connsiteY6" fmla="*/ 1653147 h 1963068"/>
                <a:gd name="connsiteX7" fmla="*/ 39221 w 1644460"/>
                <a:gd name="connsiteY7" fmla="*/ 1634079 h 1963068"/>
                <a:gd name="connsiteX8" fmla="*/ 11762 w 1644460"/>
                <a:gd name="connsiteY8" fmla="*/ 1615010 h 1963068"/>
                <a:gd name="connsiteX0" fmla="*/ 140452 w 1745691"/>
                <a:gd name="connsiteY0" fmla="*/ 1663198 h 1992187"/>
                <a:gd name="connsiteX1" fmla="*/ 103634 w 1745691"/>
                <a:gd name="connsiteY1" fmla="*/ 29119 h 1992187"/>
                <a:gd name="connsiteX2" fmla="*/ 1620923 w 1745691"/>
                <a:gd name="connsiteY2" fmla="*/ 620156 h 1992187"/>
                <a:gd name="connsiteX3" fmla="*/ 1642661 w 1745691"/>
                <a:gd name="connsiteY3" fmla="*/ 677743 h 1992187"/>
                <a:gd name="connsiteX4" fmla="*/ 1026752 w 1745691"/>
                <a:gd name="connsiteY4" fmla="*/ 1969436 h 1992187"/>
                <a:gd name="connsiteX5" fmla="*/ 985564 w 1745691"/>
                <a:gd name="connsiteY5" fmla="*/ 1986979 h 1992187"/>
                <a:gd name="connsiteX6" fmla="*/ 188123 w 1745691"/>
                <a:gd name="connsiteY6" fmla="*/ 1682266 h 1992187"/>
                <a:gd name="connsiteX7" fmla="*/ 140452 w 1745691"/>
                <a:gd name="connsiteY7" fmla="*/ 1663198 h 1992187"/>
                <a:gd name="connsiteX0" fmla="*/ 201754 w 1759322"/>
                <a:gd name="connsiteY0" fmla="*/ 1683132 h 1993053"/>
                <a:gd name="connsiteX1" fmla="*/ 117265 w 1759322"/>
                <a:gd name="connsiteY1" fmla="*/ 29985 h 1993053"/>
                <a:gd name="connsiteX2" fmla="*/ 1634554 w 1759322"/>
                <a:gd name="connsiteY2" fmla="*/ 621022 h 1993053"/>
                <a:gd name="connsiteX3" fmla="*/ 1656292 w 1759322"/>
                <a:gd name="connsiteY3" fmla="*/ 678609 h 1993053"/>
                <a:gd name="connsiteX4" fmla="*/ 1040383 w 1759322"/>
                <a:gd name="connsiteY4" fmla="*/ 1970302 h 1993053"/>
                <a:gd name="connsiteX5" fmla="*/ 999195 w 1759322"/>
                <a:gd name="connsiteY5" fmla="*/ 1987845 h 1993053"/>
                <a:gd name="connsiteX6" fmla="*/ 201754 w 1759322"/>
                <a:gd name="connsiteY6" fmla="*/ 1683132 h 1993053"/>
                <a:gd name="connsiteX0" fmla="*/ 145942 w 1789235"/>
                <a:gd name="connsiteY0" fmla="*/ 1654557 h 2012196"/>
                <a:gd name="connsiteX1" fmla="*/ 147178 w 1789235"/>
                <a:gd name="connsiteY1" fmla="*/ 29985 h 2012196"/>
                <a:gd name="connsiteX2" fmla="*/ 1664467 w 1789235"/>
                <a:gd name="connsiteY2" fmla="*/ 621022 h 2012196"/>
                <a:gd name="connsiteX3" fmla="*/ 1686205 w 1789235"/>
                <a:gd name="connsiteY3" fmla="*/ 678609 h 2012196"/>
                <a:gd name="connsiteX4" fmla="*/ 1070296 w 1789235"/>
                <a:gd name="connsiteY4" fmla="*/ 1970302 h 2012196"/>
                <a:gd name="connsiteX5" fmla="*/ 1029108 w 1789235"/>
                <a:gd name="connsiteY5" fmla="*/ 1987845 h 2012196"/>
                <a:gd name="connsiteX6" fmla="*/ 145942 w 1789235"/>
                <a:gd name="connsiteY6" fmla="*/ 1654557 h 2012196"/>
                <a:gd name="connsiteX0" fmla="*/ 106144 w 1749437"/>
                <a:gd name="connsiteY0" fmla="*/ 1654557 h 2012196"/>
                <a:gd name="connsiteX1" fmla="*/ 107380 w 1749437"/>
                <a:gd name="connsiteY1" fmla="*/ 29985 h 2012196"/>
                <a:gd name="connsiteX2" fmla="*/ 1624669 w 1749437"/>
                <a:gd name="connsiteY2" fmla="*/ 621022 h 2012196"/>
                <a:gd name="connsiteX3" fmla="*/ 1646407 w 1749437"/>
                <a:gd name="connsiteY3" fmla="*/ 678609 h 2012196"/>
                <a:gd name="connsiteX4" fmla="*/ 1030498 w 1749437"/>
                <a:gd name="connsiteY4" fmla="*/ 1970302 h 2012196"/>
                <a:gd name="connsiteX5" fmla="*/ 989310 w 1749437"/>
                <a:gd name="connsiteY5" fmla="*/ 1987845 h 2012196"/>
                <a:gd name="connsiteX6" fmla="*/ 106144 w 1749437"/>
                <a:gd name="connsiteY6" fmla="*/ 1654557 h 2012196"/>
                <a:gd name="connsiteX0" fmla="*/ 106144 w 1749437"/>
                <a:gd name="connsiteY0" fmla="*/ 1624572 h 1982211"/>
                <a:gd name="connsiteX1" fmla="*/ 107380 w 1749437"/>
                <a:gd name="connsiteY1" fmla="*/ 0 h 1982211"/>
                <a:gd name="connsiteX2" fmla="*/ 1624669 w 1749437"/>
                <a:gd name="connsiteY2" fmla="*/ 591037 h 1982211"/>
                <a:gd name="connsiteX3" fmla="*/ 1646407 w 1749437"/>
                <a:gd name="connsiteY3" fmla="*/ 648624 h 1982211"/>
                <a:gd name="connsiteX4" fmla="*/ 1030498 w 1749437"/>
                <a:gd name="connsiteY4" fmla="*/ 1940317 h 1982211"/>
                <a:gd name="connsiteX5" fmla="*/ 989310 w 1749437"/>
                <a:gd name="connsiteY5" fmla="*/ 1957860 h 1982211"/>
                <a:gd name="connsiteX6" fmla="*/ 106144 w 1749437"/>
                <a:gd name="connsiteY6" fmla="*/ 1624572 h 1982211"/>
                <a:gd name="connsiteX0" fmla="*/ 17306 w 1660599"/>
                <a:gd name="connsiteY0" fmla="*/ 1624572 h 1982211"/>
                <a:gd name="connsiteX1" fmla="*/ 18542 w 1660599"/>
                <a:gd name="connsiteY1" fmla="*/ 0 h 1982211"/>
                <a:gd name="connsiteX2" fmla="*/ 1535831 w 1660599"/>
                <a:gd name="connsiteY2" fmla="*/ 591037 h 1982211"/>
                <a:gd name="connsiteX3" fmla="*/ 1557569 w 1660599"/>
                <a:gd name="connsiteY3" fmla="*/ 648624 h 1982211"/>
                <a:gd name="connsiteX4" fmla="*/ 941660 w 1660599"/>
                <a:gd name="connsiteY4" fmla="*/ 1940317 h 1982211"/>
                <a:gd name="connsiteX5" fmla="*/ 900472 w 1660599"/>
                <a:gd name="connsiteY5" fmla="*/ 1957860 h 1982211"/>
                <a:gd name="connsiteX6" fmla="*/ 17306 w 1660599"/>
                <a:gd name="connsiteY6" fmla="*/ 1624572 h 1982211"/>
                <a:gd name="connsiteX0" fmla="*/ 767 w 1644060"/>
                <a:gd name="connsiteY0" fmla="*/ 1624572 h 1982211"/>
                <a:gd name="connsiteX1" fmla="*/ 2003 w 1644060"/>
                <a:gd name="connsiteY1" fmla="*/ 0 h 1982211"/>
                <a:gd name="connsiteX2" fmla="*/ 1519292 w 1644060"/>
                <a:gd name="connsiteY2" fmla="*/ 591037 h 1982211"/>
                <a:gd name="connsiteX3" fmla="*/ 1541030 w 1644060"/>
                <a:gd name="connsiteY3" fmla="*/ 648624 h 1982211"/>
                <a:gd name="connsiteX4" fmla="*/ 925121 w 1644060"/>
                <a:gd name="connsiteY4" fmla="*/ 1940317 h 1982211"/>
                <a:gd name="connsiteX5" fmla="*/ 883933 w 1644060"/>
                <a:gd name="connsiteY5" fmla="*/ 1957860 h 1982211"/>
                <a:gd name="connsiteX6" fmla="*/ 767 w 1644060"/>
                <a:gd name="connsiteY6" fmla="*/ 1624572 h 1982211"/>
                <a:gd name="connsiteX0" fmla="*/ 767 w 1542972"/>
                <a:gd name="connsiteY0" fmla="*/ 1624572 h 2060076"/>
                <a:gd name="connsiteX1" fmla="*/ 2003 w 1542972"/>
                <a:gd name="connsiteY1" fmla="*/ 0 h 2060076"/>
                <a:gd name="connsiteX2" fmla="*/ 1519292 w 1542972"/>
                <a:gd name="connsiteY2" fmla="*/ 591037 h 2060076"/>
                <a:gd name="connsiteX3" fmla="*/ 925121 w 1542972"/>
                <a:gd name="connsiteY3" fmla="*/ 1940317 h 2060076"/>
                <a:gd name="connsiteX4" fmla="*/ 883933 w 1542972"/>
                <a:gd name="connsiteY4" fmla="*/ 1957860 h 2060076"/>
                <a:gd name="connsiteX5" fmla="*/ 767 w 1542972"/>
                <a:gd name="connsiteY5" fmla="*/ 1624572 h 2060076"/>
                <a:gd name="connsiteX0" fmla="*/ 767 w 1595437"/>
                <a:gd name="connsiteY0" fmla="*/ 1624572 h 2060076"/>
                <a:gd name="connsiteX1" fmla="*/ 2003 w 1595437"/>
                <a:gd name="connsiteY1" fmla="*/ 0 h 2060076"/>
                <a:gd name="connsiteX2" fmla="*/ 1519292 w 1595437"/>
                <a:gd name="connsiteY2" fmla="*/ 591037 h 2060076"/>
                <a:gd name="connsiteX3" fmla="*/ 925121 w 1595437"/>
                <a:gd name="connsiteY3" fmla="*/ 1940317 h 2060076"/>
                <a:gd name="connsiteX4" fmla="*/ 883933 w 1595437"/>
                <a:gd name="connsiteY4" fmla="*/ 1957860 h 2060076"/>
                <a:gd name="connsiteX5" fmla="*/ 767 w 1595437"/>
                <a:gd name="connsiteY5" fmla="*/ 1624572 h 2060076"/>
                <a:gd name="connsiteX0" fmla="*/ 767 w 1519292"/>
                <a:gd name="connsiteY0" fmla="*/ 1624572 h 2060076"/>
                <a:gd name="connsiteX1" fmla="*/ 2003 w 1519292"/>
                <a:gd name="connsiteY1" fmla="*/ 0 h 2060076"/>
                <a:gd name="connsiteX2" fmla="*/ 1519292 w 1519292"/>
                <a:gd name="connsiteY2" fmla="*/ 591037 h 2060076"/>
                <a:gd name="connsiteX3" fmla="*/ 925121 w 1519292"/>
                <a:gd name="connsiteY3" fmla="*/ 1940317 h 2060076"/>
                <a:gd name="connsiteX4" fmla="*/ 883933 w 1519292"/>
                <a:gd name="connsiteY4" fmla="*/ 1957860 h 2060076"/>
                <a:gd name="connsiteX5" fmla="*/ 767 w 1519292"/>
                <a:gd name="connsiteY5" fmla="*/ 1624572 h 2060076"/>
                <a:gd name="connsiteX0" fmla="*/ 767 w 1519292"/>
                <a:gd name="connsiteY0" fmla="*/ 1624572 h 2009705"/>
                <a:gd name="connsiteX1" fmla="*/ 2003 w 1519292"/>
                <a:gd name="connsiteY1" fmla="*/ 0 h 2009705"/>
                <a:gd name="connsiteX2" fmla="*/ 1519292 w 1519292"/>
                <a:gd name="connsiteY2" fmla="*/ 591037 h 2009705"/>
                <a:gd name="connsiteX3" fmla="*/ 925121 w 1519292"/>
                <a:gd name="connsiteY3" fmla="*/ 1940317 h 2009705"/>
                <a:gd name="connsiteX4" fmla="*/ 767 w 1519292"/>
                <a:gd name="connsiteY4" fmla="*/ 1624572 h 2009705"/>
                <a:gd name="connsiteX0" fmla="*/ 767 w 1519292"/>
                <a:gd name="connsiteY0" fmla="*/ 1624572 h 2017493"/>
                <a:gd name="connsiteX1" fmla="*/ 2003 w 1519292"/>
                <a:gd name="connsiteY1" fmla="*/ 0 h 2017493"/>
                <a:gd name="connsiteX2" fmla="*/ 1519292 w 1519292"/>
                <a:gd name="connsiteY2" fmla="*/ 591037 h 2017493"/>
                <a:gd name="connsiteX3" fmla="*/ 887021 w 1519292"/>
                <a:gd name="connsiteY3" fmla="*/ 1949842 h 2017493"/>
                <a:gd name="connsiteX4" fmla="*/ 767 w 1519292"/>
                <a:gd name="connsiteY4" fmla="*/ 1624572 h 2017493"/>
                <a:gd name="connsiteX0" fmla="*/ 767 w 1519292"/>
                <a:gd name="connsiteY0" fmla="*/ 1624572 h 2058566"/>
                <a:gd name="connsiteX1" fmla="*/ 2003 w 1519292"/>
                <a:gd name="connsiteY1" fmla="*/ 0 h 2058566"/>
                <a:gd name="connsiteX2" fmla="*/ 1519292 w 1519292"/>
                <a:gd name="connsiteY2" fmla="*/ 591037 h 2058566"/>
                <a:gd name="connsiteX3" fmla="*/ 887021 w 1519292"/>
                <a:gd name="connsiteY3" fmla="*/ 1949842 h 2058566"/>
                <a:gd name="connsiteX4" fmla="*/ 767 w 1519292"/>
                <a:gd name="connsiteY4" fmla="*/ 1624572 h 2058566"/>
                <a:gd name="connsiteX0" fmla="*/ 767 w 1519292"/>
                <a:gd name="connsiteY0" fmla="*/ 1624572 h 1949842"/>
                <a:gd name="connsiteX1" fmla="*/ 2003 w 1519292"/>
                <a:gd name="connsiteY1" fmla="*/ 0 h 1949842"/>
                <a:gd name="connsiteX2" fmla="*/ 1519292 w 1519292"/>
                <a:gd name="connsiteY2" fmla="*/ 591037 h 1949842"/>
                <a:gd name="connsiteX3" fmla="*/ 887021 w 1519292"/>
                <a:gd name="connsiteY3" fmla="*/ 1949842 h 1949842"/>
                <a:gd name="connsiteX4" fmla="*/ 767 w 1519292"/>
                <a:gd name="connsiteY4" fmla="*/ 1624572 h 1949842"/>
                <a:gd name="connsiteX0" fmla="*/ 767 w 1519292"/>
                <a:gd name="connsiteY0" fmla="*/ 1624572 h 1949842"/>
                <a:gd name="connsiteX1" fmla="*/ 2003 w 1519292"/>
                <a:gd name="connsiteY1" fmla="*/ 0 h 1949842"/>
                <a:gd name="connsiteX2" fmla="*/ 1519292 w 1519292"/>
                <a:gd name="connsiteY2" fmla="*/ 591037 h 1949842"/>
                <a:gd name="connsiteX3" fmla="*/ 887021 w 1519292"/>
                <a:gd name="connsiteY3" fmla="*/ 1949842 h 1949842"/>
                <a:gd name="connsiteX4" fmla="*/ 767 w 1519292"/>
                <a:gd name="connsiteY4" fmla="*/ 1624572 h 1949842"/>
                <a:gd name="connsiteX0" fmla="*/ 882785 w 2401310"/>
                <a:gd name="connsiteY0" fmla="*/ 1928453 h 2253723"/>
                <a:gd name="connsiteX1" fmla="*/ 0 w 2401310"/>
                <a:gd name="connsiteY1" fmla="*/ 0 h 2253723"/>
                <a:gd name="connsiteX2" fmla="*/ 2401310 w 2401310"/>
                <a:gd name="connsiteY2" fmla="*/ 894918 h 2253723"/>
                <a:gd name="connsiteX3" fmla="*/ 1769039 w 2401310"/>
                <a:gd name="connsiteY3" fmla="*/ 2253723 h 2253723"/>
                <a:gd name="connsiteX4" fmla="*/ 882785 w 2401310"/>
                <a:gd name="connsiteY4" fmla="*/ 1928453 h 2253723"/>
                <a:gd name="connsiteX0" fmla="*/ 21 w 3037952"/>
                <a:gd name="connsiteY0" fmla="*/ 1237812 h 2253723"/>
                <a:gd name="connsiteX1" fmla="*/ 636642 w 3037952"/>
                <a:gd name="connsiteY1" fmla="*/ 0 h 2253723"/>
                <a:gd name="connsiteX2" fmla="*/ 3037952 w 3037952"/>
                <a:gd name="connsiteY2" fmla="*/ 894918 h 2253723"/>
                <a:gd name="connsiteX3" fmla="*/ 2405681 w 3037952"/>
                <a:gd name="connsiteY3" fmla="*/ 2253723 h 2253723"/>
                <a:gd name="connsiteX4" fmla="*/ 21 w 3037952"/>
                <a:gd name="connsiteY4" fmla="*/ 1237812 h 2253723"/>
                <a:gd name="connsiteX0" fmla="*/ 19320 w 3057251"/>
                <a:gd name="connsiteY0" fmla="*/ 1237812 h 2253723"/>
                <a:gd name="connsiteX1" fmla="*/ 655941 w 3057251"/>
                <a:gd name="connsiteY1" fmla="*/ 0 h 2253723"/>
                <a:gd name="connsiteX2" fmla="*/ 3057251 w 3057251"/>
                <a:gd name="connsiteY2" fmla="*/ 894918 h 2253723"/>
                <a:gd name="connsiteX3" fmla="*/ 2424980 w 3057251"/>
                <a:gd name="connsiteY3" fmla="*/ 2253723 h 2253723"/>
                <a:gd name="connsiteX4" fmla="*/ 19320 w 3057251"/>
                <a:gd name="connsiteY4" fmla="*/ 1237812 h 2253723"/>
                <a:gd name="connsiteX0" fmla="*/ 19320 w 3057251"/>
                <a:gd name="connsiteY0" fmla="*/ 1237812 h 2253723"/>
                <a:gd name="connsiteX1" fmla="*/ 655941 w 3057251"/>
                <a:gd name="connsiteY1" fmla="*/ 0 h 2253723"/>
                <a:gd name="connsiteX2" fmla="*/ 3057251 w 3057251"/>
                <a:gd name="connsiteY2" fmla="*/ 894918 h 2253723"/>
                <a:gd name="connsiteX3" fmla="*/ 2424980 w 3057251"/>
                <a:gd name="connsiteY3" fmla="*/ 2253723 h 2253723"/>
                <a:gd name="connsiteX4" fmla="*/ 19320 w 3057251"/>
                <a:gd name="connsiteY4" fmla="*/ 1237812 h 2253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251" h="2253723">
                  <a:moveTo>
                    <a:pt x="19320" y="1237812"/>
                  </a:moveTo>
                  <a:cubicBezTo>
                    <a:pt x="15205" y="734323"/>
                    <a:pt x="-163978" y="34083"/>
                    <a:pt x="655941" y="0"/>
                  </a:cubicBezTo>
                  <a:cubicBezTo>
                    <a:pt x="989991" y="80157"/>
                    <a:pt x="2627173" y="695357"/>
                    <a:pt x="3057251" y="894918"/>
                  </a:cubicBezTo>
                  <a:cubicBezTo>
                    <a:pt x="2991577" y="1179003"/>
                    <a:pt x="2554242" y="2024317"/>
                    <a:pt x="2424980" y="2253723"/>
                  </a:cubicBezTo>
                  <a:cubicBezTo>
                    <a:pt x="2103244" y="2101342"/>
                    <a:pt x="420823" y="1399273"/>
                    <a:pt x="19320" y="1237812"/>
                  </a:cubicBezTo>
                  <a:close/>
                </a:path>
              </a:pathLst>
            </a:custGeom>
            <a:solidFill>
              <a:schemeClr val="tx1"/>
            </a:solidFill>
            <a:ln w="5853" cap="flat">
              <a:noFill/>
              <a:prstDash val="solid"/>
              <a:miter/>
            </a:ln>
          </p:spPr>
          <p:txBody>
            <a:bodyPr rtlCol="0" anchor="ctr"/>
            <a:lstStyle/>
            <a:p>
              <a:endParaRPr lang="en-US"/>
            </a:p>
          </p:txBody>
        </p:sp>
        <p:sp>
          <p:nvSpPr>
            <p:cNvPr id="72" name="Freeform: Shape 2413">
              <a:extLst>
                <a:ext uri="{FF2B5EF4-FFF2-40B4-BE49-F238E27FC236}">
                  <a16:creationId xmlns:a16="http://schemas.microsoft.com/office/drawing/2014/main" id="{D2BC8ECF-5535-5AC2-3FAE-40A46F2EC2E1}"/>
                </a:ext>
              </a:extLst>
            </p:cNvPr>
            <p:cNvSpPr/>
            <p:nvPr/>
          </p:nvSpPr>
          <p:spPr>
            <a:xfrm flipH="1">
              <a:off x="1698099" y="2900567"/>
              <a:ext cx="604045" cy="461469"/>
            </a:xfrm>
            <a:custGeom>
              <a:avLst/>
              <a:gdLst>
                <a:gd name="connsiteX0" fmla="*/ 2106605 w 2116593"/>
                <a:gd name="connsiteY0" fmla="*/ 1015993 h 1617000"/>
                <a:gd name="connsiteX1" fmla="*/ 2055883 w 2116593"/>
                <a:gd name="connsiteY1" fmla="*/ 947346 h 1617000"/>
                <a:gd name="connsiteX2" fmla="*/ 2056646 w 2116593"/>
                <a:gd name="connsiteY2" fmla="*/ 886709 h 1617000"/>
                <a:gd name="connsiteX3" fmla="*/ 2056646 w 2116593"/>
                <a:gd name="connsiteY3" fmla="*/ 886709 h 1617000"/>
                <a:gd name="connsiteX4" fmla="*/ 2056646 w 2116593"/>
                <a:gd name="connsiteY4" fmla="*/ 886709 h 1617000"/>
                <a:gd name="connsiteX5" fmla="*/ 2097834 w 2116593"/>
                <a:gd name="connsiteY5" fmla="*/ 821495 h 1617000"/>
                <a:gd name="connsiteX6" fmla="*/ 2101266 w 2116593"/>
                <a:gd name="connsiteY6" fmla="*/ 753230 h 1617000"/>
                <a:gd name="connsiteX7" fmla="*/ 2068850 w 2116593"/>
                <a:gd name="connsiteY7" fmla="*/ 781070 h 1617000"/>
                <a:gd name="connsiteX8" fmla="*/ 2009738 w 2116593"/>
                <a:gd name="connsiteY8" fmla="*/ 839038 h 1617000"/>
                <a:gd name="connsiteX9" fmla="*/ 1928888 w 2116593"/>
                <a:gd name="connsiteY9" fmla="*/ 909210 h 1617000"/>
                <a:gd name="connsiteX10" fmla="*/ 1864818 w 2116593"/>
                <a:gd name="connsiteY10" fmla="*/ 959169 h 1617000"/>
                <a:gd name="connsiteX11" fmla="*/ 1798079 w 2116593"/>
                <a:gd name="connsiteY11" fmla="*/ 998831 h 1617000"/>
                <a:gd name="connsiteX12" fmla="*/ 1777485 w 2116593"/>
                <a:gd name="connsiteY12" fmla="*/ 984339 h 1617000"/>
                <a:gd name="connsiteX13" fmla="*/ 1777103 w 2116593"/>
                <a:gd name="connsiteY13" fmla="*/ 913786 h 1617000"/>
                <a:gd name="connsiteX14" fmla="*/ 1726000 w 2116593"/>
                <a:gd name="connsiteY14" fmla="*/ 807003 h 1617000"/>
                <a:gd name="connsiteX15" fmla="*/ 1652777 w 2116593"/>
                <a:gd name="connsiteY15" fmla="*/ 742933 h 1617000"/>
                <a:gd name="connsiteX16" fmla="*/ 1422049 w 2116593"/>
                <a:gd name="connsiteY16" fmla="*/ 681914 h 1617000"/>
                <a:gd name="connsiteX17" fmla="*/ 1309546 w 2116593"/>
                <a:gd name="connsiteY17" fmla="*/ 673906 h 1617000"/>
                <a:gd name="connsiteX18" fmla="*/ 1444169 w 2116593"/>
                <a:gd name="connsiteY18" fmla="*/ 540808 h 1617000"/>
                <a:gd name="connsiteX19" fmla="*/ 1724474 w 2116593"/>
                <a:gd name="connsiteY19" fmla="*/ 324954 h 1617000"/>
                <a:gd name="connsiteX20" fmla="*/ 1791977 w 2116593"/>
                <a:gd name="connsiteY20" fmla="*/ 286817 h 1617000"/>
                <a:gd name="connsiteX21" fmla="*/ 1791977 w 2116593"/>
                <a:gd name="connsiteY21" fmla="*/ 286817 h 1617000"/>
                <a:gd name="connsiteX22" fmla="*/ 1738967 w 2116593"/>
                <a:gd name="connsiteY22" fmla="*/ 181941 h 1617000"/>
                <a:gd name="connsiteX23" fmla="*/ 1638667 w 2116593"/>
                <a:gd name="connsiteY23" fmla="*/ 110244 h 1617000"/>
                <a:gd name="connsiteX24" fmla="*/ 1021232 w 2116593"/>
                <a:gd name="connsiteY24" fmla="*/ 130838 h 1617000"/>
                <a:gd name="connsiteX25" fmla="*/ 630710 w 2116593"/>
                <a:gd name="connsiteY25" fmla="*/ 111388 h 1617000"/>
                <a:gd name="connsiteX26" fmla="*/ 385109 w 2116593"/>
                <a:gd name="connsiteY26" fmla="*/ 4223 h 1617000"/>
                <a:gd name="connsiteX27" fmla="*/ 370999 w 2116593"/>
                <a:gd name="connsiteY27" fmla="*/ 9181 h 1617000"/>
                <a:gd name="connsiteX28" fmla="*/ 6411 w 2116593"/>
                <a:gd name="connsiteY28" fmla="*/ 786790 h 1617000"/>
                <a:gd name="connsiteX29" fmla="*/ 6792 w 2116593"/>
                <a:gd name="connsiteY29" fmla="*/ 808910 h 1617000"/>
                <a:gd name="connsiteX30" fmla="*/ 46454 w 2116593"/>
                <a:gd name="connsiteY30" fmla="*/ 834843 h 1617000"/>
                <a:gd name="connsiteX31" fmla="*/ 314938 w 2116593"/>
                <a:gd name="connsiteY31" fmla="*/ 971373 h 1617000"/>
                <a:gd name="connsiteX32" fmla="*/ 596006 w 2116593"/>
                <a:gd name="connsiteY32" fmla="*/ 1007221 h 1617000"/>
                <a:gd name="connsiteX33" fmla="*/ 800801 w 2116593"/>
                <a:gd name="connsiteY33" fmla="*/ 1019806 h 1617000"/>
                <a:gd name="connsiteX34" fmla="*/ 933517 w 2116593"/>
                <a:gd name="connsiteY34" fmla="*/ 1027052 h 1617000"/>
                <a:gd name="connsiteX35" fmla="*/ 1039918 w 2116593"/>
                <a:gd name="connsiteY35" fmla="*/ 1009128 h 1617000"/>
                <a:gd name="connsiteX36" fmla="*/ 1076530 w 2116593"/>
                <a:gd name="connsiteY36" fmla="*/ 1018662 h 1617000"/>
                <a:gd name="connsiteX37" fmla="*/ 1110472 w 2116593"/>
                <a:gd name="connsiteY37" fmla="*/ 1045739 h 1617000"/>
                <a:gd name="connsiteX38" fmla="*/ 1197042 w 2116593"/>
                <a:gd name="connsiteY38" fmla="*/ 1156336 h 1617000"/>
                <a:gd name="connsiteX39" fmla="*/ 1197042 w 2116593"/>
                <a:gd name="connsiteY39" fmla="*/ 1156336 h 1617000"/>
                <a:gd name="connsiteX40" fmla="*/ 1205814 w 2116593"/>
                <a:gd name="connsiteY40" fmla="*/ 1175023 h 1617000"/>
                <a:gd name="connsiteX41" fmla="*/ 1154710 w 2116593"/>
                <a:gd name="connsiteY41" fmla="*/ 1163963 h 1617000"/>
                <a:gd name="connsiteX42" fmla="*/ 1024664 w 2116593"/>
                <a:gd name="connsiteY42" fmla="*/ 1135361 h 1617000"/>
                <a:gd name="connsiteX43" fmla="*/ 931610 w 2116593"/>
                <a:gd name="connsiteY43" fmla="*/ 1185701 h 1617000"/>
                <a:gd name="connsiteX44" fmla="*/ 906821 w 2116593"/>
                <a:gd name="connsiteY44" fmla="*/ 1249771 h 1617000"/>
                <a:gd name="connsiteX45" fmla="*/ 919406 w 2116593"/>
                <a:gd name="connsiteY45" fmla="*/ 1285620 h 1617000"/>
                <a:gd name="connsiteX46" fmla="*/ 933898 w 2116593"/>
                <a:gd name="connsiteY46" fmla="*/ 1348927 h 1617000"/>
                <a:gd name="connsiteX47" fmla="*/ 898812 w 2116593"/>
                <a:gd name="connsiteY47" fmla="*/ 1420243 h 1617000"/>
                <a:gd name="connsiteX48" fmla="*/ 928940 w 2116593"/>
                <a:gd name="connsiteY48" fmla="*/ 1481262 h 1617000"/>
                <a:gd name="connsiteX49" fmla="*/ 1060512 w 2116593"/>
                <a:gd name="connsiteY49" fmla="*/ 1501474 h 1617000"/>
                <a:gd name="connsiteX50" fmla="*/ 1085301 w 2116593"/>
                <a:gd name="connsiteY50" fmla="*/ 1508720 h 1617000"/>
                <a:gd name="connsiteX51" fmla="*/ 1136023 w 2116593"/>
                <a:gd name="connsiteY51" fmla="*/ 1509483 h 1617000"/>
                <a:gd name="connsiteX52" fmla="*/ 1163863 w 2116593"/>
                <a:gd name="connsiteY52" fmla="*/ 1534272 h 1617000"/>
                <a:gd name="connsiteX53" fmla="*/ 1178737 w 2116593"/>
                <a:gd name="connsiteY53" fmla="*/ 1584994 h 1617000"/>
                <a:gd name="connsiteX54" fmla="*/ 1260349 w 2116593"/>
                <a:gd name="connsiteY54" fmla="*/ 1615122 h 1617000"/>
                <a:gd name="connsiteX55" fmla="*/ 1470102 w 2116593"/>
                <a:gd name="connsiteY55" fmla="*/ 1546857 h 1617000"/>
                <a:gd name="connsiteX56" fmla="*/ 1638667 w 2116593"/>
                <a:gd name="connsiteY56" fmla="*/ 1449989 h 1617000"/>
                <a:gd name="connsiteX57" fmla="*/ 1702355 w 2116593"/>
                <a:gd name="connsiteY57" fmla="*/ 1361512 h 1617000"/>
                <a:gd name="connsiteX58" fmla="*/ 1730576 w 2116593"/>
                <a:gd name="connsiteY58" fmla="*/ 1498423 h 1617000"/>
                <a:gd name="connsiteX59" fmla="*/ 1862911 w 2116593"/>
                <a:gd name="connsiteY59" fmla="*/ 1506813 h 1617000"/>
                <a:gd name="connsiteX60" fmla="*/ 1905624 w 2116593"/>
                <a:gd name="connsiteY60" fmla="*/ 1226889 h 1617000"/>
                <a:gd name="connsiteX61" fmla="*/ 1921642 w 2116593"/>
                <a:gd name="connsiteY61" fmla="*/ 1204388 h 1617000"/>
                <a:gd name="connsiteX62" fmla="*/ 2066562 w 2116593"/>
                <a:gd name="connsiteY62" fmla="*/ 1168158 h 1617000"/>
                <a:gd name="connsiteX63" fmla="*/ 2106605 w 2116593"/>
                <a:gd name="connsiteY63" fmla="*/ 1015993 h 161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16593" h="1617000">
                  <a:moveTo>
                    <a:pt x="2106605" y="1015993"/>
                  </a:moveTo>
                  <a:cubicBezTo>
                    <a:pt x="2093639" y="990441"/>
                    <a:pt x="2076859" y="967559"/>
                    <a:pt x="2055883" y="947346"/>
                  </a:cubicBezTo>
                  <a:cubicBezTo>
                    <a:pt x="2026518" y="919125"/>
                    <a:pt x="2026518" y="919125"/>
                    <a:pt x="2056646" y="886709"/>
                  </a:cubicBezTo>
                  <a:cubicBezTo>
                    <a:pt x="2056646" y="886709"/>
                    <a:pt x="2056646" y="886709"/>
                    <a:pt x="2056646" y="886709"/>
                  </a:cubicBezTo>
                  <a:cubicBezTo>
                    <a:pt x="2056646" y="886709"/>
                    <a:pt x="2056646" y="886709"/>
                    <a:pt x="2056646" y="886709"/>
                  </a:cubicBezTo>
                  <a:cubicBezTo>
                    <a:pt x="2075333" y="868022"/>
                    <a:pt x="2088681" y="846284"/>
                    <a:pt x="2097834" y="821495"/>
                  </a:cubicBezTo>
                  <a:cubicBezTo>
                    <a:pt x="2114614" y="801282"/>
                    <a:pt x="2104317" y="753230"/>
                    <a:pt x="2101266" y="753230"/>
                  </a:cubicBezTo>
                  <a:cubicBezTo>
                    <a:pt x="2086012" y="757425"/>
                    <a:pt x="2076859" y="768866"/>
                    <a:pt x="2068850" y="781070"/>
                  </a:cubicBezTo>
                  <a:cubicBezTo>
                    <a:pt x="2058172" y="797850"/>
                    <a:pt x="2013933" y="831792"/>
                    <a:pt x="2009738" y="839038"/>
                  </a:cubicBezTo>
                  <a:cubicBezTo>
                    <a:pt x="1990288" y="871073"/>
                    <a:pt x="1960541" y="891667"/>
                    <a:pt x="1928888" y="909210"/>
                  </a:cubicBezTo>
                  <a:cubicBezTo>
                    <a:pt x="1904862" y="922557"/>
                    <a:pt x="1889225" y="946584"/>
                    <a:pt x="1864818" y="959169"/>
                  </a:cubicBezTo>
                  <a:cubicBezTo>
                    <a:pt x="1841936" y="970991"/>
                    <a:pt x="1823630" y="990441"/>
                    <a:pt x="1798079" y="998831"/>
                  </a:cubicBezTo>
                  <a:cubicBezTo>
                    <a:pt x="1783205" y="1003407"/>
                    <a:pt x="1777866" y="998831"/>
                    <a:pt x="1777485" y="984339"/>
                  </a:cubicBezTo>
                  <a:cubicBezTo>
                    <a:pt x="1777485" y="960694"/>
                    <a:pt x="1777485" y="937431"/>
                    <a:pt x="1777103" y="913786"/>
                  </a:cubicBezTo>
                  <a:cubicBezTo>
                    <a:pt x="1776341" y="870691"/>
                    <a:pt x="1756128" y="833699"/>
                    <a:pt x="1726000" y="807003"/>
                  </a:cubicBezTo>
                  <a:cubicBezTo>
                    <a:pt x="1701974" y="785646"/>
                    <a:pt x="1680236" y="760857"/>
                    <a:pt x="1652777" y="742933"/>
                  </a:cubicBezTo>
                  <a:cubicBezTo>
                    <a:pt x="1643243" y="739501"/>
                    <a:pt x="1488026" y="699076"/>
                    <a:pt x="1422049" y="681914"/>
                  </a:cubicBezTo>
                  <a:cubicBezTo>
                    <a:pt x="1403744" y="677338"/>
                    <a:pt x="1331284" y="676575"/>
                    <a:pt x="1309546" y="673906"/>
                  </a:cubicBezTo>
                  <a:cubicBezTo>
                    <a:pt x="1368277" y="640345"/>
                    <a:pt x="1395354" y="580089"/>
                    <a:pt x="1444169" y="540808"/>
                  </a:cubicBezTo>
                  <a:cubicBezTo>
                    <a:pt x="1488408" y="504960"/>
                    <a:pt x="1666888" y="349361"/>
                    <a:pt x="1724474" y="324954"/>
                  </a:cubicBezTo>
                  <a:cubicBezTo>
                    <a:pt x="1748119" y="315038"/>
                    <a:pt x="1769095" y="298640"/>
                    <a:pt x="1791977" y="286817"/>
                  </a:cubicBezTo>
                  <a:cubicBezTo>
                    <a:pt x="1791977" y="286817"/>
                    <a:pt x="1791977" y="286817"/>
                    <a:pt x="1791977" y="286817"/>
                  </a:cubicBezTo>
                  <a:cubicBezTo>
                    <a:pt x="1791977" y="279571"/>
                    <a:pt x="1754603" y="210543"/>
                    <a:pt x="1738967" y="181941"/>
                  </a:cubicBezTo>
                  <a:cubicBezTo>
                    <a:pt x="1716847" y="141897"/>
                    <a:pt x="1682524" y="117871"/>
                    <a:pt x="1638667" y="110244"/>
                  </a:cubicBezTo>
                  <a:cubicBezTo>
                    <a:pt x="1568113" y="98421"/>
                    <a:pt x="1137167" y="126261"/>
                    <a:pt x="1021232" y="130838"/>
                  </a:cubicBezTo>
                  <a:cubicBezTo>
                    <a:pt x="890804" y="136177"/>
                    <a:pt x="759994" y="137321"/>
                    <a:pt x="630710" y="111388"/>
                  </a:cubicBezTo>
                  <a:cubicBezTo>
                    <a:pt x="549098" y="94989"/>
                    <a:pt x="382058" y="16809"/>
                    <a:pt x="385109" y="4223"/>
                  </a:cubicBezTo>
                  <a:cubicBezTo>
                    <a:pt x="376719" y="-4929"/>
                    <a:pt x="373668" y="2698"/>
                    <a:pt x="370999" y="9181"/>
                  </a:cubicBezTo>
                  <a:cubicBezTo>
                    <a:pt x="356125" y="45793"/>
                    <a:pt x="22809" y="756662"/>
                    <a:pt x="6411" y="786790"/>
                  </a:cubicBezTo>
                  <a:cubicBezTo>
                    <a:pt x="3360" y="792511"/>
                    <a:pt x="-6556" y="802045"/>
                    <a:pt x="6792" y="808910"/>
                  </a:cubicBezTo>
                  <a:cubicBezTo>
                    <a:pt x="25861" y="818825"/>
                    <a:pt x="33488" y="825309"/>
                    <a:pt x="46454" y="834843"/>
                  </a:cubicBezTo>
                  <a:cubicBezTo>
                    <a:pt x="128830" y="894718"/>
                    <a:pt x="215019" y="946202"/>
                    <a:pt x="314938" y="971373"/>
                  </a:cubicBezTo>
                  <a:cubicBezTo>
                    <a:pt x="407229" y="994636"/>
                    <a:pt x="501045" y="1003026"/>
                    <a:pt x="596006" y="1007221"/>
                  </a:cubicBezTo>
                  <a:cubicBezTo>
                    <a:pt x="664271" y="1010272"/>
                    <a:pt x="732917" y="1007602"/>
                    <a:pt x="800801" y="1019806"/>
                  </a:cubicBezTo>
                  <a:cubicBezTo>
                    <a:pt x="844658" y="1027815"/>
                    <a:pt x="888897" y="1032010"/>
                    <a:pt x="933517" y="1027052"/>
                  </a:cubicBezTo>
                  <a:cubicBezTo>
                    <a:pt x="969365" y="1023620"/>
                    <a:pt x="1004833" y="1015993"/>
                    <a:pt x="1039918" y="1009128"/>
                  </a:cubicBezTo>
                  <a:cubicBezTo>
                    <a:pt x="1054411" y="1006077"/>
                    <a:pt x="1065470" y="1008747"/>
                    <a:pt x="1076530" y="1018662"/>
                  </a:cubicBezTo>
                  <a:cubicBezTo>
                    <a:pt x="1087208" y="1028196"/>
                    <a:pt x="1098268" y="1038112"/>
                    <a:pt x="1110472" y="1045739"/>
                  </a:cubicBezTo>
                  <a:cubicBezTo>
                    <a:pt x="1152804" y="1072054"/>
                    <a:pt x="1173779" y="1115148"/>
                    <a:pt x="1197042" y="1156336"/>
                  </a:cubicBezTo>
                  <a:cubicBezTo>
                    <a:pt x="1197042" y="1156336"/>
                    <a:pt x="1197042" y="1156336"/>
                    <a:pt x="1197042" y="1156336"/>
                  </a:cubicBezTo>
                  <a:cubicBezTo>
                    <a:pt x="1202000" y="1161675"/>
                    <a:pt x="1210772" y="1167014"/>
                    <a:pt x="1205814" y="1175023"/>
                  </a:cubicBezTo>
                  <a:cubicBezTo>
                    <a:pt x="1201619" y="1181888"/>
                    <a:pt x="1164626" y="1170065"/>
                    <a:pt x="1154710" y="1163963"/>
                  </a:cubicBezTo>
                  <a:cubicBezTo>
                    <a:pt x="1112760" y="1149090"/>
                    <a:pt x="1069284" y="1137649"/>
                    <a:pt x="1024664" y="1135361"/>
                  </a:cubicBezTo>
                  <a:cubicBezTo>
                    <a:pt x="984239" y="1133454"/>
                    <a:pt x="951441" y="1147565"/>
                    <a:pt x="931610" y="1185701"/>
                  </a:cubicBezTo>
                  <a:cubicBezTo>
                    <a:pt x="920932" y="1206295"/>
                    <a:pt x="913686" y="1227652"/>
                    <a:pt x="906821" y="1249771"/>
                  </a:cubicBezTo>
                  <a:cubicBezTo>
                    <a:pt x="902245" y="1265407"/>
                    <a:pt x="905677" y="1276086"/>
                    <a:pt x="919406" y="1285620"/>
                  </a:cubicBezTo>
                  <a:cubicBezTo>
                    <a:pt x="954873" y="1310409"/>
                    <a:pt x="954492" y="1310790"/>
                    <a:pt x="933898" y="1348927"/>
                  </a:cubicBezTo>
                  <a:cubicBezTo>
                    <a:pt x="925508" y="1364563"/>
                    <a:pt x="899194" y="1418336"/>
                    <a:pt x="898812" y="1420243"/>
                  </a:cubicBezTo>
                  <a:cubicBezTo>
                    <a:pt x="891948" y="1458761"/>
                    <a:pt x="894617" y="1465625"/>
                    <a:pt x="928940" y="1481262"/>
                  </a:cubicBezTo>
                  <a:cubicBezTo>
                    <a:pt x="970891" y="1500330"/>
                    <a:pt x="1015511" y="1502618"/>
                    <a:pt x="1060512" y="1501474"/>
                  </a:cubicBezTo>
                  <a:cubicBezTo>
                    <a:pt x="1070047" y="1501093"/>
                    <a:pt x="1078437" y="1501855"/>
                    <a:pt x="1085301" y="1508720"/>
                  </a:cubicBezTo>
                  <a:cubicBezTo>
                    <a:pt x="1102082" y="1512152"/>
                    <a:pt x="1119243" y="1507957"/>
                    <a:pt x="1136023" y="1509483"/>
                  </a:cubicBezTo>
                  <a:cubicBezTo>
                    <a:pt x="1155092" y="1511389"/>
                    <a:pt x="1160431" y="1515585"/>
                    <a:pt x="1163863" y="1534272"/>
                  </a:cubicBezTo>
                  <a:cubicBezTo>
                    <a:pt x="1166914" y="1551815"/>
                    <a:pt x="1169965" y="1569357"/>
                    <a:pt x="1178737" y="1584994"/>
                  </a:cubicBezTo>
                  <a:cubicBezTo>
                    <a:pt x="1195135" y="1613978"/>
                    <a:pt x="1230984" y="1628469"/>
                    <a:pt x="1260349" y="1615122"/>
                  </a:cubicBezTo>
                  <a:cubicBezTo>
                    <a:pt x="1327851" y="1584994"/>
                    <a:pt x="1397642" y="1562493"/>
                    <a:pt x="1470102" y="1546857"/>
                  </a:cubicBezTo>
                  <a:cubicBezTo>
                    <a:pt x="1536460" y="1532746"/>
                    <a:pt x="1594809" y="1504144"/>
                    <a:pt x="1638667" y="1449989"/>
                  </a:cubicBezTo>
                  <a:cubicBezTo>
                    <a:pt x="1647438" y="1439311"/>
                    <a:pt x="1689770" y="1382487"/>
                    <a:pt x="1702355" y="1361512"/>
                  </a:cubicBezTo>
                  <a:cubicBezTo>
                    <a:pt x="1700067" y="1385157"/>
                    <a:pt x="1714178" y="1477066"/>
                    <a:pt x="1730576" y="1498423"/>
                  </a:cubicBezTo>
                  <a:cubicBezTo>
                    <a:pt x="1758035" y="1534272"/>
                    <a:pt x="1830113" y="1538467"/>
                    <a:pt x="1862911" y="1506813"/>
                  </a:cubicBezTo>
                  <a:cubicBezTo>
                    <a:pt x="1870157" y="1499567"/>
                    <a:pt x="1911345" y="1247483"/>
                    <a:pt x="1905624" y="1226889"/>
                  </a:cubicBezTo>
                  <a:cubicBezTo>
                    <a:pt x="1901429" y="1211253"/>
                    <a:pt x="1905624" y="1205533"/>
                    <a:pt x="1921642" y="1204388"/>
                  </a:cubicBezTo>
                  <a:cubicBezTo>
                    <a:pt x="1937278" y="1203244"/>
                    <a:pt x="2073045" y="1180362"/>
                    <a:pt x="2066562" y="1168158"/>
                  </a:cubicBezTo>
                  <a:cubicBezTo>
                    <a:pt x="2120335" y="1138793"/>
                    <a:pt x="2128343" y="1057943"/>
                    <a:pt x="2106605" y="1015993"/>
                  </a:cubicBezTo>
                  <a:close/>
                </a:path>
              </a:pathLst>
            </a:custGeom>
            <a:solidFill>
              <a:srgbClr val="F8DFC9"/>
            </a:solidFill>
            <a:ln w="5853" cap="flat">
              <a:noFill/>
              <a:prstDash val="solid"/>
              <a:miter/>
            </a:ln>
          </p:spPr>
          <p:txBody>
            <a:bodyPr rtlCol="0" anchor="ctr"/>
            <a:lstStyle/>
            <a:p>
              <a:endParaRPr lang="en-US"/>
            </a:p>
          </p:txBody>
        </p:sp>
      </p:grpSp>
      <p:grpSp>
        <p:nvGrpSpPr>
          <p:cNvPr id="2" name="群組 1">
            <a:extLst>
              <a:ext uri="{FF2B5EF4-FFF2-40B4-BE49-F238E27FC236}">
                <a16:creationId xmlns:a16="http://schemas.microsoft.com/office/drawing/2014/main" id="{426FD91A-8DB6-4613-9675-A0355DE07D9C}"/>
              </a:ext>
            </a:extLst>
          </p:cNvPr>
          <p:cNvGrpSpPr/>
          <p:nvPr/>
        </p:nvGrpSpPr>
        <p:grpSpPr>
          <a:xfrm>
            <a:off x="0" y="-563239"/>
            <a:ext cx="12191999" cy="1407527"/>
            <a:chOff x="-96252" y="-573091"/>
            <a:chExt cx="12191999" cy="1407527"/>
          </a:xfrm>
        </p:grpSpPr>
        <p:grpSp>
          <p:nvGrpSpPr>
            <p:cNvPr id="6" name="群組 5">
              <a:extLst>
                <a:ext uri="{FF2B5EF4-FFF2-40B4-BE49-F238E27FC236}">
                  <a16:creationId xmlns:a16="http://schemas.microsoft.com/office/drawing/2014/main" id="{02A92359-79F4-4BB2-85FA-ECF6CB30C5AB}"/>
                </a:ext>
              </a:extLst>
            </p:cNvPr>
            <p:cNvGrpSpPr/>
            <p:nvPr/>
          </p:nvGrpSpPr>
          <p:grpSpPr>
            <a:xfrm>
              <a:off x="-96252" y="-219507"/>
              <a:ext cx="12191999" cy="1053943"/>
              <a:chOff x="1" y="-219507"/>
              <a:chExt cx="12191999" cy="1268989"/>
            </a:xfrm>
          </p:grpSpPr>
          <p:sp>
            <p:nvSpPr>
              <p:cNvPr id="7" name="矩形 6">
                <a:extLst>
                  <a:ext uri="{FF2B5EF4-FFF2-40B4-BE49-F238E27FC236}">
                    <a16:creationId xmlns:a16="http://schemas.microsoft.com/office/drawing/2014/main" id="{78EC6FB4-3571-4781-A083-F551DAA3104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8" name="平行四边形 11">
                <a:extLst>
                  <a:ext uri="{FF2B5EF4-FFF2-40B4-BE49-F238E27FC236}">
                    <a16:creationId xmlns:a16="http://schemas.microsoft.com/office/drawing/2014/main" id="{F1A0B4EB-B71D-4815-8708-4FBEDBA6C062}"/>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9" name="平行四边形 12">
                <a:extLst>
                  <a:ext uri="{FF2B5EF4-FFF2-40B4-BE49-F238E27FC236}">
                    <a16:creationId xmlns:a16="http://schemas.microsoft.com/office/drawing/2014/main" id="{3A6CAFC7-466F-4BC5-AF60-8B4E6F544670}"/>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0" name="平行四边形 13">
                <a:extLst>
                  <a:ext uri="{FF2B5EF4-FFF2-40B4-BE49-F238E27FC236}">
                    <a16:creationId xmlns:a16="http://schemas.microsoft.com/office/drawing/2014/main" id="{050AEDD4-FED4-4351-97CB-555F7EBA4665}"/>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1" name="平行四边形 21">
                <a:extLst>
                  <a:ext uri="{FF2B5EF4-FFF2-40B4-BE49-F238E27FC236}">
                    <a16:creationId xmlns:a16="http://schemas.microsoft.com/office/drawing/2014/main" id="{FAF0E4F0-AEDA-488C-BE82-567D302430E8}"/>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2" name="平行四边形 22">
                <a:extLst>
                  <a:ext uri="{FF2B5EF4-FFF2-40B4-BE49-F238E27FC236}">
                    <a16:creationId xmlns:a16="http://schemas.microsoft.com/office/drawing/2014/main" id="{E12A8F55-D61B-4AAB-9128-24204F7F1878}"/>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74" name="標題 1">
              <a:extLst>
                <a:ext uri="{FF2B5EF4-FFF2-40B4-BE49-F238E27FC236}">
                  <a16:creationId xmlns:a16="http://schemas.microsoft.com/office/drawing/2014/main" id="{1A63718F-3703-861E-9803-C79618FB74A1}"/>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報告議程</a:t>
              </a:r>
            </a:p>
          </p:txBody>
        </p:sp>
      </p:grpSp>
    </p:spTree>
    <p:extLst>
      <p:ext uri="{BB962C8B-B14F-4D97-AF65-F5344CB8AC3E}">
        <p14:creationId xmlns:p14="http://schemas.microsoft.com/office/powerpoint/2010/main" val="24420770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20</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273860" y="1399773"/>
            <a:ext cx="11468896" cy="4967095"/>
            <a:chOff x="273860" y="1481965"/>
            <a:chExt cx="11468896"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lum bright="70000" contrast="-70000"/>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電影編碼</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電影種類</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發行日期 </a:t>
              </a:r>
              <a:r>
                <a:rPr lang="en-US" altLang="zh-CN" sz="2200" b="1" dirty="0">
                  <a:solidFill>
                    <a:schemeClr val="bg1">
                      <a:lumMod val="85000"/>
                    </a:schemeClr>
                  </a:solidFill>
                  <a:cs typeface="+mn-ea"/>
                  <a:sym typeface="+mn-lt"/>
                </a:rPr>
                <a:t> </a:t>
              </a:r>
              <a:r>
                <a:rPr lang="zh-TW" altLang="en-US" sz="2200" b="1" dirty="0">
                  <a:solidFill>
                    <a:schemeClr val="bg1">
                      <a:lumMod val="85000"/>
                    </a:schemeClr>
                  </a:solidFill>
                  <a:cs typeface="+mn-ea"/>
                  <a:sym typeface="+mn-lt"/>
                </a:rPr>
                <a:t>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solidFill>
                    <a:schemeClr val="bg2"/>
                  </a:solidFill>
                  <a:cs typeface="+mn-ea"/>
                  <a:sym typeface="+mn-lt"/>
                </a:rPr>
                <a:t>續集</a:t>
              </a:r>
              <a:endParaRPr lang="zh-CN" altLang="en-US" sz="2200" b="1" dirty="0">
                <a:solidFill>
                  <a:schemeClr val="bg2"/>
                </a:solidFill>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solidFill>
                    <a:schemeClr val="bg2"/>
                  </a:solidFill>
                  <a:cs typeface="+mn-ea"/>
                  <a:sym typeface="+mn-lt"/>
                </a:rPr>
                <a:t>製片商</a:t>
              </a:r>
              <a:endParaRPr lang="zh-CN" altLang="en-US" sz="2200" b="1" dirty="0">
                <a:solidFill>
                  <a:schemeClr val="bg2"/>
                </a:solidFill>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solidFill>
                    <a:schemeClr val="bg2"/>
                  </a:solidFill>
                  <a:cs typeface="+mn-ea"/>
                  <a:sym typeface="+mn-lt"/>
                </a:rPr>
                <a:t>卡司</a:t>
              </a:r>
              <a:r>
                <a:rPr lang="en-US" altLang="zh-CN" sz="2200" b="1" dirty="0">
                  <a:cs typeface="+mn-ea"/>
                  <a:sym typeface="+mn-lt"/>
                </a:rPr>
                <a:t> </a:t>
              </a:r>
              <a:endParaRPr lang="zh-CN" altLang="en-US" sz="2200" b="1" dirty="0">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cs typeface="+mn-ea"/>
                  <a:sym typeface="+mn-lt"/>
                </a:rPr>
                <a:t>預算 </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cs typeface="+mn-ea"/>
                  <a:sym typeface="+mn-lt"/>
                </a:rPr>
                <a:t>票房 </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lum bright="70000" contrast="-70000"/>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lum bright="70000" contrast="-70000"/>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endParaRPr lang="zh-CN" altLang="en-US" sz="2200" b="1" dirty="0">
                <a:solidFill>
                  <a:schemeClr val="bg1">
                    <a:lumMod val="85000"/>
                  </a:schemeClr>
                </a:solidFill>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a:t>
              </a:r>
              <a:endParaRPr lang="zh-CN" altLang="en-US" sz="2200" b="1" dirty="0">
                <a:solidFill>
                  <a:schemeClr val="bg1">
                    <a:lumMod val="85000"/>
                  </a:schemeClr>
                </a:solidFill>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評論分數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solidFill>
                    <a:schemeClr val="bg1">
                      <a:lumMod val="85000"/>
                    </a:schemeClr>
                  </a:solidFill>
                  <a:cs typeface="+mn-ea"/>
                  <a:sym typeface="+mn-lt"/>
                </a:rPr>
                <a:t>Movie</a:t>
              </a:r>
            </a:p>
            <a:p>
              <a:pPr algn="ctr"/>
              <a:r>
                <a:rPr lang="en-US" altLang="zh-CN" sz="3600" b="1" dirty="0">
                  <a:solidFill>
                    <a:schemeClr val="bg1">
                      <a:lumMod val="85000"/>
                    </a:schemeClr>
                  </a:solidFill>
                  <a:cs typeface="+mn-ea"/>
                  <a:sym typeface="+mn-lt"/>
                </a:rPr>
                <a:t>Data </a:t>
              </a:r>
              <a:endParaRPr lang="zh-CN" altLang="en-US" sz="3600" b="1" dirty="0">
                <a:solidFill>
                  <a:schemeClr val="bg1">
                    <a:lumMod val="85000"/>
                  </a:schemeClr>
                </a:solidFill>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演員及導演得獎資訊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grpSp>
      <p:sp>
        <p:nvSpPr>
          <p:cNvPr id="54" name="Right Arrow 51">
            <a:extLst>
              <a:ext uri="{FF2B5EF4-FFF2-40B4-BE49-F238E27FC236}">
                <a16:creationId xmlns:a16="http://schemas.microsoft.com/office/drawing/2014/main" id="{470DF711-BC40-732D-45DA-EE6E824DDEEC}"/>
              </a:ext>
            </a:extLst>
          </p:cNvPr>
          <p:cNvSpPr/>
          <p:nvPr/>
        </p:nvSpPr>
        <p:spPr>
          <a:xfrm>
            <a:off x="6541508" y="5948688"/>
            <a:ext cx="2095066"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6" name="Right Arrow 51">
            <a:extLst>
              <a:ext uri="{FF2B5EF4-FFF2-40B4-BE49-F238E27FC236}">
                <a16:creationId xmlns:a16="http://schemas.microsoft.com/office/drawing/2014/main" id="{BC321E93-3C32-DAAE-34E4-7DB8DCE3779E}"/>
              </a:ext>
            </a:extLst>
          </p:cNvPr>
          <p:cNvSpPr/>
          <p:nvPr/>
        </p:nvSpPr>
        <p:spPr>
          <a:xfrm rot="5400000">
            <a:off x="10865211" y="3977051"/>
            <a:ext cx="652679"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pic>
        <p:nvPicPr>
          <p:cNvPr id="41" name="圖片 40">
            <a:extLst>
              <a:ext uri="{FF2B5EF4-FFF2-40B4-BE49-F238E27FC236}">
                <a16:creationId xmlns:a16="http://schemas.microsoft.com/office/drawing/2014/main" id="{C0B5A08D-4E98-CAFA-9D4A-256ABB54E4B6}"/>
              </a:ext>
            </a:extLst>
          </p:cNvPr>
          <p:cNvPicPr>
            <a:picLocks noChangeAspect="1"/>
          </p:cNvPicPr>
          <p:nvPr/>
        </p:nvPicPr>
        <p:blipFill rotWithShape="1">
          <a:blip r:embed="rId10"/>
          <a:srcRect r="26975" b="57747"/>
          <a:stretch/>
        </p:blipFill>
        <p:spPr>
          <a:xfrm>
            <a:off x="3187294" y="2083896"/>
            <a:ext cx="6507588" cy="1493690"/>
          </a:xfrm>
          <a:prstGeom prst="rect">
            <a:avLst/>
          </a:prstGeom>
          <a:ln w="28575">
            <a:solidFill>
              <a:schemeClr val="tx1"/>
            </a:solidFill>
          </a:ln>
          <a:effectLst>
            <a:outerShdw blurRad="292100" dist="139700" dir="2700000" algn="tl" rotWithShape="0">
              <a:srgbClr val="333333">
                <a:alpha val="65000"/>
              </a:srgbClr>
            </a:outerShdw>
          </a:effectLst>
        </p:spPr>
      </p:pic>
      <p:sp>
        <p:nvSpPr>
          <p:cNvPr id="53" name="矩形 52">
            <a:extLst>
              <a:ext uri="{FF2B5EF4-FFF2-40B4-BE49-F238E27FC236}">
                <a16:creationId xmlns:a16="http://schemas.microsoft.com/office/drawing/2014/main" id="{5A6ABB6D-CC95-D413-668C-2CFBB9B2F024}"/>
              </a:ext>
            </a:extLst>
          </p:cNvPr>
          <p:cNvSpPr/>
          <p:nvPr/>
        </p:nvSpPr>
        <p:spPr>
          <a:xfrm>
            <a:off x="6055852" y="2113545"/>
            <a:ext cx="679572" cy="1852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solidFill>
                  <a:schemeClr val="tx1"/>
                </a:solidFill>
              </a:rPr>
              <a:t>預算</a:t>
            </a:r>
          </a:p>
        </p:txBody>
      </p:sp>
      <p:sp>
        <p:nvSpPr>
          <p:cNvPr id="55" name="矩形 54">
            <a:extLst>
              <a:ext uri="{FF2B5EF4-FFF2-40B4-BE49-F238E27FC236}">
                <a16:creationId xmlns:a16="http://schemas.microsoft.com/office/drawing/2014/main" id="{B8CCAAA8-05DB-B8BF-361A-297CBFAE45A6}"/>
              </a:ext>
            </a:extLst>
          </p:cNvPr>
          <p:cNvSpPr/>
          <p:nvPr/>
        </p:nvSpPr>
        <p:spPr>
          <a:xfrm>
            <a:off x="6783052" y="2111637"/>
            <a:ext cx="679572" cy="1852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solidFill>
                  <a:schemeClr val="tx1"/>
                </a:solidFill>
              </a:rPr>
              <a:t>票房</a:t>
            </a:r>
          </a:p>
        </p:txBody>
      </p:sp>
      <p:sp>
        <p:nvSpPr>
          <p:cNvPr id="2" name="矩形 1">
            <a:extLst>
              <a:ext uri="{FF2B5EF4-FFF2-40B4-BE49-F238E27FC236}">
                <a16:creationId xmlns:a16="http://schemas.microsoft.com/office/drawing/2014/main" id="{B9CA6542-0C7D-3EA8-BE21-4416916AD0C6}"/>
              </a:ext>
            </a:extLst>
          </p:cNvPr>
          <p:cNvSpPr/>
          <p:nvPr/>
        </p:nvSpPr>
        <p:spPr>
          <a:xfrm>
            <a:off x="7451344" y="2127114"/>
            <a:ext cx="1231885" cy="149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solidFill>
                  <a:schemeClr val="tx1"/>
                </a:solidFill>
              </a:rPr>
              <a:t>真實預算</a:t>
            </a:r>
          </a:p>
        </p:txBody>
      </p:sp>
      <p:sp>
        <p:nvSpPr>
          <p:cNvPr id="3" name="矩形 2">
            <a:extLst>
              <a:ext uri="{FF2B5EF4-FFF2-40B4-BE49-F238E27FC236}">
                <a16:creationId xmlns:a16="http://schemas.microsoft.com/office/drawing/2014/main" id="{9C256762-D284-D509-EAB6-76CC9EE6FEC4}"/>
              </a:ext>
            </a:extLst>
          </p:cNvPr>
          <p:cNvSpPr/>
          <p:nvPr/>
        </p:nvSpPr>
        <p:spPr>
          <a:xfrm>
            <a:off x="8568523" y="2118400"/>
            <a:ext cx="1132520" cy="178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solidFill>
                  <a:schemeClr val="tx1"/>
                </a:solidFill>
              </a:rPr>
              <a:t>真實票房</a:t>
            </a:r>
          </a:p>
        </p:txBody>
      </p:sp>
      <p:sp>
        <p:nvSpPr>
          <p:cNvPr id="52" name="矩形: 圓角 51">
            <a:extLst>
              <a:ext uri="{FF2B5EF4-FFF2-40B4-BE49-F238E27FC236}">
                <a16:creationId xmlns:a16="http://schemas.microsoft.com/office/drawing/2014/main" id="{BB18B37F-45B7-0EA1-ADFB-7EBD8F810B64}"/>
              </a:ext>
            </a:extLst>
          </p:cNvPr>
          <p:cNvSpPr/>
          <p:nvPr/>
        </p:nvSpPr>
        <p:spPr>
          <a:xfrm>
            <a:off x="7490265" y="2052728"/>
            <a:ext cx="2230018" cy="1533324"/>
          </a:xfrm>
          <a:prstGeom prst="roundRect">
            <a:avLst>
              <a:gd name="adj" fmla="val 933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語音泡泡: 橢圓形 4">
            <a:extLst>
              <a:ext uri="{FF2B5EF4-FFF2-40B4-BE49-F238E27FC236}">
                <a16:creationId xmlns:a16="http://schemas.microsoft.com/office/drawing/2014/main" id="{D09AFCE5-F1C3-0640-C431-A9EE8D9350C8}"/>
              </a:ext>
            </a:extLst>
          </p:cNvPr>
          <p:cNvSpPr/>
          <p:nvPr/>
        </p:nvSpPr>
        <p:spPr>
          <a:xfrm>
            <a:off x="6013481" y="4205197"/>
            <a:ext cx="3858652" cy="1776531"/>
          </a:xfrm>
          <a:prstGeom prst="wedgeEllipseCallout">
            <a:avLst>
              <a:gd name="adj1" fmla="val -8350"/>
              <a:gd name="adj2" fmla="val -71741"/>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FF0000"/>
                </a:solidFill>
              </a:rPr>
              <a:t>3.</a:t>
            </a:r>
            <a:r>
              <a:rPr lang="zh-TW" altLang="en-US" b="1" dirty="0">
                <a:solidFill>
                  <a:srgbClr val="FF0000"/>
                </a:solidFill>
              </a:rPr>
              <a:t>依通膨匯率</a:t>
            </a:r>
            <a:endParaRPr lang="en-US" altLang="zh-TW" b="1" dirty="0">
              <a:solidFill>
                <a:srgbClr val="FF0000"/>
              </a:solidFill>
            </a:endParaRPr>
          </a:p>
          <a:p>
            <a:pPr algn="ctr"/>
            <a:r>
              <a:rPr lang="zh-TW" altLang="en-US" b="1" dirty="0">
                <a:solidFill>
                  <a:srgbClr val="FF0000"/>
                </a:solidFill>
              </a:rPr>
              <a:t>將票房調整為</a:t>
            </a:r>
            <a:endParaRPr lang="en-US" altLang="zh-TW" b="1" dirty="0">
              <a:solidFill>
                <a:srgbClr val="FF0000"/>
              </a:solidFill>
            </a:endParaRPr>
          </a:p>
          <a:p>
            <a:pPr algn="ctr"/>
            <a:r>
              <a:rPr lang="zh-TW" altLang="en-US" b="1" dirty="0">
                <a:solidFill>
                  <a:srgbClr val="FF0000"/>
                </a:solidFill>
              </a:rPr>
              <a:t>今日相對應金額</a:t>
            </a:r>
          </a:p>
        </p:txBody>
      </p:sp>
      <p:grpSp>
        <p:nvGrpSpPr>
          <p:cNvPr id="13" name="群組 12">
            <a:extLst>
              <a:ext uri="{FF2B5EF4-FFF2-40B4-BE49-F238E27FC236}">
                <a16:creationId xmlns:a16="http://schemas.microsoft.com/office/drawing/2014/main" id="{A6DFAA7B-2A9D-E612-8F71-E105FD711AD9}"/>
              </a:ext>
            </a:extLst>
          </p:cNvPr>
          <p:cNvGrpSpPr/>
          <p:nvPr/>
        </p:nvGrpSpPr>
        <p:grpSpPr>
          <a:xfrm>
            <a:off x="2508" y="-219470"/>
            <a:ext cx="12191999" cy="1053943"/>
            <a:chOff x="1" y="-219507"/>
            <a:chExt cx="12191999" cy="1268989"/>
          </a:xfrm>
        </p:grpSpPr>
        <p:sp>
          <p:nvSpPr>
            <p:cNvPr id="34" name="矩形 33">
              <a:extLst>
                <a:ext uri="{FF2B5EF4-FFF2-40B4-BE49-F238E27FC236}">
                  <a16:creationId xmlns:a16="http://schemas.microsoft.com/office/drawing/2014/main" id="{D1DC9E52-B3DD-B54E-AFA1-777D0499A68B}"/>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平行四边形 11">
              <a:extLst>
                <a:ext uri="{FF2B5EF4-FFF2-40B4-BE49-F238E27FC236}">
                  <a16:creationId xmlns:a16="http://schemas.microsoft.com/office/drawing/2014/main" id="{0EA26F1F-7F04-F61C-75E0-59EE9D55D5E5}"/>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平行四边形 12">
              <a:extLst>
                <a:ext uri="{FF2B5EF4-FFF2-40B4-BE49-F238E27FC236}">
                  <a16:creationId xmlns:a16="http://schemas.microsoft.com/office/drawing/2014/main" id="{46CD1B82-501F-7F3D-46B8-90147EAC5E16}"/>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平行四边形 13">
              <a:extLst>
                <a:ext uri="{FF2B5EF4-FFF2-40B4-BE49-F238E27FC236}">
                  <a16:creationId xmlns:a16="http://schemas.microsoft.com/office/drawing/2014/main" id="{BDA7E776-AD78-2291-F110-3611ECFD91EC}"/>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平行四边形 21">
              <a:extLst>
                <a:ext uri="{FF2B5EF4-FFF2-40B4-BE49-F238E27FC236}">
                  <a16:creationId xmlns:a16="http://schemas.microsoft.com/office/drawing/2014/main" id="{5525DAD2-5B70-D00B-0611-BF43FBD6335F}"/>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平行四边形 22">
              <a:extLst>
                <a:ext uri="{FF2B5EF4-FFF2-40B4-BE49-F238E27FC236}">
                  <a16:creationId xmlns:a16="http://schemas.microsoft.com/office/drawing/2014/main" id="{BEDCD408-EEB5-C2DE-1C38-8F4E34BC58C5}"/>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0" name="標題 1">
            <a:extLst>
              <a:ext uri="{FF2B5EF4-FFF2-40B4-BE49-F238E27FC236}">
                <a16:creationId xmlns:a16="http://schemas.microsoft.com/office/drawing/2014/main" id="{6BD532BB-9773-71DB-9179-09AC3A791A56}"/>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Tree>
    <p:extLst>
      <p:ext uri="{BB962C8B-B14F-4D97-AF65-F5344CB8AC3E}">
        <p14:creationId xmlns:p14="http://schemas.microsoft.com/office/powerpoint/2010/main" val="29241073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21</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273860" y="1399773"/>
            <a:ext cx="11468896" cy="4967095"/>
            <a:chOff x="273860" y="1481965"/>
            <a:chExt cx="11468896"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lum bright="70000" contrast="-70000"/>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電影編碼</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電影種類</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cs typeface="+mn-ea"/>
                  <a:sym typeface="+mn-lt"/>
                </a:rPr>
                <a:t>發行日期 </a:t>
              </a:r>
              <a:r>
                <a:rPr lang="en-US" altLang="zh-CN" sz="2200" b="1" dirty="0">
                  <a:cs typeface="+mn-ea"/>
                  <a:sym typeface="+mn-lt"/>
                </a:rPr>
                <a:t> </a:t>
              </a:r>
              <a:r>
                <a:rPr lang="zh-TW" altLang="en-US" sz="2200" b="1" dirty="0">
                  <a:cs typeface="+mn-ea"/>
                  <a:sym typeface="+mn-lt"/>
                </a:rPr>
                <a:t> </a:t>
              </a:r>
              <a:r>
                <a:rPr lang="en-US" altLang="zh-CN" sz="2200" b="1" dirty="0">
                  <a:cs typeface="+mn-ea"/>
                  <a:sym typeface="+mn-lt"/>
                </a:rPr>
                <a:t> </a:t>
              </a:r>
              <a:endParaRPr lang="zh-CN" altLang="en-US" sz="2200" b="1" dirty="0">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solidFill>
                    <a:schemeClr val="bg2"/>
                  </a:solidFill>
                  <a:cs typeface="+mn-ea"/>
                  <a:sym typeface="+mn-lt"/>
                </a:rPr>
                <a:t>續集</a:t>
              </a:r>
              <a:endParaRPr lang="zh-CN" altLang="en-US" sz="2200" b="1" dirty="0">
                <a:solidFill>
                  <a:schemeClr val="bg2"/>
                </a:solidFill>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solidFill>
                    <a:schemeClr val="bg2"/>
                  </a:solidFill>
                  <a:cs typeface="+mn-ea"/>
                  <a:sym typeface="+mn-lt"/>
                </a:rPr>
                <a:t>製片商</a:t>
              </a:r>
              <a:endParaRPr lang="zh-CN" altLang="en-US" sz="2200" b="1" dirty="0">
                <a:solidFill>
                  <a:schemeClr val="bg2"/>
                </a:solidFill>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solidFill>
                    <a:schemeClr val="bg2"/>
                  </a:solidFill>
                  <a:cs typeface="+mn-ea"/>
                  <a:sym typeface="+mn-lt"/>
                </a:rPr>
                <a:t>卡司</a:t>
              </a:r>
              <a:r>
                <a:rPr lang="en-US" altLang="zh-CN" sz="2200" b="1" dirty="0">
                  <a:cs typeface="+mn-ea"/>
                  <a:sym typeface="+mn-lt"/>
                </a:rPr>
                <a:t> </a:t>
              </a:r>
              <a:endParaRPr lang="zh-CN" altLang="en-US" sz="2200" b="1" dirty="0">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預算</a:t>
              </a:r>
              <a:r>
                <a:rPr lang="zh-TW" altLang="en-US" sz="2200" b="1" dirty="0">
                  <a:cs typeface="+mn-ea"/>
                  <a:sym typeface="+mn-lt"/>
                </a:rPr>
                <a:t> </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票房</a:t>
              </a:r>
              <a:r>
                <a:rPr lang="zh-TW" altLang="en-US" sz="2200" b="1" dirty="0">
                  <a:cs typeface="+mn-ea"/>
                  <a:sym typeface="+mn-lt"/>
                </a:rPr>
                <a:t> </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lum bright="70000" contrast="-70000"/>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lum bright="70000" contrast="-70000"/>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endParaRPr lang="zh-CN" altLang="en-US" sz="2200" b="1" dirty="0">
                <a:solidFill>
                  <a:schemeClr val="bg1">
                    <a:lumMod val="85000"/>
                  </a:schemeClr>
                </a:solidFill>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a:t>
              </a:r>
              <a:endParaRPr lang="zh-CN" altLang="en-US" sz="2200" b="1" dirty="0">
                <a:solidFill>
                  <a:schemeClr val="bg1">
                    <a:lumMod val="85000"/>
                  </a:schemeClr>
                </a:solidFill>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評論分數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solidFill>
                    <a:schemeClr val="bg1">
                      <a:lumMod val="85000"/>
                    </a:schemeClr>
                  </a:solidFill>
                  <a:cs typeface="+mn-ea"/>
                  <a:sym typeface="+mn-lt"/>
                </a:rPr>
                <a:t>Movie</a:t>
              </a:r>
            </a:p>
            <a:p>
              <a:pPr algn="ctr"/>
              <a:r>
                <a:rPr lang="en-US" altLang="zh-CN" sz="3600" b="1" dirty="0">
                  <a:solidFill>
                    <a:schemeClr val="bg1">
                      <a:lumMod val="85000"/>
                    </a:schemeClr>
                  </a:solidFill>
                  <a:cs typeface="+mn-ea"/>
                  <a:sym typeface="+mn-lt"/>
                </a:rPr>
                <a:t>Data </a:t>
              </a:r>
              <a:endParaRPr lang="zh-CN" altLang="en-US" sz="3600" b="1" dirty="0">
                <a:solidFill>
                  <a:schemeClr val="bg1">
                    <a:lumMod val="85000"/>
                  </a:schemeClr>
                </a:solidFill>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演員及導演得獎資訊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grpSp>
      <p:sp>
        <p:nvSpPr>
          <p:cNvPr id="54" name="Right Arrow 51">
            <a:extLst>
              <a:ext uri="{FF2B5EF4-FFF2-40B4-BE49-F238E27FC236}">
                <a16:creationId xmlns:a16="http://schemas.microsoft.com/office/drawing/2014/main" id="{470DF711-BC40-732D-45DA-EE6E824DDEEC}"/>
              </a:ext>
            </a:extLst>
          </p:cNvPr>
          <p:cNvSpPr/>
          <p:nvPr/>
        </p:nvSpPr>
        <p:spPr>
          <a:xfrm>
            <a:off x="6541508" y="5948688"/>
            <a:ext cx="2095066"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6" name="Right Arrow 51">
            <a:extLst>
              <a:ext uri="{FF2B5EF4-FFF2-40B4-BE49-F238E27FC236}">
                <a16:creationId xmlns:a16="http://schemas.microsoft.com/office/drawing/2014/main" id="{BC321E93-3C32-DAAE-34E4-7DB8DCE3779E}"/>
              </a:ext>
            </a:extLst>
          </p:cNvPr>
          <p:cNvSpPr/>
          <p:nvPr/>
        </p:nvSpPr>
        <p:spPr>
          <a:xfrm rot="5400000">
            <a:off x="10865211" y="3977051"/>
            <a:ext cx="652679"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pic>
        <p:nvPicPr>
          <p:cNvPr id="41" name="圖片 40">
            <a:extLst>
              <a:ext uri="{FF2B5EF4-FFF2-40B4-BE49-F238E27FC236}">
                <a16:creationId xmlns:a16="http://schemas.microsoft.com/office/drawing/2014/main" id="{C0B5A08D-4E98-CAFA-9D4A-256ABB54E4B6}"/>
              </a:ext>
            </a:extLst>
          </p:cNvPr>
          <p:cNvPicPr>
            <a:picLocks noChangeAspect="1"/>
          </p:cNvPicPr>
          <p:nvPr/>
        </p:nvPicPr>
        <p:blipFill rotWithShape="1">
          <a:blip r:embed="rId10"/>
          <a:srcRect r="179" b="57747"/>
          <a:stretch/>
        </p:blipFill>
        <p:spPr>
          <a:xfrm>
            <a:off x="3187294" y="2083896"/>
            <a:ext cx="8895491" cy="1493690"/>
          </a:xfrm>
          <a:prstGeom prst="rect">
            <a:avLst/>
          </a:prstGeom>
          <a:ln w="28575">
            <a:solidFill>
              <a:schemeClr val="tx1"/>
            </a:solidFill>
          </a:ln>
          <a:effectLst>
            <a:outerShdw blurRad="292100" dist="139700" dir="2700000" algn="tl" rotWithShape="0">
              <a:srgbClr val="333333">
                <a:alpha val="65000"/>
              </a:srgbClr>
            </a:outerShdw>
          </a:effectLst>
        </p:spPr>
      </p:pic>
      <p:sp>
        <p:nvSpPr>
          <p:cNvPr id="53" name="矩形 52">
            <a:extLst>
              <a:ext uri="{FF2B5EF4-FFF2-40B4-BE49-F238E27FC236}">
                <a16:creationId xmlns:a16="http://schemas.microsoft.com/office/drawing/2014/main" id="{5A6ABB6D-CC95-D413-668C-2CFBB9B2F024}"/>
              </a:ext>
            </a:extLst>
          </p:cNvPr>
          <p:cNvSpPr/>
          <p:nvPr/>
        </p:nvSpPr>
        <p:spPr>
          <a:xfrm>
            <a:off x="6055852" y="2113545"/>
            <a:ext cx="679572" cy="1852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預算</a:t>
            </a:r>
          </a:p>
        </p:txBody>
      </p:sp>
      <p:sp>
        <p:nvSpPr>
          <p:cNvPr id="55" name="矩形 54">
            <a:extLst>
              <a:ext uri="{FF2B5EF4-FFF2-40B4-BE49-F238E27FC236}">
                <a16:creationId xmlns:a16="http://schemas.microsoft.com/office/drawing/2014/main" id="{B8CCAAA8-05DB-B8BF-361A-297CBFAE45A6}"/>
              </a:ext>
            </a:extLst>
          </p:cNvPr>
          <p:cNvSpPr/>
          <p:nvPr/>
        </p:nvSpPr>
        <p:spPr>
          <a:xfrm>
            <a:off x="6783052" y="2111637"/>
            <a:ext cx="679572" cy="1852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票房</a:t>
            </a:r>
          </a:p>
        </p:txBody>
      </p:sp>
      <p:sp>
        <p:nvSpPr>
          <p:cNvPr id="2" name="矩形 1">
            <a:extLst>
              <a:ext uri="{FF2B5EF4-FFF2-40B4-BE49-F238E27FC236}">
                <a16:creationId xmlns:a16="http://schemas.microsoft.com/office/drawing/2014/main" id="{B9CA6542-0C7D-3EA8-BE21-4416916AD0C6}"/>
              </a:ext>
            </a:extLst>
          </p:cNvPr>
          <p:cNvSpPr/>
          <p:nvPr/>
        </p:nvSpPr>
        <p:spPr>
          <a:xfrm>
            <a:off x="7451344" y="2127114"/>
            <a:ext cx="1231885" cy="149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真實預算</a:t>
            </a:r>
          </a:p>
        </p:txBody>
      </p:sp>
      <p:sp>
        <p:nvSpPr>
          <p:cNvPr id="3" name="矩形 2">
            <a:extLst>
              <a:ext uri="{FF2B5EF4-FFF2-40B4-BE49-F238E27FC236}">
                <a16:creationId xmlns:a16="http://schemas.microsoft.com/office/drawing/2014/main" id="{9C256762-D284-D509-EAB6-76CC9EE6FEC4}"/>
              </a:ext>
            </a:extLst>
          </p:cNvPr>
          <p:cNvSpPr/>
          <p:nvPr/>
        </p:nvSpPr>
        <p:spPr>
          <a:xfrm>
            <a:off x="8568523" y="2118400"/>
            <a:ext cx="1132520" cy="178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rPr>
              <a:t>真實票房</a:t>
            </a:r>
          </a:p>
        </p:txBody>
      </p:sp>
      <p:sp>
        <p:nvSpPr>
          <p:cNvPr id="5" name="矩形 4">
            <a:extLst>
              <a:ext uri="{FF2B5EF4-FFF2-40B4-BE49-F238E27FC236}">
                <a16:creationId xmlns:a16="http://schemas.microsoft.com/office/drawing/2014/main" id="{413177A1-0345-B665-A2B7-6693B969E4E8}"/>
              </a:ext>
            </a:extLst>
          </p:cNvPr>
          <p:cNvSpPr/>
          <p:nvPr/>
        </p:nvSpPr>
        <p:spPr>
          <a:xfrm>
            <a:off x="9686272" y="2117765"/>
            <a:ext cx="1448213" cy="1692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solidFill>
                  <a:schemeClr val="tx1"/>
                </a:solidFill>
              </a:rPr>
              <a:t>團聚假日</a:t>
            </a:r>
          </a:p>
        </p:txBody>
      </p:sp>
      <p:sp>
        <p:nvSpPr>
          <p:cNvPr id="13" name="矩形 12">
            <a:extLst>
              <a:ext uri="{FF2B5EF4-FFF2-40B4-BE49-F238E27FC236}">
                <a16:creationId xmlns:a16="http://schemas.microsoft.com/office/drawing/2014/main" id="{BE40523F-E4B7-4435-CDEB-B94284E749B1}"/>
              </a:ext>
            </a:extLst>
          </p:cNvPr>
          <p:cNvSpPr/>
          <p:nvPr/>
        </p:nvSpPr>
        <p:spPr>
          <a:xfrm>
            <a:off x="10834469" y="2127607"/>
            <a:ext cx="1284850" cy="1597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700" b="1" dirty="0">
                <a:solidFill>
                  <a:schemeClr val="tx1"/>
                </a:solidFill>
              </a:rPr>
              <a:t>非團聚假日</a:t>
            </a:r>
          </a:p>
        </p:txBody>
      </p:sp>
      <p:sp>
        <p:nvSpPr>
          <p:cNvPr id="52" name="矩形: 圓角 51">
            <a:extLst>
              <a:ext uri="{FF2B5EF4-FFF2-40B4-BE49-F238E27FC236}">
                <a16:creationId xmlns:a16="http://schemas.microsoft.com/office/drawing/2014/main" id="{BB18B37F-45B7-0EA1-ADFB-7EBD8F810B64}"/>
              </a:ext>
            </a:extLst>
          </p:cNvPr>
          <p:cNvSpPr/>
          <p:nvPr/>
        </p:nvSpPr>
        <p:spPr>
          <a:xfrm>
            <a:off x="9844300" y="2066617"/>
            <a:ext cx="2266552" cy="1533324"/>
          </a:xfrm>
          <a:prstGeom prst="roundRect">
            <a:avLst>
              <a:gd name="adj" fmla="val 933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8" name="Right Arrow 51">
            <a:extLst>
              <a:ext uri="{FF2B5EF4-FFF2-40B4-BE49-F238E27FC236}">
                <a16:creationId xmlns:a16="http://schemas.microsoft.com/office/drawing/2014/main" id="{44F9CED2-5AC8-EFF5-3E9F-12052C610518}"/>
              </a:ext>
            </a:extLst>
          </p:cNvPr>
          <p:cNvSpPr/>
          <p:nvPr/>
        </p:nvSpPr>
        <p:spPr>
          <a:xfrm rot="20917302">
            <a:off x="4996103" y="4232582"/>
            <a:ext cx="4723094" cy="28521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9" name="語音泡泡: 橢圓形 58">
            <a:extLst>
              <a:ext uri="{FF2B5EF4-FFF2-40B4-BE49-F238E27FC236}">
                <a16:creationId xmlns:a16="http://schemas.microsoft.com/office/drawing/2014/main" id="{1F89AE69-69DD-69C7-86B0-A364573E4AE2}"/>
              </a:ext>
            </a:extLst>
          </p:cNvPr>
          <p:cNvSpPr/>
          <p:nvPr/>
        </p:nvSpPr>
        <p:spPr>
          <a:xfrm>
            <a:off x="8093884" y="4604271"/>
            <a:ext cx="3858652" cy="1776531"/>
          </a:xfrm>
          <a:prstGeom prst="wedgeEllipseCallout">
            <a:avLst>
              <a:gd name="adj1" fmla="val -8350"/>
              <a:gd name="adj2" fmla="val -71741"/>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FF0000"/>
                </a:solidFill>
              </a:rPr>
              <a:t>4.</a:t>
            </a:r>
            <a:r>
              <a:rPr lang="zh-TW" altLang="en-US" b="1" dirty="0">
                <a:solidFill>
                  <a:srgbClr val="FF0000"/>
                </a:solidFill>
              </a:rPr>
              <a:t>透過發行日期</a:t>
            </a:r>
            <a:endParaRPr lang="en-US" altLang="zh-TW" b="1" dirty="0">
              <a:solidFill>
                <a:srgbClr val="FF0000"/>
              </a:solidFill>
            </a:endParaRPr>
          </a:p>
          <a:p>
            <a:pPr algn="ctr"/>
            <a:r>
              <a:rPr lang="zh-TW" altLang="en-US" b="1" dirty="0">
                <a:solidFill>
                  <a:srgbClr val="FF0000"/>
                </a:solidFill>
              </a:rPr>
              <a:t>新增新的特徵欄位</a:t>
            </a:r>
            <a:endParaRPr lang="en-US" altLang="zh-TW" b="1" dirty="0">
              <a:solidFill>
                <a:srgbClr val="FF0000"/>
              </a:solidFill>
            </a:endParaRPr>
          </a:p>
          <a:p>
            <a:pPr algn="ctr"/>
            <a:r>
              <a:rPr lang="en-US" altLang="zh-TW" b="1" dirty="0">
                <a:solidFill>
                  <a:srgbClr val="FF0000"/>
                </a:solidFill>
              </a:rPr>
              <a:t>(</a:t>
            </a:r>
            <a:r>
              <a:rPr lang="zh-TW" altLang="en-US" b="1" dirty="0">
                <a:solidFill>
                  <a:srgbClr val="FF0000"/>
                </a:solidFill>
              </a:rPr>
              <a:t>是否為假日</a:t>
            </a:r>
            <a:r>
              <a:rPr lang="en-US" altLang="zh-TW" b="1" dirty="0">
                <a:solidFill>
                  <a:srgbClr val="FF0000"/>
                </a:solidFill>
              </a:rPr>
              <a:t>)</a:t>
            </a:r>
            <a:endParaRPr lang="zh-TW" altLang="en-US" b="1" dirty="0">
              <a:solidFill>
                <a:srgbClr val="FF0000"/>
              </a:solidFill>
            </a:endParaRPr>
          </a:p>
        </p:txBody>
      </p:sp>
      <p:grpSp>
        <p:nvGrpSpPr>
          <p:cNvPr id="63" name="群組 62">
            <a:extLst>
              <a:ext uri="{FF2B5EF4-FFF2-40B4-BE49-F238E27FC236}">
                <a16:creationId xmlns:a16="http://schemas.microsoft.com/office/drawing/2014/main" id="{174CE0A2-E1E2-C8F5-AB43-A8022011CC26}"/>
              </a:ext>
            </a:extLst>
          </p:cNvPr>
          <p:cNvGrpSpPr/>
          <p:nvPr/>
        </p:nvGrpSpPr>
        <p:grpSpPr>
          <a:xfrm>
            <a:off x="2508" y="-219470"/>
            <a:ext cx="12191999" cy="1053943"/>
            <a:chOff x="1" y="-219507"/>
            <a:chExt cx="12191999" cy="1268989"/>
          </a:xfrm>
        </p:grpSpPr>
        <p:sp>
          <p:nvSpPr>
            <p:cNvPr id="64" name="矩形 63">
              <a:extLst>
                <a:ext uri="{FF2B5EF4-FFF2-40B4-BE49-F238E27FC236}">
                  <a16:creationId xmlns:a16="http://schemas.microsoft.com/office/drawing/2014/main" id="{E645AFE1-365F-198D-909C-474F5661DC6D}"/>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平行四边形 11">
              <a:extLst>
                <a:ext uri="{FF2B5EF4-FFF2-40B4-BE49-F238E27FC236}">
                  <a16:creationId xmlns:a16="http://schemas.microsoft.com/office/drawing/2014/main" id="{94E194FC-7BAA-B631-C410-CF5E09AD866F}"/>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平行四边形 12">
              <a:extLst>
                <a:ext uri="{FF2B5EF4-FFF2-40B4-BE49-F238E27FC236}">
                  <a16:creationId xmlns:a16="http://schemas.microsoft.com/office/drawing/2014/main" id="{5E4D2969-EA0B-1D5F-D57D-271304CA2886}"/>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平行四边形 13">
              <a:extLst>
                <a:ext uri="{FF2B5EF4-FFF2-40B4-BE49-F238E27FC236}">
                  <a16:creationId xmlns:a16="http://schemas.microsoft.com/office/drawing/2014/main" id="{54D24033-3F1F-FA04-8FCA-938B09EB9D5F}"/>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平行四边形 21">
              <a:extLst>
                <a:ext uri="{FF2B5EF4-FFF2-40B4-BE49-F238E27FC236}">
                  <a16:creationId xmlns:a16="http://schemas.microsoft.com/office/drawing/2014/main" id="{55F7B6EE-EF45-BF1E-6BF5-03EA401730F6}"/>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平行四边形 22">
              <a:extLst>
                <a:ext uri="{FF2B5EF4-FFF2-40B4-BE49-F238E27FC236}">
                  <a16:creationId xmlns:a16="http://schemas.microsoft.com/office/drawing/2014/main" id="{A287FABE-41BB-4C32-EB6D-DAAE27E16C9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標題 1">
            <a:extLst>
              <a:ext uri="{FF2B5EF4-FFF2-40B4-BE49-F238E27FC236}">
                <a16:creationId xmlns:a16="http://schemas.microsoft.com/office/drawing/2014/main" id="{9489EF26-70FC-AD6F-A9B5-BF144EED251E}"/>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Tree>
    <p:extLst>
      <p:ext uri="{BB962C8B-B14F-4D97-AF65-F5344CB8AC3E}">
        <p14:creationId xmlns:p14="http://schemas.microsoft.com/office/powerpoint/2010/main" val="3500767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22</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273860" y="1399773"/>
            <a:ext cx="11468896" cy="4967095"/>
            <a:chOff x="273860" y="1481965"/>
            <a:chExt cx="11468896"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lum bright="70000" contrast="-70000"/>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電影編碼</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電影種類</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solidFill>
                    <a:schemeClr val="bg2"/>
                  </a:solidFill>
                  <a:cs typeface="+mn-ea"/>
                  <a:sym typeface="+mn-lt"/>
                </a:rPr>
                <a:t>發行日期</a:t>
              </a:r>
              <a:r>
                <a:rPr lang="en-US" altLang="zh-CN" sz="2200" b="1" dirty="0">
                  <a:solidFill>
                    <a:schemeClr val="bg2"/>
                  </a:solidFill>
                  <a:cs typeface="+mn-ea"/>
                  <a:sym typeface="+mn-lt"/>
                </a:rPr>
                <a:t> </a:t>
              </a:r>
              <a:r>
                <a:rPr lang="zh-TW" altLang="en-US" sz="2200" b="1" dirty="0">
                  <a:solidFill>
                    <a:schemeClr val="bg2"/>
                  </a:solidFill>
                  <a:cs typeface="+mn-ea"/>
                  <a:sym typeface="+mn-lt"/>
                </a:rPr>
                <a:t> </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solidFill>
                    <a:schemeClr val="bg2"/>
                  </a:solidFill>
                  <a:cs typeface="+mn-ea"/>
                  <a:sym typeface="+mn-lt"/>
                </a:rPr>
                <a:t>續集</a:t>
              </a:r>
              <a:endParaRPr lang="zh-CN" altLang="en-US" sz="2200" b="1" dirty="0">
                <a:solidFill>
                  <a:schemeClr val="bg2"/>
                </a:solidFill>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solidFill>
                    <a:schemeClr val="bg2"/>
                  </a:solidFill>
                  <a:cs typeface="+mn-ea"/>
                  <a:sym typeface="+mn-lt"/>
                </a:rPr>
                <a:t>製片商</a:t>
              </a:r>
              <a:endParaRPr lang="zh-CN" altLang="en-US" sz="2200" b="1" dirty="0">
                <a:solidFill>
                  <a:schemeClr val="bg2"/>
                </a:solidFill>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solidFill>
                    <a:schemeClr val="bg2"/>
                  </a:solidFill>
                  <a:cs typeface="+mn-ea"/>
                  <a:sym typeface="+mn-lt"/>
                </a:rPr>
                <a:t>卡司</a:t>
              </a:r>
              <a:r>
                <a:rPr lang="en-US" altLang="zh-CN" sz="2200" b="1" dirty="0">
                  <a:cs typeface="+mn-ea"/>
                  <a:sym typeface="+mn-lt"/>
                </a:rPr>
                <a:t> </a:t>
              </a:r>
              <a:endParaRPr lang="zh-CN" altLang="en-US" sz="2200" b="1" dirty="0">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solidFill>
                    <a:schemeClr val="bg2"/>
                  </a:solidFill>
                  <a:cs typeface="+mn-ea"/>
                  <a:sym typeface="+mn-lt"/>
                </a:rPr>
                <a:t>預算</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solidFill>
                    <a:schemeClr val="bg2"/>
                  </a:solidFill>
                  <a:cs typeface="+mn-ea"/>
                  <a:sym typeface="+mn-lt"/>
                </a:rPr>
                <a:t>票房</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lum bright="70000" contrast="-70000"/>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endParaRPr lang="zh-CN" altLang="en-US" sz="2200" b="1" dirty="0">
                <a:solidFill>
                  <a:schemeClr val="bg1">
                    <a:lumMod val="85000"/>
                  </a:schemeClr>
                </a:solidFill>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a:t>
              </a:r>
              <a:endParaRPr lang="zh-CN" altLang="en-US" sz="2200" b="1" dirty="0">
                <a:solidFill>
                  <a:schemeClr val="bg1">
                    <a:lumMod val="85000"/>
                  </a:schemeClr>
                </a:solidFill>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評論分數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solidFill>
                    <a:schemeClr val="bg1">
                      <a:lumMod val="85000"/>
                    </a:schemeClr>
                  </a:solidFill>
                  <a:cs typeface="+mn-ea"/>
                  <a:sym typeface="+mn-lt"/>
                </a:rPr>
                <a:t>Movie</a:t>
              </a:r>
            </a:p>
            <a:p>
              <a:pPr algn="ctr"/>
              <a:r>
                <a:rPr lang="en-US" altLang="zh-CN" sz="3600" b="1" dirty="0">
                  <a:solidFill>
                    <a:schemeClr val="bg1">
                      <a:lumMod val="85000"/>
                    </a:schemeClr>
                  </a:solidFill>
                  <a:cs typeface="+mn-ea"/>
                  <a:sym typeface="+mn-lt"/>
                </a:rPr>
                <a:t>Data </a:t>
              </a:r>
              <a:endParaRPr lang="zh-CN" altLang="en-US" sz="3600" b="1" dirty="0">
                <a:solidFill>
                  <a:schemeClr val="bg1">
                    <a:lumMod val="85000"/>
                  </a:schemeClr>
                </a:solidFill>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cs typeface="+mn-ea"/>
                  <a:sym typeface="+mn-lt"/>
                </a:rPr>
                <a:t>演員及導演得獎資訊 </a:t>
              </a:r>
              <a:r>
                <a:rPr lang="en-US" altLang="zh-CN" sz="2200" b="1" dirty="0">
                  <a:cs typeface="+mn-ea"/>
                  <a:sym typeface="+mn-lt"/>
                </a:rPr>
                <a:t> </a:t>
              </a:r>
              <a:endParaRPr lang="zh-CN" altLang="en-US" sz="2200" b="1" dirty="0">
                <a:cs typeface="+mn-ea"/>
                <a:sym typeface="+mn-lt"/>
              </a:endParaRPr>
            </a:p>
          </p:txBody>
        </p:sp>
      </p:grpSp>
      <p:sp>
        <p:nvSpPr>
          <p:cNvPr id="54" name="Right Arrow 51">
            <a:extLst>
              <a:ext uri="{FF2B5EF4-FFF2-40B4-BE49-F238E27FC236}">
                <a16:creationId xmlns:a16="http://schemas.microsoft.com/office/drawing/2014/main" id="{470DF711-BC40-732D-45DA-EE6E824DDEEC}"/>
              </a:ext>
            </a:extLst>
          </p:cNvPr>
          <p:cNvSpPr/>
          <p:nvPr/>
        </p:nvSpPr>
        <p:spPr>
          <a:xfrm>
            <a:off x="6541508" y="5948688"/>
            <a:ext cx="2095066"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6" name="Right Arrow 51">
            <a:extLst>
              <a:ext uri="{FF2B5EF4-FFF2-40B4-BE49-F238E27FC236}">
                <a16:creationId xmlns:a16="http://schemas.microsoft.com/office/drawing/2014/main" id="{BC321E93-3C32-DAAE-34E4-7DB8DCE3779E}"/>
              </a:ext>
            </a:extLst>
          </p:cNvPr>
          <p:cNvSpPr/>
          <p:nvPr/>
        </p:nvSpPr>
        <p:spPr>
          <a:xfrm rot="5400000">
            <a:off x="10865211" y="3977051"/>
            <a:ext cx="652679"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2" name="Group 3">
            <a:extLst>
              <a:ext uri="{FF2B5EF4-FFF2-40B4-BE49-F238E27FC236}">
                <a16:creationId xmlns:a16="http://schemas.microsoft.com/office/drawing/2014/main" id="{4DAB3E66-1A50-B5CC-003F-CEB94D1A0A54}"/>
              </a:ext>
            </a:extLst>
          </p:cNvPr>
          <p:cNvGrpSpPr/>
          <p:nvPr/>
        </p:nvGrpSpPr>
        <p:grpSpPr>
          <a:xfrm flipH="1">
            <a:off x="5982003" y="5102323"/>
            <a:ext cx="745920" cy="934996"/>
            <a:chOff x="4818478" y="866404"/>
            <a:chExt cx="1476765" cy="1906289"/>
          </a:xfrm>
        </p:grpSpPr>
        <p:sp>
          <p:nvSpPr>
            <p:cNvPr id="3" name="Right Arrow 51">
              <a:extLst>
                <a:ext uri="{FF2B5EF4-FFF2-40B4-BE49-F238E27FC236}">
                  <a16:creationId xmlns:a16="http://schemas.microsoft.com/office/drawing/2014/main" id="{13185086-6305-A011-BF25-B4525C0F89C8}"/>
                </a:ext>
              </a:extLst>
            </p:cNvPr>
            <p:cNvSpPr/>
            <p:nvPr/>
          </p:nvSpPr>
          <p:spPr>
            <a:xfrm>
              <a:off x="5373653" y="2033432"/>
              <a:ext cx="921590" cy="73926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Isosceles Triangle 29">
              <a:extLst>
                <a:ext uri="{FF2B5EF4-FFF2-40B4-BE49-F238E27FC236}">
                  <a16:creationId xmlns:a16="http://schemas.microsoft.com/office/drawing/2014/main" id="{5E8B3151-3E1E-F928-85C4-4517CF8F2025}"/>
                </a:ext>
              </a:extLst>
            </p:cNvPr>
            <p:cNvSpPr/>
            <p:nvPr/>
          </p:nvSpPr>
          <p:spPr>
            <a:xfrm rot="16200000" flipH="1">
              <a:off x="4230232" y="1454650"/>
              <a:ext cx="1738710" cy="562217"/>
            </a:xfrm>
            <a:custGeom>
              <a:avLst/>
              <a:gdLst>
                <a:gd name="connsiteX0" fmla="*/ 0 w 389393"/>
                <a:gd name="connsiteY0" fmla="*/ 1077005 h 1077005"/>
                <a:gd name="connsiteX1" fmla="*/ 0 w 389393"/>
                <a:gd name="connsiteY1" fmla="*/ 0 h 1077005"/>
                <a:gd name="connsiteX2" fmla="*/ 389393 w 389393"/>
                <a:gd name="connsiteY2" fmla="*/ 1077005 h 1077005"/>
                <a:gd name="connsiteX3" fmla="*/ 0 w 389393"/>
                <a:gd name="connsiteY3" fmla="*/ 1077005 h 1077005"/>
                <a:gd name="connsiteX0" fmla="*/ 781050 w 1170443"/>
                <a:gd name="connsiteY0" fmla="*/ 943655 h 943655"/>
                <a:gd name="connsiteX1" fmla="*/ 0 w 1170443"/>
                <a:gd name="connsiteY1" fmla="*/ 0 h 943655"/>
                <a:gd name="connsiteX2" fmla="*/ 1170443 w 1170443"/>
                <a:gd name="connsiteY2" fmla="*/ 943655 h 943655"/>
                <a:gd name="connsiteX3" fmla="*/ 781050 w 1170443"/>
                <a:gd name="connsiteY3" fmla="*/ 943655 h 943655"/>
                <a:gd name="connsiteX0" fmla="*/ 776026 w 1170443"/>
                <a:gd name="connsiteY0" fmla="*/ 948417 h 948417"/>
                <a:gd name="connsiteX1" fmla="*/ 0 w 1170443"/>
                <a:gd name="connsiteY1" fmla="*/ 0 h 948417"/>
                <a:gd name="connsiteX2" fmla="*/ 1170443 w 1170443"/>
                <a:gd name="connsiteY2" fmla="*/ 943655 h 948417"/>
                <a:gd name="connsiteX3" fmla="*/ 776026 w 1170443"/>
                <a:gd name="connsiteY3" fmla="*/ 948417 h 948417"/>
                <a:gd name="connsiteX0" fmla="*/ 776026 w 1170443"/>
                <a:gd name="connsiteY0" fmla="*/ 948417 h 952860"/>
                <a:gd name="connsiteX1" fmla="*/ 0 w 1170443"/>
                <a:gd name="connsiteY1" fmla="*/ 0 h 952860"/>
                <a:gd name="connsiteX2" fmla="*/ 1170443 w 1170443"/>
                <a:gd name="connsiteY2" fmla="*/ 952860 h 952860"/>
                <a:gd name="connsiteX3" fmla="*/ 776026 w 1170443"/>
                <a:gd name="connsiteY3" fmla="*/ 948417 h 952860"/>
                <a:gd name="connsiteX0" fmla="*/ 776026 w 1163968"/>
                <a:gd name="connsiteY0" fmla="*/ 948417 h 952863"/>
                <a:gd name="connsiteX1" fmla="*/ 0 w 1163968"/>
                <a:gd name="connsiteY1" fmla="*/ 0 h 952863"/>
                <a:gd name="connsiteX2" fmla="*/ 1163968 w 1163968"/>
                <a:gd name="connsiteY2" fmla="*/ 952863 h 952863"/>
                <a:gd name="connsiteX3" fmla="*/ 776026 w 1163968"/>
                <a:gd name="connsiteY3" fmla="*/ 948417 h 952863"/>
                <a:gd name="connsiteX0" fmla="*/ 776026 w 1168993"/>
                <a:gd name="connsiteY0" fmla="*/ 948417 h 955244"/>
                <a:gd name="connsiteX1" fmla="*/ 0 w 1168993"/>
                <a:gd name="connsiteY1" fmla="*/ 0 h 955244"/>
                <a:gd name="connsiteX2" fmla="*/ 1168993 w 1168993"/>
                <a:gd name="connsiteY2" fmla="*/ 955244 h 955244"/>
                <a:gd name="connsiteX3" fmla="*/ 776026 w 1168993"/>
                <a:gd name="connsiteY3" fmla="*/ 948417 h 955244"/>
                <a:gd name="connsiteX0" fmla="*/ 776026 w 1161456"/>
                <a:gd name="connsiteY0" fmla="*/ 948417 h 948417"/>
                <a:gd name="connsiteX1" fmla="*/ 0 w 1161456"/>
                <a:gd name="connsiteY1" fmla="*/ 0 h 948417"/>
                <a:gd name="connsiteX2" fmla="*/ 1161456 w 1161456"/>
                <a:gd name="connsiteY2" fmla="*/ 945719 h 948417"/>
                <a:gd name="connsiteX3" fmla="*/ 776026 w 1161456"/>
                <a:gd name="connsiteY3" fmla="*/ 948417 h 948417"/>
                <a:gd name="connsiteX0" fmla="*/ 776026 w 1168992"/>
                <a:gd name="connsiteY0" fmla="*/ 948417 h 950484"/>
                <a:gd name="connsiteX1" fmla="*/ 0 w 1168992"/>
                <a:gd name="connsiteY1" fmla="*/ 0 h 950484"/>
                <a:gd name="connsiteX2" fmla="*/ 1168992 w 1168992"/>
                <a:gd name="connsiteY2" fmla="*/ 950484 h 950484"/>
                <a:gd name="connsiteX3" fmla="*/ 776026 w 1168992"/>
                <a:gd name="connsiteY3" fmla="*/ 948417 h 950484"/>
                <a:gd name="connsiteX0" fmla="*/ 776026 w 1176528"/>
                <a:gd name="connsiteY0" fmla="*/ 948417 h 950487"/>
                <a:gd name="connsiteX1" fmla="*/ 0 w 1176528"/>
                <a:gd name="connsiteY1" fmla="*/ 0 h 950487"/>
                <a:gd name="connsiteX2" fmla="*/ 1176528 w 1176528"/>
                <a:gd name="connsiteY2" fmla="*/ 950487 h 950487"/>
                <a:gd name="connsiteX3" fmla="*/ 776026 w 1176528"/>
                <a:gd name="connsiteY3" fmla="*/ 948417 h 950487"/>
                <a:gd name="connsiteX0" fmla="*/ 776026 w 1168992"/>
                <a:gd name="connsiteY0" fmla="*/ 948417 h 950490"/>
                <a:gd name="connsiteX1" fmla="*/ 0 w 1168992"/>
                <a:gd name="connsiteY1" fmla="*/ 0 h 950490"/>
                <a:gd name="connsiteX2" fmla="*/ 1168992 w 1168992"/>
                <a:gd name="connsiteY2" fmla="*/ 950490 h 950490"/>
                <a:gd name="connsiteX3" fmla="*/ 776026 w 1168992"/>
                <a:gd name="connsiteY3" fmla="*/ 948417 h 950490"/>
                <a:gd name="connsiteX0" fmla="*/ 776026 w 1168991"/>
                <a:gd name="connsiteY0" fmla="*/ 948417 h 948417"/>
                <a:gd name="connsiteX1" fmla="*/ 0 w 1168991"/>
                <a:gd name="connsiteY1" fmla="*/ 0 h 948417"/>
                <a:gd name="connsiteX2" fmla="*/ 1168991 w 1168991"/>
                <a:gd name="connsiteY2" fmla="*/ 948111 h 948417"/>
                <a:gd name="connsiteX3" fmla="*/ 776026 w 1168991"/>
                <a:gd name="connsiteY3" fmla="*/ 948417 h 948417"/>
                <a:gd name="connsiteX0" fmla="*/ 1318642 w 1711607"/>
                <a:gd name="connsiteY0" fmla="*/ 1196064 h 1196064"/>
                <a:gd name="connsiteX1" fmla="*/ 0 w 1711607"/>
                <a:gd name="connsiteY1" fmla="*/ 0 h 1196064"/>
                <a:gd name="connsiteX2" fmla="*/ 1711607 w 1711607"/>
                <a:gd name="connsiteY2" fmla="*/ 1195758 h 1196064"/>
                <a:gd name="connsiteX3" fmla="*/ 1318642 w 1711607"/>
                <a:gd name="connsiteY3" fmla="*/ 1196064 h 1196064"/>
              </a:gdLst>
              <a:ahLst/>
              <a:cxnLst>
                <a:cxn ang="0">
                  <a:pos x="connsiteX0" y="connsiteY0"/>
                </a:cxn>
                <a:cxn ang="0">
                  <a:pos x="connsiteX1" y="connsiteY1"/>
                </a:cxn>
                <a:cxn ang="0">
                  <a:pos x="connsiteX2" y="connsiteY2"/>
                </a:cxn>
                <a:cxn ang="0">
                  <a:pos x="connsiteX3" y="connsiteY3"/>
                </a:cxn>
              </a:cxnLst>
              <a:rect l="l" t="t" r="r" b="b"/>
              <a:pathLst>
                <a:path w="1711607" h="1196064">
                  <a:moveTo>
                    <a:pt x="1318642" y="1196064"/>
                  </a:moveTo>
                  <a:lnTo>
                    <a:pt x="0" y="0"/>
                  </a:lnTo>
                  <a:lnTo>
                    <a:pt x="1711607" y="1195758"/>
                  </a:lnTo>
                  <a:lnTo>
                    <a:pt x="1318642" y="1196064"/>
                  </a:lnTo>
                  <a:close/>
                </a:path>
              </a:pathLst>
            </a:custGeom>
            <a:gradFill>
              <a:gsLst>
                <a:gs pos="0">
                  <a:schemeClr val="accent2"/>
                </a:gs>
                <a:gs pos="100000">
                  <a:schemeClr val="accent2">
                    <a:lumMod val="10000"/>
                  </a:schemeClr>
                </a:gs>
              </a:gsLst>
              <a:lin ang="16200000" scaled="1"/>
            </a:gradFill>
            <a:ln>
              <a:noFill/>
            </a:ln>
          </p:spPr>
          <p:txBody>
            <a:bodyPr vert="horz" wrap="square" lIns="91440" tIns="45720" rIns="91440" bIns="45720" numCol="1" anchor="t" anchorCtr="0" compatLnSpc="1">
              <a:prstTxWarp prst="textNoShape">
                <a:avLst/>
              </a:prstTxWarp>
            </a:bodyPr>
            <a:lstStyle/>
            <a:p>
              <a:endParaRPr lang="ko-KR" altLang="en-US" sz="2700"/>
            </a:p>
          </p:txBody>
        </p:sp>
      </p:grpSp>
      <p:sp>
        <p:nvSpPr>
          <p:cNvPr id="13" name="語音泡泡: 橢圓形 12">
            <a:extLst>
              <a:ext uri="{FF2B5EF4-FFF2-40B4-BE49-F238E27FC236}">
                <a16:creationId xmlns:a16="http://schemas.microsoft.com/office/drawing/2014/main" id="{C6FB22C8-3163-956B-626D-F1C0AF39D211}"/>
              </a:ext>
            </a:extLst>
          </p:cNvPr>
          <p:cNvSpPr/>
          <p:nvPr/>
        </p:nvSpPr>
        <p:spPr>
          <a:xfrm>
            <a:off x="4706493" y="2106072"/>
            <a:ext cx="3980642" cy="1965313"/>
          </a:xfrm>
          <a:prstGeom prst="wedgeEllipseCallout">
            <a:avLst>
              <a:gd name="adj1" fmla="val -12651"/>
              <a:gd name="adj2" fmla="val 86743"/>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FF0000"/>
                </a:solidFill>
              </a:rPr>
              <a:t>5. </a:t>
            </a:r>
            <a:r>
              <a:rPr lang="zh-TW" altLang="en-US" b="1" dirty="0">
                <a:solidFill>
                  <a:srgbClr val="FF0000"/>
                </a:solidFill>
              </a:rPr>
              <a:t>合併奧斯卡得獎表 </a:t>
            </a:r>
            <a:endParaRPr lang="en-US" altLang="zh-TW" b="1" dirty="0">
              <a:solidFill>
                <a:srgbClr val="FF0000"/>
              </a:solidFill>
            </a:endParaRPr>
          </a:p>
          <a:p>
            <a:pPr algn="ctr"/>
            <a:r>
              <a:rPr lang="zh-TW" altLang="en-US" b="1" dirty="0">
                <a:solidFill>
                  <a:srgbClr val="FF0000"/>
                </a:solidFill>
              </a:rPr>
              <a:t>新增參與電影的</a:t>
            </a:r>
            <a:endParaRPr lang="en-US" altLang="zh-TW" b="1" dirty="0">
              <a:solidFill>
                <a:srgbClr val="FF0000"/>
              </a:solidFill>
            </a:endParaRPr>
          </a:p>
          <a:p>
            <a:pPr algn="ctr"/>
            <a:r>
              <a:rPr lang="zh-TW" altLang="en-US" b="1" dirty="0">
                <a:solidFill>
                  <a:srgbClr val="FF0000"/>
                </a:solidFill>
              </a:rPr>
              <a:t>得獎演員及導演的欄位</a:t>
            </a:r>
          </a:p>
        </p:txBody>
      </p:sp>
      <p:grpSp>
        <p:nvGrpSpPr>
          <p:cNvPr id="34" name="群組 33">
            <a:extLst>
              <a:ext uri="{FF2B5EF4-FFF2-40B4-BE49-F238E27FC236}">
                <a16:creationId xmlns:a16="http://schemas.microsoft.com/office/drawing/2014/main" id="{D43E1F61-478C-E8D7-52FB-0D9FC2AB9FE2}"/>
              </a:ext>
            </a:extLst>
          </p:cNvPr>
          <p:cNvGrpSpPr/>
          <p:nvPr/>
        </p:nvGrpSpPr>
        <p:grpSpPr>
          <a:xfrm>
            <a:off x="2508" y="-219470"/>
            <a:ext cx="12191999" cy="1053943"/>
            <a:chOff x="1" y="-219507"/>
            <a:chExt cx="12191999" cy="1268989"/>
          </a:xfrm>
        </p:grpSpPr>
        <p:sp>
          <p:nvSpPr>
            <p:cNvPr id="38" name="矩形 37">
              <a:extLst>
                <a:ext uri="{FF2B5EF4-FFF2-40B4-BE49-F238E27FC236}">
                  <a16:creationId xmlns:a16="http://schemas.microsoft.com/office/drawing/2014/main" id="{5168A5B7-F01E-7145-4B57-5C2FE0B1205F}"/>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平行四边形 11">
              <a:extLst>
                <a:ext uri="{FF2B5EF4-FFF2-40B4-BE49-F238E27FC236}">
                  <a16:creationId xmlns:a16="http://schemas.microsoft.com/office/drawing/2014/main" id="{EA35FC9F-DEB7-4B46-059D-72987F83EA20}"/>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平行四边形 12">
              <a:extLst>
                <a:ext uri="{FF2B5EF4-FFF2-40B4-BE49-F238E27FC236}">
                  <a16:creationId xmlns:a16="http://schemas.microsoft.com/office/drawing/2014/main" id="{AD4F94D9-DA33-B608-ADF4-B3D2A9AE084C}"/>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平行四边形 13">
              <a:extLst>
                <a:ext uri="{FF2B5EF4-FFF2-40B4-BE49-F238E27FC236}">
                  <a16:creationId xmlns:a16="http://schemas.microsoft.com/office/drawing/2014/main" id="{0390D5BA-98FF-2D0B-7629-D86BAD6AC84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21">
              <a:extLst>
                <a:ext uri="{FF2B5EF4-FFF2-40B4-BE49-F238E27FC236}">
                  <a16:creationId xmlns:a16="http://schemas.microsoft.com/office/drawing/2014/main" id="{C242E1FE-A177-DA83-D5BE-377B7DEA0D51}"/>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22">
              <a:extLst>
                <a:ext uri="{FF2B5EF4-FFF2-40B4-BE49-F238E27FC236}">
                  <a16:creationId xmlns:a16="http://schemas.microsoft.com/office/drawing/2014/main" id="{F4C8E05E-4191-78E5-44CA-5B65EECE390B}"/>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7" name="標題 1">
            <a:extLst>
              <a:ext uri="{FF2B5EF4-FFF2-40B4-BE49-F238E27FC236}">
                <a16:creationId xmlns:a16="http://schemas.microsoft.com/office/drawing/2014/main" id="{5D97C825-C594-10B0-C075-EE51344B0C42}"/>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Tree>
    <p:extLst>
      <p:ext uri="{BB962C8B-B14F-4D97-AF65-F5344CB8AC3E}">
        <p14:creationId xmlns:p14="http://schemas.microsoft.com/office/powerpoint/2010/main" val="41664452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23</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273860" y="1399773"/>
            <a:ext cx="11468896" cy="4967095"/>
            <a:chOff x="273860" y="1481965"/>
            <a:chExt cx="11468896"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lum bright="70000" contrast="-70000"/>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電影編碼</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電影種類</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solidFill>
                    <a:schemeClr val="bg2"/>
                  </a:solidFill>
                  <a:cs typeface="+mn-ea"/>
                  <a:sym typeface="+mn-lt"/>
                </a:rPr>
                <a:t>發行日期</a:t>
              </a:r>
              <a:r>
                <a:rPr lang="en-US" altLang="zh-CN" sz="2200" b="1" dirty="0">
                  <a:solidFill>
                    <a:schemeClr val="bg2"/>
                  </a:solidFill>
                  <a:cs typeface="+mn-ea"/>
                  <a:sym typeface="+mn-lt"/>
                </a:rPr>
                <a:t> </a:t>
              </a:r>
              <a:r>
                <a:rPr lang="zh-TW" altLang="en-US" sz="2200" b="1" dirty="0">
                  <a:solidFill>
                    <a:schemeClr val="bg2"/>
                  </a:solidFill>
                  <a:cs typeface="+mn-ea"/>
                  <a:sym typeface="+mn-lt"/>
                </a:rPr>
                <a:t> </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solidFill>
                    <a:schemeClr val="bg2"/>
                  </a:solidFill>
                  <a:cs typeface="+mn-ea"/>
                  <a:sym typeface="+mn-lt"/>
                </a:rPr>
                <a:t>續集</a:t>
              </a:r>
              <a:endParaRPr lang="zh-CN" altLang="en-US" sz="2200" b="1" dirty="0">
                <a:solidFill>
                  <a:schemeClr val="bg2"/>
                </a:solidFill>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solidFill>
                    <a:schemeClr val="bg2"/>
                  </a:solidFill>
                  <a:cs typeface="+mn-ea"/>
                  <a:sym typeface="+mn-lt"/>
                </a:rPr>
                <a:t>製片商</a:t>
              </a:r>
              <a:endParaRPr lang="zh-CN" altLang="en-US" sz="2200" b="1" dirty="0">
                <a:solidFill>
                  <a:schemeClr val="bg2"/>
                </a:solidFill>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solidFill>
                    <a:schemeClr val="bg2"/>
                  </a:solidFill>
                  <a:cs typeface="+mn-ea"/>
                  <a:sym typeface="+mn-lt"/>
                </a:rPr>
                <a:t>卡司</a:t>
              </a:r>
              <a:r>
                <a:rPr lang="en-US" altLang="zh-CN" sz="2200" b="1" dirty="0">
                  <a:cs typeface="+mn-ea"/>
                  <a:sym typeface="+mn-lt"/>
                </a:rPr>
                <a:t> </a:t>
              </a:r>
              <a:endParaRPr lang="zh-CN" altLang="en-US" sz="2200" b="1" dirty="0">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solidFill>
                    <a:schemeClr val="bg2"/>
                  </a:solidFill>
                  <a:cs typeface="+mn-ea"/>
                  <a:sym typeface="+mn-lt"/>
                </a:rPr>
                <a:t>預算</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solidFill>
                    <a:schemeClr val="bg2"/>
                  </a:solidFill>
                  <a:cs typeface="+mn-ea"/>
                  <a:sym typeface="+mn-lt"/>
                </a:rPr>
                <a:t>票房</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lum bright="70000" contrast="-70000"/>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lum bright="70000" contrast="-70000"/>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endParaRPr lang="zh-CN" altLang="en-US" sz="2200" b="1" dirty="0">
                <a:solidFill>
                  <a:schemeClr val="bg1">
                    <a:lumMod val="85000"/>
                  </a:schemeClr>
                </a:solidFill>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a:t>
              </a:r>
              <a:endParaRPr lang="zh-CN" altLang="en-US" sz="2200" b="1" dirty="0">
                <a:solidFill>
                  <a:schemeClr val="bg1">
                    <a:lumMod val="85000"/>
                  </a:schemeClr>
                </a:solidFill>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評論分數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solidFill>
                    <a:schemeClr val="bg1">
                      <a:lumMod val="85000"/>
                    </a:schemeClr>
                  </a:solidFill>
                  <a:cs typeface="+mn-ea"/>
                  <a:sym typeface="+mn-lt"/>
                </a:rPr>
                <a:t>Movie</a:t>
              </a:r>
            </a:p>
            <a:p>
              <a:pPr algn="ctr"/>
              <a:r>
                <a:rPr lang="en-US" altLang="zh-CN" sz="3600" b="1" dirty="0">
                  <a:solidFill>
                    <a:schemeClr val="bg1">
                      <a:lumMod val="85000"/>
                    </a:schemeClr>
                  </a:solidFill>
                  <a:cs typeface="+mn-ea"/>
                  <a:sym typeface="+mn-lt"/>
                </a:rPr>
                <a:t>Data </a:t>
              </a:r>
              <a:endParaRPr lang="zh-CN" altLang="en-US" sz="3600" b="1" dirty="0">
                <a:solidFill>
                  <a:schemeClr val="bg1">
                    <a:lumMod val="85000"/>
                  </a:schemeClr>
                </a:solidFill>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cs typeface="+mn-ea"/>
                  <a:sym typeface="+mn-lt"/>
                </a:rPr>
                <a:t>演員</a:t>
              </a:r>
              <a:r>
                <a:rPr lang="zh-TW" altLang="en-US" sz="2200" b="1" dirty="0">
                  <a:solidFill>
                    <a:schemeClr val="bg1">
                      <a:lumMod val="85000"/>
                    </a:schemeClr>
                  </a:solidFill>
                  <a:cs typeface="+mn-ea"/>
                  <a:sym typeface="+mn-lt"/>
                </a:rPr>
                <a:t>及導演得獎資訊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grpSp>
      <p:sp>
        <p:nvSpPr>
          <p:cNvPr id="54" name="Right Arrow 51">
            <a:extLst>
              <a:ext uri="{FF2B5EF4-FFF2-40B4-BE49-F238E27FC236}">
                <a16:creationId xmlns:a16="http://schemas.microsoft.com/office/drawing/2014/main" id="{470DF711-BC40-732D-45DA-EE6E824DDEEC}"/>
              </a:ext>
            </a:extLst>
          </p:cNvPr>
          <p:cNvSpPr/>
          <p:nvPr/>
        </p:nvSpPr>
        <p:spPr>
          <a:xfrm>
            <a:off x="6541508" y="5948688"/>
            <a:ext cx="2095066"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6" name="Right Arrow 51">
            <a:extLst>
              <a:ext uri="{FF2B5EF4-FFF2-40B4-BE49-F238E27FC236}">
                <a16:creationId xmlns:a16="http://schemas.microsoft.com/office/drawing/2014/main" id="{BC321E93-3C32-DAAE-34E4-7DB8DCE3779E}"/>
              </a:ext>
            </a:extLst>
          </p:cNvPr>
          <p:cNvSpPr/>
          <p:nvPr/>
        </p:nvSpPr>
        <p:spPr>
          <a:xfrm rot="5400000">
            <a:off x="10865211" y="3977051"/>
            <a:ext cx="652679"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2" name="Group 3">
            <a:extLst>
              <a:ext uri="{FF2B5EF4-FFF2-40B4-BE49-F238E27FC236}">
                <a16:creationId xmlns:a16="http://schemas.microsoft.com/office/drawing/2014/main" id="{4DAB3E66-1A50-B5CC-003F-CEB94D1A0A54}"/>
              </a:ext>
            </a:extLst>
          </p:cNvPr>
          <p:cNvGrpSpPr/>
          <p:nvPr/>
        </p:nvGrpSpPr>
        <p:grpSpPr>
          <a:xfrm rot="3444533" flipH="1">
            <a:off x="2047511" y="5167060"/>
            <a:ext cx="1153153" cy="873356"/>
            <a:chOff x="4818478" y="866404"/>
            <a:chExt cx="1476765" cy="1906289"/>
          </a:xfrm>
        </p:grpSpPr>
        <p:sp>
          <p:nvSpPr>
            <p:cNvPr id="3" name="Right Arrow 51">
              <a:extLst>
                <a:ext uri="{FF2B5EF4-FFF2-40B4-BE49-F238E27FC236}">
                  <a16:creationId xmlns:a16="http://schemas.microsoft.com/office/drawing/2014/main" id="{13185086-6305-A011-BF25-B4525C0F89C8}"/>
                </a:ext>
              </a:extLst>
            </p:cNvPr>
            <p:cNvSpPr/>
            <p:nvPr/>
          </p:nvSpPr>
          <p:spPr>
            <a:xfrm>
              <a:off x="5373653" y="2033432"/>
              <a:ext cx="921590" cy="73926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Isosceles Triangle 29">
              <a:extLst>
                <a:ext uri="{FF2B5EF4-FFF2-40B4-BE49-F238E27FC236}">
                  <a16:creationId xmlns:a16="http://schemas.microsoft.com/office/drawing/2014/main" id="{5E8B3151-3E1E-F928-85C4-4517CF8F2025}"/>
                </a:ext>
              </a:extLst>
            </p:cNvPr>
            <p:cNvSpPr/>
            <p:nvPr/>
          </p:nvSpPr>
          <p:spPr>
            <a:xfrm rot="16200000" flipH="1">
              <a:off x="4230232" y="1454650"/>
              <a:ext cx="1738710" cy="562217"/>
            </a:xfrm>
            <a:custGeom>
              <a:avLst/>
              <a:gdLst>
                <a:gd name="connsiteX0" fmla="*/ 0 w 389393"/>
                <a:gd name="connsiteY0" fmla="*/ 1077005 h 1077005"/>
                <a:gd name="connsiteX1" fmla="*/ 0 w 389393"/>
                <a:gd name="connsiteY1" fmla="*/ 0 h 1077005"/>
                <a:gd name="connsiteX2" fmla="*/ 389393 w 389393"/>
                <a:gd name="connsiteY2" fmla="*/ 1077005 h 1077005"/>
                <a:gd name="connsiteX3" fmla="*/ 0 w 389393"/>
                <a:gd name="connsiteY3" fmla="*/ 1077005 h 1077005"/>
                <a:gd name="connsiteX0" fmla="*/ 781050 w 1170443"/>
                <a:gd name="connsiteY0" fmla="*/ 943655 h 943655"/>
                <a:gd name="connsiteX1" fmla="*/ 0 w 1170443"/>
                <a:gd name="connsiteY1" fmla="*/ 0 h 943655"/>
                <a:gd name="connsiteX2" fmla="*/ 1170443 w 1170443"/>
                <a:gd name="connsiteY2" fmla="*/ 943655 h 943655"/>
                <a:gd name="connsiteX3" fmla="*/ 781050 w 1170443"/>
                <a:gd name="connsiteY3" fmla="*/ 943655 h 943655"/>
                <a:gd name="connsiteX0" fmla="*/ 776026 w 1170443"/>
                <a:gd name="connsiteY0" fmla="*/ 948417 h 948417"/>
                <a:gd name="connsiteX1" fmla="*/ 0 w 1170443"/>
                <a:gd name="connsiteY1" fmla="*/ 0 h 948417"/>
                <a:gd name="connsiteX2" fmla="*/ 1170443 w 1170443"/>
                <a:gd name="connsiteY2" fmla="*/ 943655 h 948417"/>
                <a:gd name="connsiteX3" fmla="*/ 776026 w 1170443"/>
                <a:gd name="connsiteY3" fmla="*/ 948417 h 948417"/>
                <a:gd name="connsiteX0" fmla="*/ 776026 w 1170443"/>
                <a:gd name="connsiteY0" fmla="*/ 948417 h 952860"/>
                <a:gd name="connsiteX1" fmla="*/ 0 w 1170443"/>
                <a:gd name="connsiteY1" fmla="*/ 0 h 952860"/>
                <a:gd name="connsiteX2" fmla="*/ 1170443 w 1170443"/>
                <a:gd name="connsiteY2" fmla="*/ 952860 h 952860"/>
                <a:gd name="connsiteX3" fmla="*/ 776026 w 1170443"/>
                <a:gd name="connsiteY3" fmla="*/ 948417 h 952860"/>
                <a:gd name="connsiteX0" fmla="*/ 776026 w 1163968"/>
                <a:gd name="connsiteY0" fmla="*/ 948417 h 952863"/>
                <a:gd name="connsiteX1" fmla="*/ 0 w 1163968"/>
                <a:gd name="connsiteY1" fmla="*/ 0 h 952863"/>
                <a:gd name="connsiteX2" fmla="*/ 1163968 w 1163968"/>
                <a:gd name="connsiteY2" fmla="*/ 952863 h 952863"/>
                <a:gd name="connsiteX3" fmla="*/ 776026 w 1163968"/>
                <a:gd name="connsiteY3" fmla="*/ 948417 h 952863"/>
                <a:gd name="connsiteX0" fmla="*/ 776026 w 1168993"/>
                <a:gd name="connsiteY0" fmla="*/ 948417 h 955244"/>
                <a:gd name="connsiteX1" fmla="*/ 0 w 1168993"/>
                <a:gd name="connsiteY1" fmla="*/ 0 h 955244"/>
                <a:gd name="connsiteX2" fmla="*/ 1168993 w 1168993"/>
                <a:gd name="connsiteY2" fmla="*/ 955244 h 955244"/>
                <a:gd name="connsiteX3" fmla="*/ 776026 w 1168993"/>
                <a:gd name="connsiteY3" fmla="*/ 948417 h 955244"/>
                <a:gd name="connsiteX0" fmla="*/ 776026 w 1161456"/>
                <a:gd name="connsiteY0" fmla="*/ 948417 h 948417"/>
                <a:gd name="connsiteX1" fmla="*/ 0 w 1161456"/>
                <a:gd name="connsiteY1" fmla="*/ 0 h 948417"/>
                <a:gd name="connsiteX2" fmla="*/ 1161456 w 1161456"/>
                <a:gd name="connsiteY2" fmla="*/ 945719 h 948417"/>
                <a:gd name="connsiteX3" fmla="*/ 776026 w 1161456"/>
                <a:gd name="connsiteY3" fmla="*/ 948417 h 948417"/>
                <a:gd name="connsiteX0" fmla="*/ 776026 w 1168992"/>
                <a:gd name="connsiteY0" fmla="*/ 948417 h 950484"/>
                <a:gd name="connsiteX1" fmla="*/ 0 w 1168992"/>
                <a:gd name="connsiteY1" fmla="*/ 0 h 950484"/>
                <a:gd name="connsiteX2" fmla="*/ 1168992 w 1168992"/>
                <a:gd name="connsiteY2" fmla="*/ 950484 h 950484"/>
                <a:gd name="connsiteX3" fmla="*/ 776026 w 1168992"/>
                <a:gd name="connsiteY3" fmla="*/ 948417 h 950484"/>
                <a:gd name="connsiteX0" fmla="*/ 776026 w 1176528"/>
                <a:gd name="connsiteY0" fmla="*/ 948417 h 950487"/>
                <a:gd name="connsiteX1" fmla="*/ 0 w 1176528"/>
                <a:gd name="connsiteY1" fmla="*/ 0 h 950487"/>
                <a:gd name="connsiteX2" fmla="*/ 1176528 w 1176528"/>
                <a:gd name="connsiteY2" fmla="*/ 950487 h 950487"/>
                <a:gd name="connsiteX3" fmla="*/ 776026 w 1176528"/>
                <a:gd name="connsiteY3" fmla="*/ 948417 h 950487"/>
                <a:gd name="connsiteX0" fmla="*/ 776026 w 1168992"/>
                <a:gd name="connsiteY0" fmla="*/ 948417 h 950490"/>
                <a:gd name="connsiteX1" fmla="*/ 0 w 1168992"/>
                <a:gd name="connsiteY1" fmla="*/ 0 h 950490"/>
                <a:gd name="connsiteX2" fmla="*/ 1168992 w 1168992"/>
                <a:gd name="connsiteY2" fmla="*/ 950490 h 950490"/>
                <a:gd name="connsiteX3" fmla="*/ 776026 w 1168992"/>
                <a:gd name="connsiteY3" fmla="*/ 948417 h 950490"/>
                <a:gd name="connsiteX0" fmla="*/ 776026 w 1168991"/>
                <a:gd name="connsiteY0" fmla="*/ 948417 h 948417"/>
                <a:gd name="connsiteX1" fmla="*/ 0 w 1168991"/>
                <a:gd name="connsiteY1" fmla="*/ 0 h 948417"/>
                <a:gd name="connsiteX2" fmla="*/ 1168991 w 1168991"/>
                <a:gd name="connsiteY2" fmla="*/ 948111 h 948417"/>
                <a:gd name="connsiteX3" fmla="*/ 776026 w 1168991"/>
                <a:gd name="connsiteY3" fmla="*/ 948417 h 948417"/>
                <a:gd name="connsiteX0" fmla="*/ 1318642 w 1711607"/>
                <a:gd name="connsiteY0" fmla="*/ 1196064 h 1196064"/>
                <a:gd name="connsiteX1" fmla="*/ 0 w 1711607"/>
                <a:gd name="connsiteY1" fmla="*/ 0 h 1196064"/>
                <a:gd name="connsiteX2" fmla="*/ 1711607 w 1711607"/>
                <a:gd name="connsiteY2" fmla="*/ 1195758 h 1196064"/>
                <a:gd name="connsiteX3" fmla="*/ 1318642 w 1711607"/>
                <a:gd name="connsiteY3" fmla="*/ 1196064 h 1196064"/>
              </a:gdLst>
              <a:ahLst/>
              <a:cxnLst>
                <a:cxn ang="0">
                  <a:pos x="connsiteX0" y="connsiteY0"/>
                </a:cxn>
                <a:cxn ang="0">
                  <a:pos x="connsiteX1" y="connsiteY1"/>
                </a:cxn>
                <a:cxn ang="0">
                  <a:pos x="connsiteX2" y="connsiteY2"/>
                </a:cxn>
                <a:cxn ang="0">
                  <a:pos x="connsiteX3" y="connsiteY3"/>
                </a:cxn>
              </a:cxnLst>
              <a:rect l="l" t="t" r="r" b="b"/>
              <a:pathLst>
                <a:path w="1711607" h="1196064">
                  <a:moveTo>
                    <a:pt x="1318642" y="1196064"/>
                  </a:moveTo>
                  <a:lnTo>
                    <a:pt x="0" y="0"/>
                  </a:lnTo>
                  <a:lnTo>
                    <a:pt x="1711607" y="1195758"/>
                  </a:lnTo>
                  <a:lnTo>
                    <a:pt x="1318642" y="1196064"/>
                  </a:lnTo>
                  <a:close/>
                </a:path>
              </a:pathLst>
            </a:custGeom>
            <a:gradFill>
              <a:gsLst>
                <a:gs pos="0">
                  <a:schemeClr val="accent2"/>
                </a:gs>
                <a:gs pos="100000">
                  <a:schemeClr val="accent2">
                    <a:lumMod val="10000"/>
                  </a:schemeClr>
                </a:gs>
              </a:gsLst>
              <a:lin ang="16200000" scaled="1"/>
            </a:gradFill>
            <a:ln>
              <a:noFill/>
            </a:ln>
          </p:spPr>
          <p:txBody>
            <a:bodyPr vert="horz" wrap="square" lIns="91440" tIns="45720" rIns="91440" bIns="45720" numCol="1" anchor="t" anchorCtr="0" compatLnSpc="1">
              <a:prstTxWarp prst="textNoShape">
                <a:avLst/>
              </a:prstTxWarp>
            </a:bodyPr>
            <a:lstStyle/>
            <a:p>
              <a:endParaRPr lang="ko-KR" altLang="en-US" sz="2700"/>
            </a:p>
          </p:txBody>
        </p:sp>
      </p:grpSp>
      <p:grpSp>
        <p:nvGrpSpPr>
          <p:cNvPr id="34" name="群組 33">
            <a:extLst>
              <a:ext uri="{FF2B5EF4-FFF2-40B4-BE49-F238E27FC236}">
                <a16:creationId xmlns:a16="http://schemas.microsoft.com/office/drawing/2014/main" id="{D43E1F61-478C-E8D7-52FB-0D9FC2AB9FE2}"/>
              </a:ext>
            </a:extLst>
          </p:cNvPr>
          <p:cNvGrpSpPr/>
          <p:nvPr/>
        </p:nvGrpSpPr>
        <p:grpSpPr>
          <a:xfrm>
            <a:off x="2508" y="-219470"/>
            <a:ext cx="12191999" cy="1053943"/>
            <a:chOff x="1" y="-219507"/>
            <a:chExt cx="12191999" cy="1268989"/>
          </a:xfrm>
        </p:grpSpPr>
        <p:sp>
          <p:nvSpPr>
            <p:cNvPr id="38" name="矩形 37">
              <a:extLst>
                <a:ext uri="{FF2B5EF4-FFF2-40B4-BE49-F238E27FC236}">
                  <a16:creationId xmlns:a16="http://schemas.microsoft.com/office/drawing/2014/main" id="{5168A5B7-F01E-7145-4B57-5C2FE0B1205F}"/>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平行四边形 11">
              <a:extLst>
                <a:ext uri="{FF2B5EF4-FFF2-40B4-BE49-F238E27FC236}">
                  <a16:creationId xmlns:a16="http://schemas.microsoft.com/office/drawing/2014/main" id="{EA35FC9F-DEB7-4B46-059D-72987F83EA20}"/>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平行四边形 12">
              <a:extLst>
                <a:ext uri="{FF2B5EF4-FFF2-40B4-BE49-F238E27FC236}">
                  <a16:creationId xmlns:a16="http://schemas.microsoft.com/office/drawing/2014/main" id="{AD4F94D9-DA33-B608-ADF4-B3D2A9AE084C}"/>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平行四边形 13">
              <a:extLst>
                <a:ext uri="{FF2B5EF4-FFF2-40B4-BE49-F238E27FC236}">
                  <a16:creationId xmlns:a16="http://schemas.microsoft.com/office/drawing/2014/main" id="{0390D5BA-98FF-2D0B-7629-D86BAD6AC84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21">
              <a:extLst>
                <a:ext uri="{FF2B5EF4-FFF2-40B4-BE49-F238E27FC236}">
                  <a16:creationId xmlns:a16="http://schemas.microsoft.com/office/drawing/2014/main" id="{C242E1FE-A177-DA83-D5BE-377B7DEA0D51}"/>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22">
              <a:extLst>
                <a:ext uri="{FF2B5EF4-FFF2-40B4-BE49-F238E27FC236}">
                  <a16:creationId xmlns:a16="http://schemas.microsoft.com/office/drawing/2014/main" id="{F4C8E05E-4191-78E5-44CA-5B65EECE390B}"/>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7" name="標題 1">
            <a:extLst>
              <a:ext uri="{FF2B5EF4-FFF2-40B4-BE49-F238E27FC236}">
                <a16:creationId xmlns:a16="http://schemas.microsoft.com/office/drawing/2014/main" id="{5D97C825-C594-10B0-C075-EE51344B0C42}"/>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
        <p:nvSpPr>
          <p:cNvPr id="66" name="矩形 65">
            <a:extLst>
              <a:ext uri="{FF2B5EF4-FFF2-40B4-BE49-F238E27FC236}">
                <a16:creationId xmlns:a16="http://schemas.microsoft.com/office/drawing/2014/main" id="{A87A6C62-C513-6648-3D74-C236D63BF811}"/>
              </a:ext>
            </a:extLst>
          </p:cNvPr>
          <p:cNvSpPr/>
          <p:nvPr/>
        </p:nvSpPr>
        <p:spPr>
          <a:xfrm>
            <a:off x="2049033" y="4482978"/>
            <a:ext cx="2146585" cy="369332"/>
          </a:xfrm>
          <a:prstGeom prst="rect">
            <a:avLst/>
          </a:prstGeom>
          <a:noFill/>
        </p:spPr>
        <p:txBody>
          <a:bodyPr wrap="square" lIns="91440" tIns="45720" rIns="91440" bIns="45720">
            <a:spAutoFit/>
          </a:bodyPr>
          <a:lstStyle/>
          <a:p>
            <a:r>
              <a:rPr lang="zh-TW" altLang="en-US" i="1" dirty="0">
                <a:ln w="0"/>
                <a:latin typeface="Arial" panose="020B0604020202020204" pitchFamily="34" charset="0"/>
                <a:ea typeface="YouYuan" panose="02010509060101010101" pitchFamily="49" charset="-122"/>
                <a:cs typeface="Arial" panose="020B0604020202020204" pitchFamily="34" charset="0"/>
              </a:rPr>
              <a:t>梅姨 </a:t>
            </a:r>
            <a:r>
              <a:rPr lang="en-US" altLang="zh-TW" i="1" dirty="0">
                <a:ln w="0"/>
                <a:latin typeface="Arial" panose="020B0604020202020204" pitchFamily="34" charset="0"/>
                <a:ea typeface="YouYuan" panose="02010509060101010101" pitchFamily="49" charset="-122"/>
                <a:cs typeface="Arial" panose="020B0604020202020204" pitchFamily="34" charset="0"/>
              </a:rPr>
              <a:t>Meryl Streep</a:t>
            </a:r>
          </a:p>
        </p:txBody>
      </p:sp>
      <p:grpSp>
        <p:nvGrpSpPr>
          <p:cNvPr id="67" name="群組 66">
            <a:extLst>
              <a:ext uri="{FF2B5EF4-FFF2-40B4-BE49-F238E27FC236}">
                <a16:creationId xmlns:a16="http://schemas.microsoft.com/office/drawing/2014/main" id="{EF05107B-4FD4-F13F-BDEA-15BDCD16659B}"/>
              </a:ext>
            </a:extLst>
          </p:cNvPr>
          <p:cNvGrpSpPr/>
          <p:nvPr/>
        </p:nvGrpSpPr>
        <p:grpSpPr>
          <a:xfrm>
            <a:off x="290842" y="2048542"/>
            <a:ext cx="3706392" cy="3042646"/>
            <a:chOff x="7418808" y="3048508"/>
            <a:chExt cx="3706392" cy="3042646"/>
          </a:xfrm>
        </p:grpSpPr>
        <p:sp>
          <p:nvSpPr>
            <p:cNvPr id="68" name="矩形: 圓角 67">
              <a:extLst>
                <a:ext uri="{FF2B5EF4-FFF2-40B4-BE49-F238E27FC236}">
                  <a16:creationId xmlns:a16="http://schemas.microsoft.com/office/drawing/2014/main" id="{3EB6F742-B61B-4475-9FF5-B887407050A2}"/>
                </a:ext>
              </a:extLst>
            </p:cNvPr>
            <p:cNvSpPr/>
            <p:nvPr/>
          </p:nvSpPr>
          <p:spPr>
            <a:xfrm>
              <a:off x="7418808" y="3048508"/>
              <a:ext cx="3567180" cy="304264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9" name="直線單箭頭接點 68">
              <a:extLst>
                <a:ext uri="{FF2B5EF4-FFF2-40B4-BE49-F238E27FC236}">
                  <a16:creationId xmlns:a16="http://schemas.microsoft.com/office/drawing/2014/main" id="{9077B165-0980-1F58-0686-7A5BD22B7B28}"/>
                </a:ext>
              </a:extLst>
            </p:cNvPr>
            <p:cNvCxnSpPr>
              <a:cxnSpLocks/>
            </p:cNvCxnSpPr>
            <p:nvPr/>
          </p:nvCxnSpPr>
          <p:spPr>
            <a:xfrm>
              <a:off x="8031344" y="3335501"/>
              <a:ext cx="0" cy="316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479D09E6-F51A-BECE-46D4-9AA71CD4A814}"/>
                </a:ext>
              </a:extLst>
            </p:cNvPr>
            <p:cNvSpPr txBox="1"/>
            <p:nvPr/>
          </p:nvSpPr>
          <p:spPr>
            <a:xfrm>
              <a:off x="8839200" y="3450142"/>
              <a:ext cx="2286000" cy="369332"/>
            </a:xfrm>
            <a:prstGeom prst="rect">
              <a:avLst/>
            </a:prstGeom>
            <a:noFill/>
          </p:spPr>
          <p:txBody>
            <a:bodyPr wrap="square" rtlCol="0">
              <a:spAutoFit/>
            </a:bodyPr>
            <a:lstStyle/>
            <a:p>
              <a:r>
                <a:rPr lang="en-US" altLang="zh-TW" b="0" i="1" u="none" strike="noStrike" dirty="0">
                  <a:effectLst/>
                  <a:latin typeface="Arial" panose="020B0604020202020204" pitchFamily="34" charset="0"/>
                </a:rPr>
                <a:t>Kramer vs. Kramer</a:t>
              </a:r>
              <a:endParaRPr lang="zh-TW" altLang="en-US" dirty="0"/>
            </a:p>
          </p:txBody>
        </p:sp>
        <p:sp>
          <p:nvSpPr>
            <p:cNvPr id="71" name="文字方塊 70">
              <a:extLst>
                <a:ext uri="{FF2B5EF4-FFF2-40B4-BE49-F238E27FC236}">
                  <a16:creationId xmlns:a16="http://schemas.microsoft.com/office/drawing/2014/main" id="{7833A865-0871-6423-24CE-D718A51A7DD3}"/>
                </a:ext>
              </a:extLst>
            </p:cNvPr>
            <p:cNvSpPr txBox="1"/>
            <p:nvPr/>
          </p:nvSpPr>
          <p:spPr>
            <a:xfrm>
              <a:off x="8834677" y="4138652"/>
              <a:ext cx="2286000" cy="369332"/>
            </a:xfrm>
            <a:prstGeom prst="rect">
              <a:avLst/>
            </a:prstGeom>
            <a:noFill/>
          </p:spPr>
          <p:txBody>
            <a:bodyPr wrap="square" rtlCol="0">
              <a:spAutoFit/>
            </a:bodyPr>
            <a:lstStyle/>
            <a:p>
              <a:r>
                <a:rPr lang="en-US" altLang="zh-TW" b="0" i="1" dirty="0">
                  <a:solidFill>
                    <a:schemeClr val="bg1">
                      <a:lumMod val="85000"/>
                    </a:schemeClr>
                  </a:solidFill>
                  <a:effectLst/>
                  <a:latin typeface="Arial" panose="020B0604020202020204" pitchFamily="34" charset="0"/>
                </a:rPr>
                <a:t>Sophie’s Choice</a:t>
              </a:r>
              <a:endParaRPr lang="zh-TW" altLang="en-US" i="1" dirty="0">
                <a:solidFill>
                  <a:schemeClr val="bg1">
                    <a:lumMod val="85000"/>
                  </a:schemeClr>
                </a:solidFill>
              </a:endParaRPr>
            </a:p>
          </p:txBody>
        </p:sp>
        <p:sp>
          <p:nvSpPr>
            <p:cNvPr id="72" name="文字方塊 71">
              <a:extLst>
                <a:ext uri="{FF2B5EF4-FFF2-40B4-BE49-F238E27FC236}">
                  <a16:creationId xmlns:a16="http://schemas.microsoft.com/office/drawing/2014/main" id="{E4071C97-2019-0EB8-EC4B-49963540AB5D}"/>
                </a:ext>
              </a:extLst>
            </p:cNvPr>
            <p:cNvSpPr txBox="1"/>
            <p:nvPr/>
          </p:nvSpPr>
          <p:spPr>
            <a:xfrm>
              <a:off x="8839200" y="5257429"/>
              <a:ext cx="2286000" cy="369332"/>
            </a:xfrm>
            <a:prstGeom prst="rect">
              <a:avLst/>
            </a:prstGeom>
            <a:noFill/>
          </p:spPr>
          <p:txBody>
            <a:bodyPr wrap="square" rtlCol="0">
              <a:spAutoFit/>
            </a:bodyPr>
            <a:lstStyle/>
            <a:p>
              <a:r>
                <a:rPr lang="en-US" altLang="zh-TW" i="1" u="none" strike="noStrike" dirty="0">
                  <a:solidFill>
                    <a:schemeClr val="bg1">
                      <a:lumMod val="85000"/>
                    </a:schemeClr>
                  </a:solidFill>
                  <a:latin typeface="Arial" panose="020B0604020202020204" pitchFamily="34" charset="0"/>
                </a:rPr>
                <a:t>The Iron Lady</a:t>
              </a:r>
              <a:endParaRPr lang="zh-TW" altLang="en-US" i="1" dirty="0">
                <a:solidFill>
                  <a:schemeClr val="bg1">
                    <a:lumMod val="85000"/>
                  </a:schemeClr>
                </a:solidFill>
              </a:endParaRPr>
            </a:p>
          </p:txBody>
        </p:sp>
        <p:sp>
          <p:nvSpPr>
            <p:cNvPr id="73" name="文字方塊 72">
              <a:extLst>
                <a:ext uri="{FF2B5EF4-FFF2-40B4-BE49-F238E27FC236}">
                  <a16:creationId xmlns:a16="http://schemas.microsoft.com/office/drawing/2014/main" id="{8BB0E4D5-4DB6-B52A-D2B7-7E2F32208396}"/>
                </a:ext>
              </a:extLst>
            </p:cNvPr>
            <p:cNvSpPr txBox="1"/>
            <p:nvPr/>
          </p:nvSpPr>
          <p:spPr>
            <a:xfrm>
              <a:off x="8105775" y="3466862"/>
              <a:ext cx="733425" cy="369332"/>
            </a:xfrm>
            <a:prstGeom prst="rect">
              <a:avLst/>
            </a:prstGeom>
            <a:noFill/>
          </p:spPr>
          <p:txBody>
            <a:bodyPr wrap="square" rtlCol="0">
              <a:spAutoFit/>
            </a:bodyPr>
            <a:lstStyle/>
            <a:p>
              <a:r>
                <a:rPr lang="en-US" altLang="zh-TW" i="1" dirty="0">
                  <a:latin typeface="Arial" panose="020B0604020202020204" pitchFamily="34" charset="0"/>
                </a:rPr>
                <a:t>1980</a:t>
              </a:r>
              <a:endParaRPr lang="zh-TW" altLang="en-US" dirty="0"/>
            </a:p>
          </p:txBody>
        </p:sp>
        <p:sp>
          <p:nvSpPr>
            <p:cNvPr id="74" name="文字方塊 73">
              <a:extLst>
                <a:ext uri="{FF2B5EF4-FFF2-40B4-BE49-F238E27FC236}">
                  <a16:creationId xmlns:a16="http://schemas.microsoft.com/office/drawing/2014/main" id="{114459C2-C3A0-F715-F3AC-A0B14E0D9D2E}"/>
                </a:ext>
              </a:extLst>
            </p:cNvPr>
            <p:cNvSpPr txBox="1"/>
            <p:nvPr/>
          </p:nvSpPr>
          <p:spPr>
            <a:xfrm>
              <a:off x="8103514" y="4148580"/>
              <a:ext cx="733425" cy="369332"/>
            </a:xfrm>
            <a:prstGeom prst="rect">
              <a:avLst/>
            </a:prstGeom>
            <a:noFill/>
          </p:spPr>
          <p:txBody>
            <a:bodyPr wrap="square" rtlCol="0">
              <a:spAutoFit/>
            </a:bodyPr>
            <a:lstStyle/>
            <a:p>
              <a:r>
                <a:rPr lang="en-US" altLang="zh-TW" i="1" dirty="0">
                  <a:solidFill>
                    <a:schemeClr val="bg1">
                      <a:lumMod val="85000"/>
                    </a:schemeClr>
                  </a:solidFill>
                  <a:latin typeface="Arial" panose="020B0604020202020204" pitchFamily="34" charset="0"/>
                </a:rPr>
                <a:t>1983</a:t>
              </a:r>
              <a:endParaRPr lang="zh-TW" altLang="en-US" dirty="0">
                <a:solidFill>
                  <a:schemeClr val="bg1">
                    <a:lumMod val="85000"/>
                  </a:schemeClr>
                </a:solidFill>
              </a:endParaRPr>
            </a:p>
          </p:txBody>
        </p:sp>
        <p:sp>
          <p:nvSpPr>
            <p:cNvPr id="75" name="文字方塊 74">
              <a:extLst>
                <a:ext uri="{FF2B5EF4-FFF2-40B4-BE49-F238E27FC236}">
                  <a16:creationId xmlns:a16="http://schemas.microsoft.com/office/drawing/2014/main" id="{810DF767-2608-3195-818C-E46131B404C0}"/>
                </a:ext>
              </a:extLst>
            </p:cNvPr>
            <p:cNvSpPr txBox="1"/>
            <p:nvPr/>
          </p:nvSpPr>
          <p:spPr>
            <a:xfrm>
              <a:off x="8101252" y="5255326"/>
              <a:ext cx="733425" cy="369332"/>
            </a:xfrm>
            <a:prstGeom prst="rect">
              <a:avLst/>
            </a:prstGeom>
            <a:noFill/>
            <a:ln>
              <a:solidFill>
                <a:schemeClr val="bg1"/>
              </a:solidFill>
            </a:ln>
          </p:spPr>
          <p:txBody>
            <a:bodyPr wrap="square" rtlCol="0">
              <a:spAutoFit/>
            </a:bodyPr>
            <a:lstStyle/>
            <a:p>
              <a:r>
                <a:rPr lang="en-US" altLang="zh-TW" i="1" dirty="0">
                  <a:solidFill>
                    <a:schemeClr val="bg1">
                      <a:lumMod val="85000"/>
                    </a:schemeClr>
                  </a:solidFill>
                  <a:latin typeface="Arial" panose="020B0604020202020204" pitchFamily="34" charset="0"/>
                </a:rPr>
                <a:t>2011</a:t>
              </a:r>
              <a:endParaRPr lang="zh-TW" altLang="en-US" dirty="0">
                <a:solidFill>
                  <a:schemeClr val="bg1">
                    <a:lumMod val="85000"/>
                  </a:schemeClr>
                </a:solidFill>
              </a:endParaRPr>
            </a:p>
          </p:txBody>
        </p:sp>
        <p:cxnSp>
          <p:nvCxnSpPr>
            <p:cNvPr id="77" name="直線接點 76">
              <a:extLst>
                <a:ext uri="{FF2B5EF4-FFF2-40B4-BE49-F238E27FC236}">
                  <a16:creationId xmlns:a16="http://schemas.microsoft.com/office/drawing/2014/main" id="{6F3518F0-C870-15EC-5535-DAAC93174FD8}"/>
                </a:ext>
              </a:extLst>
            </p:cNvPr>
            <p:cNvCxnSpPr>
              <a:cxnSpLocks/>
            </p:cNvCxnSpPr>
            <p:nvPr/>
          </p:nvCxnSpPr>
          <p:spPr>
            <a:xfrm>
              <a:off x="7896704" y="4333246"/>
              <a:ext cx="271223"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41ACDE72-1E62-B977-19C7-99D05D611A97}"/>
                </a:ext>
              </a:extLst>
            </p:cNvPr>
            <p:cNvCxnSpPr>
              <a:cxnSpLocks/>
            </p:cNvCxnSpPr>
            <p:nvPr/>
          </p:nvCxnSpPr>
          <p:spPr>
            <a:xfrm>
              <a:off x="7891702" y="5439992"/>
              <a:ext cx="271223"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6F3D5BAD-F6C8-3F0A-C4A4-8D50E563E750}"/>
                </a:ext>
              </a:extLst>
            </p:cNvPr>
            <p:cNvSpPr txBox="1"/>
            <p:nvPr/>
          </p:nvSpPr>
          <p:spPr>
            <a:xfrm>
              <a:off x="7609536" y="4663402"/>
              <a:ext cx="330827" cy="369332"/>
            </a:xfrm>
            <a:prstGeom prst="rect">
              <a:avLst/>
            </a:prstGeom>
            <a:noFill/>
          </p:spPr>
          <p:txBody>
            <a:bodyPr wrap="square" rtlCol="0">
              <a:spAutoFit/>
            </a:bodyPr>
            <a:lstStyle/>
            <a:p>
              <a:r>
                <a:rPr lang="en-US" altLang="zh-TW" b="1" dirty="0">
                  <a:solidFill>
                    <a:schemeClr val="bg1">
                      <a:lumMod val="85000"/>
                    </a:schemeClr>
                  </a:solidFill>
                  <a:latin typeface="Yu Mincho" panose="02020400000000000000" pitchFamily="18" charset="-128"/>
                  <a:ea typeface="Yu Mincho" panose="02020400000000000000" pitchFamily="18" charset="-128"/>
                </a:rPr>
                <a:t>2</a:t>
              </a:r>
              <a:endParaRPr lang="zh-TW" altLang="en-US" b="1" dirty="0">
                <a:solidFill>
                  <a:schemeClr val="bg1">
                    <a:lumMod val="85000"/>
                  </a:schemeClr>
                </a:solidFill>
                <a:latin typeface="Yu Mincho" panose="02020400000000000000" pitchFamily="18" charset="-128"/>
                <a:ea typeface="Yu Mincho" panose="02020400000000000000" pitchFamily="18" charset="-128"/>
              </a:endParaRPr>
            </a:p>
          </p:txBody>
        </p:sp>
        <p:sp>
          <p:nvSpPr>
            <p:cNvPr id="80" name="文字方塊 79">
              <a:extLst>
                <a:ext uri="{FF2B5EF4-FFF2-40B4-BE49-F238E27FC236}">
                  <a16:creationId xmlns:a16="http://schemas.microsoft.com/office/drawing/2014/main" id="{C888CF68-4A8E-6A69-9A71-5A6508AE6873}"/>
                </a:ext>
              </a:extLst>
            </p:cNvPr>
            <p:cNvSpPr txBox="1"/>
            <p:nvPr/>
          </p:nvSpPr>
          <p:spPr>
            <a:xfrm>
              <a:off x="7609536" y="3176496"/>
              <a:ext cx="330827" cy="369332"/>
            </a:xfrm>
            <a:prstGeom prst="rect">
              <a:avLst/>
            </a:prstGeom>
            <a:noFill/>
          </p:spPr>
          <p:txBody>
            <a:bodyPr wrap="square" rtlCol="0">
              <a:spAutoFit/>
            </a:bodyPr>
            <a:lstStyle/>
            <a:p>
              <a:r>
                <a:rPr lang="en-US" altLang="zh-TW" b="1" dirty="0">
                  <a:solidFill>
                    <a:schemeClr val="accent6">
                      <a:lumMod val="75000"/>
                    </a:schemeClr>
                  </a:solidFill>
                  <a:latin typeface="Yu Mincho" panose="02020400000000000000" pitchFamily="18" charset="-128"/>
                  <a:ea typeface="Yu Mincho" panose="02020400000000000000" pitchFamily="18" charset="-128"/>
                </a:rPr>
                <a:t>0</a:t>
              </a:r>
              <a:endParaRPr lang="zh-TW" altLang="en-US" b="1" dirty="0">
                <a:solidFill>
                  <a:schemeClr val="accent6">
                    <a:lumMod val="75000"/>
                  </a:schemeClr>
                </a:solidFill>
                <a:latin typeface="Yu Mincho" panose="02020400000000000000" pitchFamily="18" charset="-128"/>
                <a:ea typeface="Yu Mincho" panose="02020400000000000000" pitchFamily="18" charset="-128"/>
              </a:endParaRPr>
            </a:p>
          </p:txBody>
        </p:sp>
        <p:sp>
          <p:nvSpPr>
            <p:cNvPr id="81" name="文字方塊 80">
              <a:extLst>
                <a:ext uri="{FF2B5EF4-FFF2-40B4-BE49-F238E27FC236}">
                  <a16:creationId xmlns:a16="http://schemas.microsoft.com/office/drawing/2014/main" id="{C940A657-FFB1-8F6D-507D-15A6B7724BB0}"/>
                </a:ext>
              </a:extLst>
            </p:cNvPr>
            <p:cNvSpPr txBox="1"/>
            <p:nvPr/>
          </p:nvSpPr>
          <p:spPr>
            <a:xfrm>
              <a:off x="7598629" y="3797019"/>
              <a:ext cx="330827" cy="369332"/>
            </a:xfrm>
            <a:prstGeom prst="rect">
              <a:avLst/>
            </a:prstGeom>
            <a:noFill/>
          </p:spPr>
          <p:txBody>
            <a:bodyPr wrap="square" rtlCol="0">
              <a:spAutoFit/>
            </a:bodyPr>
            <a:lstStyle/>
            <a:p>
              <a:r>
                <a:rPr lang="en-US" altLang="zh-TW" b="1" dirty="0">
                  <a:solidFill>
                    <a:schemeClr val="bg1">
                      <a:lumMod val="85000"/>
                    </a:schemeClr>
                  </a:solidFill>
                  <a:latin typeface="Yu Mincho" panose="02020400000000000000" pitchFamily="18" charset="-128"/>
                  <a:ea typeface="Yu Mincho" panose="02020400000000000000" pitchFamily="18" charset="-128"/>
                </a:rPr>
                <a:t>1</a:t>
              </a:r>
              <a:endParaRPr lang="zh-TW" altLang="en-US" b="1" dirty="0">
                <a:solidFill>
                  <a:schemeClr val="bg1">
                    <a:lumMod val="85000"/>
                  </a:schemeClr>
                </a:solidFill>
                <a:latin typeface="Yu Mincho" panose="02020400000000000000" pitchFamily="18" charset="-128"/>
                <a:ea typeface="Yu Mincho" panose="02020400000000000000" pitchFamily="18" charset="-128"/>
              </a:endParaRPr>
            </a:p>
          </p:txBody>
        </p:sp>
        <p:sp>
          <p:nvSpPr>
            <p:cNvPr id="82" name="文字方塊 81">
              <a:extLst>
                <a:ext uri="{FF2B5EF4-FFF2-40B4-BE49-F238E27FC236}">
                  <a16:creationId xmlns:a16="http://schemas.microsoft.com/office/drawing/2014/main" id="{5E8046BF-AFC9-6963-27DD-DCD89E5D4710}"/>
                </a:ext>
              </a:extLst>
            </p:cNvPr>
            <p:cNvSpPr txBox="1"/>
            <p:nvPr/>
          </p:nvSpPr>
          <p:spPr>
            <a:xfrm>
              <a:off x="7598628" y="5545693"/>
              <a:ext cx="330827" cy="369332"/>
            </a:xfrm>
            <a:prstGeom prst="rect">
              <a:avLst/>
            </a:prstGeom>
            <a:noFill/>
          </p:spPr>
          <p:txBody>
            <a:bodyPr wrap="square" rtlCol="0">
              <a:spAutoFit/>
            </a:bodyPr>
            <a:lstStyle/>
            <a:p>
              <a:r>
                <a:rPr lang="en-US" altLang="zh-TW" b="1" dirty="0">
                  <a:solidFill>
                    <a:schemeClr val="bg1">
                      <a:lumMod val="85000"/>
                    </a:schemeClr>
                  </a:solidFill>
                  <a:latin typeface="Yu Mincho" panose="02020400000000000000" pitchFamily="18" charset="-128"/>
                  <a:ea typeface="Yu Mincho" panose="02020400000000000000" pitchFamily="18" charset="-128"/>
                </a:rPr>
                <a:t>3</a:t>
              </a:r>
              <a:endParaRPr lang="zh-TW" altLang="en-US" b="1" dirty="0">
                <a:solidFill>
                  <a:schemeClr val="bg1">
                    <a:lumMod val="85000"/>
                  </a:schemeClr>
                </a:solidFill>
                <a:latin typeface="Yu Mincho" panose="02020400000000000000" pitchFamily="18" charset="-128"/>
                <a:ea typeface="Yu Mincho" panose="02020400000000000000" pitchFamily="18" charset="-128"/>
              </a:endParaRPr>
            </a:p>
          </p:txBody>
        </p:sp>
        <p:cxnSp>
          <p:nvCxnSpPr>
            <p:cNvPr id="76" name="直線接點 75">
              <a:extLst>
                <a:ext uri="{FF2B5EF4-FFF2-40B4-BE49-F238E27FC236}">
                  <a16:creationId xmlns:a16="http://schemas.microsoft.com/office/drawing/2014/main" id="{5AD88F1F-D49E-0D71-6548-12C5B0E1984F}"/>
                </a:ext>
              </a:extLst>
            </p:cNvPr>
            <p:cNvCxnSpPr>
              <a:cxnSpLocks/>
            </p:cNvCxnSpPr>
            <p:nvPr/>
          </p:nvCxnSpPr>
          <p:spPr>
            <a:xfrm>
              <a:off x="7891702" y="3651528"/>
              <a:ext cx="271223"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4" name="直線單箭頭接點 103">
            <a:extLst>
              <a:ext uri="{FF2B5EF4-FFF2-40B4-BE49-F238E27FC236}">
                <a16:creationId xmlns:a16="http://schemas.microsoft.com/office/drawing/2014/main" id="{9C554940-3A48-53A2-2E01-EA3DEED67955}"/>
              </a:ext>
            </a:extLst>
          </p:cNvPr>
          <p:cNvCxnSpPr>
            <a:cxnSpLocks/>
          </p:cNvCxnSpPr>
          <p:nvPr/>
        </p:nvCxnSpPr>
        <p:spPr>
          <a:xfrm>
            <a:off x="906532" y="2671763"/>
            <a:ext cx="0" cy="2270151"/>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0B37A949-3C9D-073D-C3BE-10BC3497F398}"/>
              </a:ext>
            </a:extLst>
          </p:cNvPr>
          <p:cNvSpPr/>
          <p:nvPr/>
        </p:nvSpPr>
        <p:spPr>
          <a:xfrm>
            <a:off x="1616088" y="4651805"/>
            <a:ext cx="2146585" cy="369332"/>
          </a:xfrm>
          <a:prstGeom prst="rect">
            <a:avLst/>
          </a:prstGeom>
          <a:noFill/>
        </p:spPr>
        <p:txBody>
          <a:bodyPr wrap="square" lIns="91440" tIns="45720" rIns="91440" bIns="45720">
            <a:spAutoFit/>
          </a:bodyPr>
          <a:lstStyle/>
          <a:p>
            <a:r>
              <a:rPr lang="zh-TW" altLang="en-US" i="1" dirty="0">
                <a:ln w="0"/>
                <a:latin typeface="Arial" panose="020B0604020202020204" pitchFamily="34" charset="0"/>
                <a:ea typeface="YouYuan" panose="02010509060101010101" pitchFamily="49" charset="-122"/>
                <a:cs typeface="Arial" panose="020B0604020202020204" pitchFamily="34" charset="0"/>
              </a:rPr>
              <a:t>梅姨 </a:t>
            </a:r>
            <a:r>
              <a:rPr lang="en-US" altLang="zh-TW" i="1" dirty="0">
                <a:ln w="0"/>
                <a:latin typeface="Arial" panose="020B0604020202020204" pitchFamily="34" charset="0"/>
                <a:ea typeface="YouYuan" panose="02010509060101010101" pitchFamily="49" charset="-122"/>
                <a:cs typeface="Arial" panose="020B0604020202020204" pitchFamily="34" charset="0"/>
              </a:rPr>
              <a:t>Meryl Streep</a:t>
            </a:r>
          </a:p>
        </p:txBody>
      </p:sp>
      <p:pic>
        <p:nvPicPr>
          <p:cNvPr id="112" name="圖片 111" descr="一張含有 文字, 人員, 室內, 女孩 的圖片&#10;&#10;自動產生的描述">
            <a:extLst>
              <a:ext uri="{FF2B5EF4-FFF2-40B4-BE49-F238E27FC236}">
                <a16:creationId xmlns:a16="http://schemas.microsoft.com/office/drawing/2014/main" id="{16F89FA8-A205-11D1-4E39-F8D37B7F8661}"/>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3441122" y="3790856"/>
            <a:ext cx="1207138" cy="90535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語音泡泡: 圓角矩形 6">
            <a:extLst>
              <a:ext uri="{FF2B5EF4-FFF2-40B4-BE49-F238E27FC236}">
                <a16:creationId xmlns:a16="http://schemas.microsoft.com/office/drawing/2014/main" id="{FA8C3BEB-0835-96D6-0110-FD4862C10811}"/>
              </a:ext>
            </a:extLst>
          </p:cNvPr>
          <p:cNvSpPr/>
          <p:nvPr/>
        </p:nvSpPr>
        <p:spPr>
          <a:xfrm>
            <a:off x="3954633" y="2167099"/>
            <a:ext cx="1109854" cy="716665"/>
          </a:xfrm>
          <a:prstGeom prst="wedgeRoundRectCallout">
            <a:avLst>
              <a:gd name="adj1" fmla="val -60811"/>
              <a:gd name="adj2" fmla="val 17601"/>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dirty="0">
                <a:solidFill>
                  <a:schemeClr val="tx1"/>
                </a:solidFill>
                <a:cs typeface="+mj-cs"/>
              </a:rPr>
              <a:t>第一次獲獎</a:t>
            </a:r>
          </a:p>
        </p:txBody>
      </p:sp>
    </p:spTree>
    <p:extLst>
      <p:ext uri="{BB962C8B-B14F-4D97-AF65-F5344CB8AC3E}">
        <p14:creationId xmlns:p14="http://schemas.microsoft.com/office/powerpoint/2010/main" val="17316324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24</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273860" y="1399773"/>
            <a:ext cx="11468896" cy="4967095"/>
            <a:chOff x="273860" y="1481965"/>
            <a:chExt cx="11468896"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lum bright="70000" contrast="-70000"/>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電影編碼</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電影種類</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solidFill>
                    <a:schemeClr val="bg2"/>
                  </a:solidFill>
                  <a:cs typeface="+mn-ea"/>
                  <a:sym typeface="+mn-lt"/>
                </a:rPr>
                <a:t>發行日期</a:t>
              </a:r>
              <a:r>
                <a:rPr lang="en-US" altLang="zh-CN" sz="2200" b="1" dirty="0">
                  <a:solidFill>
                    <a:schemeClr val="bg2"/>
                  </a:solidFill>
                  <a:cs typeface="+mn-ea"/>
                  <a:sym typeface="+mn-lt"/>
                </a:rPr>
                <a:t> </a:t>
              </a:r>
              <a:r>
                <a:rPr lang="zh-TW" altLang="en-US" sz="2200" b="1" dirty="0">
                  <a:solidFill>
                    <a:schemeClr val="bg2"/>
                  </a:solidFill>
                  <a:cs typeface="+mn-ea"/>
                  <a:sym typeface="+mn-lt"/>
                </a:rPr>
                <a:t> </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solidFill>
                    <a:schemeClr val="bg2"/>
                  </a:solidFill>
                  <a:cs typeface="+mn-ea"/>
                  <a:sym typeface="+mn-lt"/>
                </a:rPr>
                <a:t>續集</a:t>
              </a:r>
              <a:endParaRPr lang="zh-CN" altLang="en-US" sz="2200" b="1" dirty="0">
                <a:solidFill>
                  <a:schemeClr val="bg2"/>
                </a:solidFill>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solidFill>
                    <a:schemeClr val="bg2"/>
                  </a:solidFill>
                  <a:cs typeface="+mn-ea"/>
                  <a:sym typeface="+mn-lt"/>
                </a:rPr>
                <a:t>製片商</a:t>
              </a:r>
              <a:endParaRPr lang="zh-CN" altLang="en-US" sz="2200" b="1" dirty="0">
                <a:solidFill>
                  <a:schemeClr val="bg2"/>
                </a:solidFill>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solidFill>
                    <a:schemeClr val="bg2"/>
                  </a:solidFill>
                  <a:cs typeface="+mn-ea"/>
                  <a:sym typeface="+mn-lt"/>
                </a:rPr>
                <a:t>卡司</a:t>
              </a:r>
              <a:r>
                <a:rPr lang="en-US" altLang="zh-CN" sz="2200" b="1" dirty="0">
                  <a:cs typeface="+mn-ea"/>
                  <a:sym typeface="+mn-lt"/>
                </a:rPr>
                <a:t> </a:t>
              </a:r>
              <a:endParaRPr lang="zh-CN" altLang="en-US" sz="2200" b="1" dirty="0">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solidFill>
                    <a:schemeClr val="bg2"/>
                  </a:solidFill>
                  <a:cs typeface="+mn-ea"/>
                  <a:sym typeface="+mn-lt"/>
                </a:rPr>
                <a:t>預算</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solidFill>
                    <a:schemeClr val="bg2"/>
                  </a:solidFill>
                  <a:cs typeface="+mn-ea"/>
                  <a:sym typeface="+mn-lt"/>
                </a:rPr>
                <a:t>票房</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lum bright="70000" contrast="-70000"/>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lum bright="70000" contrast="-70000"/>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endParaRPr lang="zh-CN" altLang="en-US" sz="2200" b="1" dirty="0">
                <a:solidFill>
                  <a:schemeClr val="bg1">
                    <a:lumMod val="85000"/>
                  </a:schemeClr>
                </a:solidFill>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a:t>
              </a:r>
              <a:endParaRPr lang="zh-CN" altLang="en-US" sz="2200" b="1" dirty="0">
                <a:solidFill>
                  <a:schemeClr val="bg1">
                    <a:lumMod val="85000"/>
                  </a:schemeClr>
                </a:solidFill>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評論分數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solidFill>
                    <a:schemeClr val="bg1">
                      <a:lumMod val="85000"/>
                    </a:schemeClr>
                  </a:solidFill>
                  <a:cs typeface="+mn-ea"/>
                  <a:sym typeface="+mn-lt"/>
                </a:rPr>
                <a:t>Movie</a:t>
              </a:r>
            </a:p>
            <a:p>
              <a:pPr algn="ctr"/>
              <a:r>
                <a:rPr lang="en-US" altLang="zh-CN" sz="3600" b="1" dirty="0">
                  <a:solidFill>
                    <a:schemeClr val="bg1">
                      <a:lumMod val="85000"/>
                    </a:schemeClr>
                  </a:solidFill>
                  <a:cs typeface="+mn-ea"/>
                  <a:sym typeface="+mn-lt"/>
                </a:rPr>
                <a:t>Data </a:t>
              </a:r>
              <a:endParaRPr lang="zh-CN" altLang="en-US" sz="3600" b="1" dirty="0">
                <a:solidFill>
                  <a:schemeClr val="bg1">
                    <a:lumMod val="85000"/>
                  </a:schemeClr>
                </a:solidFill>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cs typeface="+mn-ea"/>
                  <a:sym typeface="+mn-lt"/>
                </a:rPr>
                <a:t>演員</a:t>
              </a:r>
              <a:r>
                <a:rPr lang="zh-TW" altLang="en-US" sz="2200" b="1" dirty="0">
                  <a:solidFill>
                    <a:schemeClr val="bg1">
                      <a:lumMod val="85000"/>
                    </a:schemeClr>
                  </a:solidFill>
                  <a:cs typeface="+mn-ea"/>
                  <a:sym typeface="+mn-lt"/>
                </a:rPr>
                <a:t>及導演得獎資訊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grpSp>
      <p:sp>
        <p:nvSpPr>
          <p:cNvPr id="54" name="Right Arrow 51">
            <a:extLst>
              <a:ext uri="{FF2B5EF4-FFF2-40B4-BE49-F238E27FC236}">
                <a16:creationId xmlns:a16="http://schemas.microsoft.com/office/drawing/2014/main" id="{470DF711-BC40-732D-45DA-EE6E824DDEEC}"/>
              </a:ext>
            </a:extLst>
          </p:cNvPr>
          <p:cNvSpPr/>
          <p:nvPr/>
        </p:nvSpPr>
        <p:spPr>
          <a:xfrm>
            <a:off x="6541508" y="5948688"/>
            <a:ext cx="2095066"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6" name="Right Arrow 51">
            <a:extLst>
              <a:ext uri="{FF2B5EF4-FFF2-40B4-BE49-F238E27FC236}">
                <a16:creationId xmlns:a16="http://schemas.microsoft.com/office/drawing/2014/main" id="{BC321E93-3C32-DAAE-34E4-7DB8DCE3779E}"/>
              </a:ext>
            </a:extLst>
          </p:cNvPr>
          <p:cNvSpPr/>
          <p:nvPr/>
        </p:nvSpPr>
        <p:spPr>
          <a:xfrm rot="5400000">
            <a:off x="10865211" y="3977051"/>
            <a:ext cx="652679"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2" name="Group 3">
            <a:extLst>
              <a:ext uri="{FF2B5EF4-FFF2-40B4-BE49-F238E27FC236}">
                <a16:creationId xmlns:a16="http://schemas.microsoft.com/office/drawing/2014/main" id="{4DAB3E66-1A50-B5CC-003F-CEB94D1A0A54}"/>
              </a:ext>
            </a:extLst>
          </p:cNvPr>
          <p:cNvGrpSpPr/>
          <p:nvPr/>
        </p:nvGrpSpPr>
        <p:grpSpPr>
          <a:xfrm rot="3444533" flipH="1">
            <a:off x="2047511" y="5167060"/>
            <a:ext cx="1153153" cy="873356"/>
            <a:chOff x="4818478" y="866404"/>
            <a:chExt cx="1476765" cy="1906289"/>
          </a:xfrm>
        </p:grpSpPr>
        <p:sp>
          <p:nvSpPr>
            <p:cNvPr id="3" name="Right Arrow 51">
              <a:extLst>
                <a:ext uri="{FF2B5EF4-FFF2-40B4-BE49-F238E27FC236}">
                  <a16:creationId xmlns:a16="http://schemas.microsoft.com/office/drawing/2014/main" id="{13185086-6305-A011-BF25-B4525C0F89C8}"/>
                </a:ext>
              </a:extLst>
            </p:cNvPr>
            <p:cNvSpPr/>
            <p:nvPr/>
          </p:nvSpPr>
          <p:spPr>
            <a:xfrm>
              <a:off x="5373653" y="2033432"/>
              <a:ext cx="921590" cy="73926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Isosceles Triangle 29">
              <a:extLst>
                <a:ext uri="{FF2B5EF4-FFF2-40B4-BE49-F238E27FC236}">
                  <a16:creationId xmlns:a16="http://schemas.microsoft.com/office/drawing/2014/main" id="{5E8B3151-3E1E-F928-85C4-4517CF8F2025}"/>
                </a:ext>
              </a:extLst>
            </p:cNvPr>
            <p:cNvSpPr/>
            <p:nvPr/>
          </p:nvSpPr>
          <p:spPr>
            <a:xfrm rot="16200000" flipH="1">
              <a:off x="4230232" y="1454650"/>
              <a:ext cx="1738710" cy="562217"/>
            </a:xfrm>
            <a:custGeom>
              <a:avLst/>
              <a:gdLst>
                <a:gd name="connsiteX0" fmla="*/ 0 w 389393"/>
                <a:gd name="connsiteY0" fmla="*/ 1077005 h 1077005"/>
                <a:gd name="connsiteX1" fmla="*/ 0 w 389393"/>
                <a:gd name="connsiteY1" fmla="*/ 0 h 1077005"/>
                <a:gd name="connsiteX2" fmla="*/ 389393 w 389393"/>
                <a:gd name="connsiteY2" fmla="*/ 1077005 h 1077005"/>
                <a:gd name="connsiteX3" fmla="*/ 0 w 389393"/>
                <a:gd name="connsiteY3" fmla="*/ 1077005 h 1077005"/>
                <a:gd name="connsiteX0" fmla="*/ 781050 w 1170443"/>
                <a:gd name="connsiteY0" fmla="*/ 943655 h 943655"/>
                <a:gd name="connsiteX1" fmla="*/ 0 w 1170443"/>
                <a:gd name="connsiteY1" fmla="*/ 0 h 943655"/>
                <a:gd name="connsiteX2" fmla="*/ 1170443 w 1170443"/>
                <a:gd name="connsiteY2" fmla="*/ 943655 h 943655"/>
                <a:gd name="connsiteX3" fmla="*/ 781050 w 1170443"/>
                <a:gd name="connsiteY3" fmla="*/ 943655 h 943655"/>
                <a:gd name="connsiteX0" fmla="*/ 776026 w 1170443"/>
                <a:gd name="connsiteY0" fmla="*/ 948417 h 948417"/>
                <a:gd name="connsiteX1" fmla="*/ 0 w 1170443"/>
                <a:gd name="connsiteY1" fmla="*/ 0 h 948417"/>
                <a:gd name="connsiteX2" fmla="*/ 1170443 w 1170443"/>
                <a:gd name="connsiteY2" fmla="*/ 943655 h 948417"/>
                <a:gd name="connsiteX3" fmla="*/ 776026 w 1170443"/>
                <a:gd name="connsiteY3" fmla="*/ 948417 h 948417"/>
                <a:gd name="connsiteX0" fmla="*/ 776026 w 1170443"/>
                <a:gd name="connsiteY0" fmla="*/ 948417 h 952860"/>
                <a:gd name="connsiteX1" fmla="*/ 0 w 1170443"/>
                <a:gd name="connsiteY1" fmla="*/ 0 h 952860"/>
                <a:gd name="connsiteX2" fmla="*/ 1170443 w 1170443"/>
                <a:gd name="connsiteY2" fmla="*/ 952860 h 952860"/>
                <a:gd name="connsiteX3" fmla="*/ 776026 w 1170443"/>
                <a:gd name="connsiteY3" fmla="*/ 948417 h 952860"/>
                <a:gd name="connsiteX0" fmla="*/ 776026 w 1163968"/>
                <a:gd name="connsiteY0" fmla="*/ 948417 h 952863"/>
                <a:gd name="connsiteX1" fmla="*/ 0 w 1163968"/>
                <a:gd name="connsiteY1" fmla="*/ 0 h 952863"/>
                <a:gd name="connsiteX2" fmla="*/ 1163968 w 1163968"/>
                <a:gd name="connsiteY2" fmla="*/ 952863 h 952863"/>
                <a:gd name="connsiteX3" fmla="*/ 776026 w 1163968"/>
                <a:gd name="connsiteY3" fmla="*/ 948417 h 952863"/>
                <a:gd name="connsiteX0" fmla="*/ 776026 w 1168993"/>
                <a:gd name="connsiteY0" fmla="*/ 948417 h 955244"/>
                <a:gd name="connsiteX1" fmla="*/ 0 w 1168993"/>
                <a:gd name="connsiteY1" fmla="*/ 0 h 955244"/>
                <a:gd name="connsiteX2" fmla="*/ 1168993 w 1168993"/>
                <a:gd name="connsiteY2" fmla="*/ 955244 h 955244"/>
                <a:gd name="connsiteX3" fmla="*/ 776026 w 1168993"/>
                <a:gd name="connsiteY3" fmla="*/ 948417 h 955244"/>
                <a:gd name="connsiteX0" fmla="*/ 776026 w 1161456"/>
                <a:gd name="connsiteY0" fmla="*/ 948417 h 948417"/>
                <a:gd name="connsiteX1" fmla="*/ 0 w 1161456"/>
                <a:gd name="connsiteY1" fmla="*/ 0 h 948417"/>
                <a:gd name="connsiteX2" fmla="*/ 1161456 w 1161456"/>
                <a:gd name="connsiteY2" fmla="*/ 945719 h 948417"/>
                <a:gd name="connsiteX3" fmla="*/ 776026 w 1161456"/>
                <a:gd name="connsiteY3" fmla="*/ 948417 h 948417"/>
                <a:gd name="connsiteX0" fmla="*/ 776026 w 1168992"/>
                <a:gd name="connsiteY0" fmla="*/ 948417 h 950484"/>
                <a:gd name="connsiteX1" fmla="*/ 0 w 1168992"/>
                <a:gd name="connsiteY1" fmla="*/ 0 h 950484"/>
                <a:gd name="connsiteX2" fmla="*/ 1168992 w 1168992"/>
                <a:gd name="connsiteY2" fmla="*/ 950484 h 950484"/>
                <a:gd name="connsiteX3" fmla="*/ 776026 w 1168992"/>
                <a:gd name="connsiteY3" fmla="*/ 948417 h 950484"/>
                <a:gd name="connsiteX0" fmla="*/ 776026 w 1176528"/>
                <a:gd name="connsiteY0" fmla="*/ 948417 h 950487"/>
                <a:gd name="connsiteX1" fmla="*/ 0 w 1176528"/>
                <a:gd name="connsiteY1" fmla="*/ 0 h 950487"/>
                <a:gd name="connsiteX2" fmla="*/ 1176528 w 1176528"/>
                <a:gd name="connsiteY2" fmla="*/ 950487 h 950487"/>
                <a:gd name="connsiteX3" fmla="*/ 776026 w 1176528"/>
                <a:gd name="connsiteY3" fmla="*/ 948417 h 950487"/>
                <a:gd name="connsiteX0" fmla="*/ 776026 w 1168992"/>
                <a:gd name="connsiteY0" fmla="*/ 948417 h 950490"/>
                <a:gd name="connsiteX1" fmla="*/ 0 w 1168992"/>
                <a:gd name="connsiteY1" fmla="*/ 0 h 950490"/>
                <a:gd name="connsiteX2" fmla="*/ 1168992 w 1168992"/>
                <a:gd name="connsiteY2" fmla="*/ 950490 h 950490"/>
                <a:gd name="connsiteX3" fmla="*/ 776026 w 1168992"/>
                <a:gd name="connsiteY3" fmla="*/ 948417 h 950490"/>
                <a:gd name="connsiteX0" fmla="*/ 776026 w 1168991"/>
                <a:gd name="connsiteY0" fmla="*/ 948417 h 948417"/>
                <a:gd name="connsiteX1" fmla="*/ 0 w 1168991"/>
                <a:gd name="connsiteY1" fmla="*/ 0 h 948417"/>
                <a:gd name="connsiteX2" fmla="*/ 1168991 w 1168991"/>
                <a:gd name="connsiteY2" fmla="*/ 948111 h 948417"/>
                <a:gd name="connsiteX3" fmla="*/ 776026 w 1168991"/>
                <a:gd name="connsiteY3" fmla="*/ 948417 h 948417"/>
                <a:gd name="connsiteX0" fmla="*/ 1318642 w 1711607"/>
                <a:gd name="connsiteY0" fmla="*/ 1196064 h 1196064"/>
                <a:gd name="connsiteX1" fmla="*/ 0 w 1711607"/>
                <a:gd name="connsiteY1" fmla="*/ 0 h 1196064"/>
                <a:gd name="connsiteX2" fmla="*/ 1711607 w 1711607"/>
                <a:gd name="connsiteY2" fmla="*/ 1195758 h 1196064"/>
                <a:gd name="connsiteX3" fmla="*/ 1318642 w 1711607"/>
                <a:gd name="connsiteY3" fmla="*/ 1196064 h 1196064"/>
              </a:gdLst>
              <a:ahLst/>
              <a:cxnLst>
                <a:cxn ang="0">
                  <a:pos x="connsiteX0" y="connsiteY0"/>
                </a:cxn>
                <a:cxn ang="0">
                  <a:pos x="connsiteX1" y="connsiteY1"/>
                </a:cxn>
                <a:cxn ang="0">
                  <a:pos x="connsiteX2" y="connsiteY2"/>
                </a:cxn>
                <a:cxn ang="0">
                  <a:pos x="connsiteX3" y="connsiteY3"/>
                </a:cxn>
              </a:cxnLst>
              <a:rect l="l" t="t" r="r" b="b"/>
              <a:pathLst>
                <a:path w="1711607" h="1196064">
                  <a:moveTo>
                    <a:pt x="1318642" y="1196064"/>
                  </a:moveTo>
                  <a:lnTo>
                    <a:pt x="0" y="0"/>
                  </a:lnTo>
                  <a:lnTo>
                    <a:pt x="1711607" y="1195758"/>
                  </a:lnTo>
                  <a:lnTo>
                    <a:pt x="1318642" y="1196064"/>
                  </a:lnTo>
                  <a:close/>
                </a:path>
              </a:pathLst>
            </a:custGeom>
            <a:gradFill>
              <a:gsLst>
                <a:gs pos="0">
                  <a:schemeClr val="accent2"/>
                </a:gs>
                <a:gs pos="100000">
                  <a:schemeClr val="accent2">
                    <a:lumMod val="10000"/>
                  </a:schemeClr>
                </a:gs>
              </a:gsLst>
              <a:lin ang="16200000" scaled="1"/>
            </a:gradFill>
            <a:ln>
              <a:noFill/>
            </a:ln>
          </p:spPr>
          <p:txBody>
            <a:bodyPr vert="horz" wrap="square" lIns="91440" tIns="45720" rIns="91440" bIns="45720" numCol="1" anchor="t" anchorCtr="0" compatLnSpc="1">
              <a:prstTxWarp prst="textNoShape">
                <a:avLst/>
              </a:prstTxWarp>
            </a:bodyPr>
            <a:lstStyle/>
            <a:p>
              <a:endParaRPr lang="ko-KR" altLang="en-US" sz="2700"/>
            </a:p>
          </p:txBody>
        </p:sp>
      </p:grpSp>
      <p:grpSp>
        <p:nvGrpSpPr>
          <p:cNvPr id="34" name="群組 33">
            <a:extLst>
              <a:ext uri="{FF2B5EF4-FFF2-40B4-BE49-F238E27FC236}">
                <a16:creationId xmlns:a16="http://schemas.microsoft.com/office/drawing/2014/main" id="{D43E1F61-478C-E8D7-52FB-0D9FC2AB9FE2}"/>
              </a:ext>
            </a:extLst>
          </p:cNvPr>
          <p:cNvGrpSpPr/>
          <p:nvPr/>
        </p:nvGrpSpPr>
        <p:grpSpPr>
          <a:xfrm>
            <a:off x="2508" y="-219470"/>
            <a:ext cx="12191999" cy="1053943"/>
            <a:chOff x="1" y="-219507"/>
            <a:chExt cx="12191999" cy="1268989"/>
          </a:xfrm>
        </p:grpSpPr>
        <p:sp>
          <p:nvSpPr>
            <p:cNvPr id="38" name="矩形 37">
              <a:extLst>
                <a:ext uri="{FF2B5EF4-FFF2-40B4-BE49-F238E27FC236}">
                  <a16:creationId xmlns:a16="http://schemas.microsoft.com/office/drawing/2014/main" id="{5168A5B7-F01E-7145-4B57-5C2FE0B1205F}"/>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平行四边形 11">
              <a:extLst>
                <a:ext uri="{FF2B5EF4-FFF2-40B4-BE49-F238E27FC236}">
                  <a16:creationId xmlns:a16="http://schemas.microsoft.com/office/drawing/2014/main" id="{EA35FC9F-DEB7-4B46-059D-72987F83EA20}"/>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平行四边形 12">
              <a:extLst>
                <a:ext uri="{FF2B5EF4-FFF2-40B4-BE49-F238E27FC236}">
                  <a16:creationId xmlns:a16="http://schemas.microsoft.com/office/drawing/2014/main" id="{AD4F94D9-DA33-B608-ADF4-B3D2A9AE084C}"/>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平行四边形 13">
              <a:extLst>
                <a:ext uri="{FF2B5EF4-FFF2-40B4-BE49-F238E27FC236}">
                  <a16:creationId xmlns:a16="http://schemas.microsoft.com/office/drawing/2014/main" id="{0390D5BA-98FF-2D0B-7629-D86BAD6AC84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21">
              <a:extLst>
                <a:ext uri="{FF2B5EF4-FFF2-40B4-BE49-F238E27FC236}">
                  <a16:creationId xmlns:a16="http://schemas.microsoft.com/office/drawing/2014/main" id="{C242E1FE-A177-DA83-D5BE-377B7DEA0D51}"/>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22">
              <a:extLst>
                <a:ext uri="{FF2B5EF4-FFF2-40B4-BE49-F238E27FC236}">
                  <a16:creationId xmlns:a16="http://schemas.microsoft.com/office/drawing/2014/main" id="{F4C8E05E-4191-78E5-44CA-5B65EECE390B}"/>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7" name="標題 1">
            <a:extLst>
              <a:ext uri="{FF2B5EF4-FFF2-40B4-BE49-F238E27FC236}">
                <a16:creationId xmlns:a16="http://schemas.microsoft.com/office/drawing/2014/main" id="{5D97C825-C594-10B0-C075-EE51344B0C42}"/>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
        <p:nvSpPr>
          <p:cNvPr id="66" name="矩形 65">
            <a:extLst>
              <a:ext uri="{FF2B5EF4-FFF2-40B4-BE49-F238E27FC236}">
                <a16:creationId xmlns:a16="http://schemas.microsoft.com/office/drawing/2014/main" id="{A87A6C62-C513-6648-3D74-C236D63BF811}"/>
              </a:ext>
            </a:extLst>
          </p:cNvPr>
          <p:cNvSpPr/>
          <p:nvPr/>
        </p:nvSpPr>
        <p:spPr>
          <a:xfrm>
            <a:off x="2049033" y="4482978"/>
            <a:ext cx="2146585" cy="369332"/>
          </a:xfrm>
          <a:prstGeom prst="rect">
            <a:avLst/>
          </a:prstGeom>
          <a:noFill/>
        </p:spPr>
        <p:txBody>
          <a:bodyPr wrap="square" lIns="91440" tIns="45720" rIns="91440" bIns="45720">
            <a:spAutoFit/>
          </a:bodyPr>
          <a:lstStyle/>
          <a:p>
            <a:r>
              <a:rPr lang="zh-TW" altLang="en-US" i="1" dirty="0">
                <a:ln w="0"/>
                <a:latin typeface="Arial" panose="020B0604020202020204" pitchFamily="34" charset="0"/>
                <a:ea typeface="YouYuan" panose="02010509060101010101" pitchFamily="49" charset="-122"/>
                <a:cs typeface="Arial" panose="020B0604020202020204" pitchFamily="34" charset="0"/>
              </a:rPr>
              <a:t>梅姨 </a:t>
            </a:r>
            <a:r>
              <a:rPr lang="en-US" altLang="zh-TW" i="1" dirty="0">
                <a:ln w="0"/>
                <a:latin typeface="Arial" panose="020B0604020202020204" pitchFamily="34" charset="0"/>
                <a:ea typeface="YouYuan" panose="02010509060101010101" pitchFamily="49" charset="-122"/>
                <a:cs typeface="Arial" panose="020B0604020202020204" pitchFamily="34" charset="0"/>
              </a:rPr>
              <a:t>Meryl Streep</a:t>
            </a:r>
          </a:p>
        </p:txBody>
      </p:sp>
      <p:grpSp>
        <p:nvGrpSpPr>
          <p:cNvPr id="67" name="群組 66">
            <a:extLst>
              <a:ext uri="{FF2B5EF4-FFF2-40B4-BE49-F238E27FC236}">
                <a16:creationId xmlns:a16="http://schemas.microsoft.com/office/drawing/2014/main" id="{EF05107B-4FD4-F13F-BDEA-15BDCD16659B}"/>
              </a:ext>
            </a:extLst>
          </p:cNvPr>
          <p:cNvGrpSpPr/>
          <p:nvPr/>
        </p:nvGrpSpPr>
        <p:grpSpPr>
          <a:xfrm>
            <a:off x="290842" y="2048542"/>
            <a:ext cx="3706392" cy="3042646"/>
            <a:chOff x="7418808" y="3048508"/>
            <a:chExt cx="3706392" cy="3042646"/>
          </a:xfrm>
        </p:grpSpPr>
        <p:sp>
          <p:nvSpPr>
            <p:cNvPr id="68" name="矩形: 圓角 67">
              <a:extLst>
                <a:ext uri="{FF2B5EF4-FFF2-40B4-BE49-F238E27FC236}">
                  <a16:creationId xmlns:a16="http://schemas.microsoft.com/office/drawing/2014/main" id="{3EB6F742-B61B-4475-9FF5-B887407050A2}"/>
                </a:ext>
              </a:extLst>
            </p:cNvPr>
            <p:cNvSpPr/>
            <p:nvPr/>
          </p:nvSpPr>
          <p:spPr>
            <a:xfrm>
              <a:off x="7418808" y="3048508"/>
              <a:ext cx="3567180" cy="304264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文字方塊 69">
              <a:extLst>
                <a:ext uri="{FF2B5EF4-FFF2-40B4-BE49-F238E27FC236}">
                  <a16:creationId xmlns:a16="http://schemas.microsoft.com/office/drawing/2014/main" id="{479D09E6-F51A-BECE-46D4-9AA71CD4A814}"/>
                </a:ext>
              </a:extLst>
            </p:cNvPr>
            <p:cNvSpPr txBox="1"/>
            <p:nvPr/>
          </p:nvSpPr>
          <p:spPr>
            <a:xfrm>
              <a:off x="8839200" y="3450142"/>
              <a:ext cx="2286000" cy="369332"/>
            </a:xfrm>
            <a:prstGeom prst="rect">
              <a:avLst/>
            </a:prstGeom>
            <a:noFill/>
          </p:spPr>
          <p:txBody>
            <a:bodyPr wrap="square" rtlCol="0">
              <a:spAutoFit/>
            </a:bodyPr>
            <a:lstStyle/>
            <a:p>
              <a:r>
                <a:rPr lang="en-US" altLang="zh-TW" b="0" i="1" u="none" strike="noStrike" dirty="0">
                  <a:effectLst/>
                  <a:latin typeface="Arial" panose="020B0604020202020204" pitchFamily="34" charset="0"/>
                </a:rPr>
                <a:t>Kramer vs. Kramer</a:t>
              </a:r>
              <a:endParaRPr lang="zh-TW" altLang="en-US" dirty="0"/>
            </a:p>
          </p:txBody>
        </p:sp>
        <p:sp>
          <p:nvSpPr>
            <p:cNvPr id="71" name="文字方塊 70">
              <a:extLst>
                <a:ext uri="{FF2B5EF4-FFF2-40B4-BE49-F238E27FC236}">
                  <a16:creationId xmlns:a16="http://schemas.microsoft.com/office/drawing/2014/main" id="{7833A865-0871-6423-24CE-D718A51A7DD3}"/>
                </a:ext>
              </a:extLst>
            </p:cNvPr>
            <p:cNvSpPr txBox="1"/>
            <p:nvPr/>
          </p:nvSpPr>
          <p:spPr>
            <a:xfrm>
              <a:off x="8834677" y="4138652"/>
              <a:ext cx="2286000" cy="369332"/>
            </a:xfrm>
            <a:prstGeom prst="rect">
              <a:avLst/>
            </a:prstGeom>
            <a:noFill/>
          </p:spPr>
          <p:txBody>
            <a:bodyPr wrap="square" rtlCol="0">
              <a:spAutoFit/>
            </a:bodyPr>
            <a:lstStyle/>
            <a:p>
              <a:r>
                <a:rPr lang="en-US" altLang="zh-TW" b="0" i="1" dirty="0">
                  <a:effectLst/>
                  <a:latin typeface="Arial" panose="020B0604020202020204" pitchFamily="34" charset="0"/>
                </a:rPr>
                <a:t>Sophie’s Choice</a:t>
              </a:r>
              <a:endParaRPr lang="zh-TW" altLang="en-US" i="1" dirty="0"/>
            </a:p>
          </p:txBody>
        </p:sp>
        <p:sp>
          <p:nvSpPr>
            <p:cNvPr id="72" name="文字方塊 71">
              <a:extLst>
                <a:ext uri="{FF2B5EF4-FFF2-40B4-BE49-F238E27FC236}">
                  <a16:creationId xmlns:a16="http://schemas.microsoft.com/office/drawing/2014/main" id="{E4071C97-2019-0EB8-EC4B-49963540AB5D}"/>
                </a:ext>
              </a:extLst>
            </p:cNvPr>
            <p:cNvSpPr txBox="1"/>
            <p:nvPr/>
          </p:nvSpPr>
          <p:spPr>
            <a:xfrm>
              <a:off x="8839200" y="5257429"/>
              <a:ext cx="2286000" cy="369332"/>
            </a:xfrm>
            <a:prstGeom prst="rect">
              <a:avLst/>
            </a:prstGeom>
            <a:noFill/>
          </p:spPr>
          <p:txBody>
            <a:bodyPr wrap="square" rtlCol="0">
              <a:spAutoFit/>
            </a:bodyPr>
            <a:lstStyle/>
            <a:p>
              <a:r>
                <a:rPr lang="en-US" altLang="zh-TW" i="1" u="none" strike="noStrike" dirty="0">
                  <a:solidFill>
                    <a:schemeClr val="bg1">
                      <a:lumMod val="85000"/>
                    </a:schemeClr>
                  </a:solidFill>
                  <a:latin typeface="Arial" panose="020B0604020202020204" pitchFamily="34" charset="0"/>
                </a:rPr>
                <a:t>The Iron Lady</a:t>
              </a:r>
              <a:endParaRPr lang="zh-TW" altLang="en-US" i="1" dirty="0">
                <a:solidFill>
                  <a:schemeClr val="bg1">
                    <a:lumMod val="85000"/>
                  </a:schemeClr>
                </a:solidFill>
              </a:endParaRPr>
            </a:p>
          </p:txBody>
        </p:sp>
        <p:sp>
          <p:nvSpPr>
            <p:cNvPr id="73" name="文字方塊 72">
              <a:extLst>
                <a:ext uri="{FF2B5EF4-FFF2-40B4-BE49-F238E27FC236}">
                  <a16:creationId xmlns:a16="http://schemas.microsoft.com/office/drawing/2014/main" id="{8BB0E4D5-4DB6-B52A-D2B7-7E2F32208396}"/>
                </a:ext>
              </a:extLst>
            </p:cNvPr>
            <p:cNvSpPr txBox="1"/>
            <p:nvPr/>
          </p:nvSpPr>
          <p:spPr>
            <a:xfrm>
              <a:off x="8105775" y="3466862"/>
              <a:ext cx="733425" cy="369332"/>
            </a:xfrm>
            <a:prstGeom prst="rect">
              <a:avLst/>
            </a:prstGeom>
            <a:noFill/>
          </p:spPr>
          <p:txBody>
            <a:bodyPr wrap="square" rtlCol="0">
              <a:spAutoFit/>
            </a:bodyPr>
            <a:lstStyle/>
            <a:p>
              <a:r>
                <a:rPr lang="en-US" altLang="zh-TW" i="1" dirty="0">
                  <a:latin typeface="Arial" panose="020B0604020202020204" pitchFamily="34" charset="0"/>
                </a:rPr>
                <a:t>1980</a:t>
              </a:r>
              <a:endParaRPr lang="zh-TW" altLang="en-US" dirty="0"/>
            </a:p>
          </p:txBody>
        </p:sp>
        <p:sp>
          <p:nvSpPr>
            <p:cNvPr id="74" name="文字方塊 73">
              <a:extLst>
                <a:ext uri="{FF2B5EF4-FFF2-40B4-BE49-F238E27FC236}">
                  <a16:creationId xmlns:a16="http://schemas.microsoft.com/office/drawing/2014/main" id="{114459C2-C3A0-F715-F3AC-A0B14E0D9D2E}"/>
                </a:ext>
              </a:extLst>
            </p:cNvPr>
            <p:cNvSpPr txBox="1"/>
            <p:nvPr/>
          </p:nvSpPr>
          <p:spPr>
            <a:xfrm>
              <a:off x="8103514" y="4148580"/>
              <a:ext cx="733425" cy="369332"/>
            </a:xfrm>
            <a:prstGeom prst="rect">
              <a:avLst/>
            </a:prstGeom>
            <a:noFill/>
          </p:spPr>
          <p:txBody>
            <a:bodyPr wrap="square" rtlCol="0">
              <a:spAutoFit/>
            </a:bodyPr>
            <a:lstStyle/>
            <a:p>
              <a:r>
                <a:rPr lang="en-US" altLang="zh-TW" i="1" dirty="0">
                  <a:latin typeface="Arial" panose="020B0604020202020204" pitchFamily="34" charset="0"/>
                </a:rPr>
                <a:t>1983</a:t>
              </a:r>
              <a:endParaRPr lang="zh-TW" altLang="en-US" dirty="0"/>
            </a:p>
          </p:txBody>
        </p:sp>
        <p:sp>
          <p:nvSpPr>
            <p:cNvPr id="75" name="文字方塊 74">
              <a:extLst>
                <a:ext uri="{FF2B5EF4-FFF2-40B4-BE49-F238E27FC236}">
                  <a16:creationId xmlns:a16="http://schemas.microsoft.com/office/drawing/2014/main" id="{810DF767-2608-3195-818C-E46131B404C0}"/>
                </a:ext>
              </a:extLst>
            </p:cNvPr>
            <p:cNvSpPr txBox="1"/>
            <p:nvPr/>
          </p:nvSpPr>
          <p:spPr>
            <a:xfrm>
              <a:off x="8101252" y="5255326"/>
              <a:ext cx="733425" cy="369332"/>
            </a:xfrm>
            <a:prstGeom prst="rect">
              <a:avLst/>
            </a:prstGeom>
            <a:noFill/>
            <a:ln>
              <a:solidFill>
                <a:schemeClr val="bg1"/>
              </a:solidFill>
            </a:ln>
          </p:spPr>
          <p:txBody>
            <a:bodyPr wrap="square" rtlCol="0">
              <a:spAutoFit/>
            </a:bodyPr>
            <a:lstStyle/>
            <a:p>
              <a:r>
                <a:rPr lang="en-US" altLang="zh-TW" i="1" dirty="0">
                  <a:solidFill>
                    <a:schemeClr val="bg1">
                      <a:lumMod val="85000"/>
                    </a:schemeClr>
                  </a:solidFill>
                  <a:latin typeface="Arial" panose="020B0604020202020204" pitchFamily="34" charset="0"/>
                </a:rPr>
                <a:t>2011</a:t>
              </a:r>
              <a:endParaRPr lang="zh-TW" altLang="en-US" dirty="0">
                <a:solidFill>
                  <a:schemeClr val="bg1">
                    <a:lumMod val="85000"/>
                  </a:schemeClr>
                </a:solidFill>
              </a:endParaRPr>
            </a:p>
          </p:txBody>
        </p:sp>
        <p:cxnSp>
          <p:nvCxnSpPr>
            <p:cNvPr id="77" name="直線接點 76">
              <a:extLst>
                <a:ext uri="{FF2B5EF4-FFF2-40B4-BE49-F238E27FC236}">
                  <a16:creationId xmlns:a16="http://schemas.microsoft.com/office/drawing/2014/main" id="{6F3518F0-C870-15EC-5535-DAAC93174FD8}"/>
                </a:ext>
              </a:extLst>
            </p:cNvPr>
            <p:cNvCxnSpPr>
              <a:cxnSpLocks/>
            </p:cNvCxnSpPr>
            <p:nvPr/>
          </p:nvCxnSpPr>
          <p:spPr>
            <a:xfrm>
              <a:off x="7896704" y="4333246"/>
              <a:ext cx="27122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41ACDE72-1E62-B977-19C7-99D05D611A97}"/>
                </a:ext>
              </a:extLst>
            </p:cNvPr>
            <p:cNvCxnSpPr>
              <a:cxnSpLocks/>
            </p:cNvCxnSpPr>
            <p:nvPr/>
          </p:nvCxnSpPr>
          <p:spPr>
            <a:xfrm>
              <a:off x="7891702" y="5439992"/>
              <a:ext cx="271223"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6F3D5BAD-F6C8-3F0A-C4A4-8D50E563E750}"/>
                </a:ext>
              </a:extLst>
            </p:cNvPr>
            <p:cNvSpPr txBox="1"/>
            <p:nvPr/>
          </p:nvSpPr>
          <p:spPr>
            <a:xfrm>
              <a:off x="7609536" y="4663402"/>
              <a:ext cx="330827" cy="369332"/>
            </a:xfrm>
            <a:prstGeom prst="rect">
              <a:avLst/>
            </a:prstGeom>
            <a:noFill/>
          </p:spPr>
          <p:txBody>
            <a:bodyPr wrap="square" rtlCol="0">
              <a:spAutoFit/>
            </a:bodyPr>
            <a:lstStyle/>
            <a:p>
              <a:r>
                <a:rPr lang="en-US" altLang="zh-TW" b="1" dirty="0">
                  <a:solidFill>
                    <a:schemeClr val="bg1">
                      <a:lumMod val="85000"/>
                    </a:schemeClr>
                  </a:solidFill>
                  <a:latin typeface="Yu Mincho" panose="02020400000000000000" pitchFamily="18" charset="-128"/>
                  <a:ea typeface="Yu Mincho" panose="02020400000000000000" pitchFamily="18" charset="-128"/>
                </a:rPr>
                <a:t>2</a:t>
              </a:r>
              <a:endParaRPr lang="zh-TW" altLang="en-US" b="1" dirty="0">
                <a:solidFill>
                  <a:schemeClr val="bg1">
                    <a:lumMod val="85000"/>
                  </a:schemeClr>
                </a:solidFill>
                <a:latin typeface="Yu Mincho" panose="02020400000000000000" pitchFamily="18" charset="-128"/>
                <a:ea typeface="Yu Mincho" panose="02020400000000000000" pitchFamily="18" charset="-128"/>
              </a:endParaRPr>
            </a:p>
          </p:txBody>
        </p:sp>
        <p:sp>
          <p:nvSpPr>
            <p:cNvPr id="80" name="文字方塊 79">
              <a:extLst>
                <a:ext uri="{FF2B5EF4-FFF2-40B4-BE49-F238E27FC236}">
                  <a16:creationId xmlns:a16="http://schemas.microsoft.com/office/drawing/2014/main" id="{C888CF68-4A8E-6A69-9A71-5A6508AE6873}"/>
                </a:ext>
              </a:extLst>
            </p:cNvPr>
            <p:cNvSpPr txBox="1"/>
            <p:nvPr/>
          </p:nvSpPr>
          <p:spPr>
            <a:xfrm>
              <a:off x="7609536" y="3176496"/>
              <a:ext cx="330827" cy="369332"/>
            </a:xfrm>
            <a:prstGeom prst="rect">
              <a:avLst/>
            </a:prstGeom>
            <a:noFill/>
          </p:spPr>
          <p:txBody>
            <a:bodyPr wrap="square" rtlCol="0">
              <a:spAutoFit/>
            </a:bodyPr>
            <a:lstStyle/>
            <a:p>
              <a:r>
                <a:rPr lang="en-US" altLang="zh-TW" b="1" dirty="0">
                  <a:solidFill>
                    <a:schemeClr val="accent6">
                      <a:lumMod val="75000"/>
                    </a:schemeClr>
                  </a:solidFill>
                  <a:latin typeface="Yu Mincho" panose="02020400000000000000" pitchFamily="18" charset="-128"/>
                  <a:ea typeface="Yu Mincho" panose="02020400000000000000" pitchFamily="18" charset="-128"/>
                </a:rPr>
                <a:t>0</a:t>
              </a:r>
              <a:endParaRPr lang="zh-TW" altLang="en-US" b="1" dirty="0">
                <a:solidFill>
                  <a:schemeClr val="accent6">
                    <a:lumMod val="75000"/>
                  </a:schemeClr>
                </a:solidFill>
                <a:latin typeface="Yu Mincho" panose="02020400000000000000" pitchFamily="18" charset="-128"/>
                <a:ea typeface="Yu Mincho" panose="02020400000000000000" pitchFamily="18" charset="-128"/>
              </a:endParaRPr>
            </a:p>
          </p:txBody>
        </p:sp>
        <p:sp>
          <p:nvSpPr>
            <p:cNvPr id="81" name="文字方塊 80">
              <a:extLst>
                <a:ext uri="{FF2B5EF4-FFF2-40B4-BE49-F238E27FC236}">
                  <a16:creationId xmlns:a16="http://schemas.microsoft.com/office/drawing/2014/main" id="{C940A657-FFB1-8F6D-507D-15A6B7724BB0}"/>
                </a:ext>
              </a:extLst>
            </p:cNvPr>
            <p:cNvSpPr txBox="1"/>
            <p:nvPr/>
          </p:nvSpPr>
          <p:spPr>
            <a:xfrm>
              <a:off x="7598629" y="3797019"/>
              <a:ext cx="330827" cy="369332"/>
            </a:xfrm>
            <a:prstGeom prst="rect">
              <a:avLst/>
            </a:prstGeom>
            <a:noFill/>
          </p:spPr>
          <p:txBody>
            <a:bodyPr wrap="square" rtlCol="0">
              <a:spAutoFit/>
            </a:bodyPr>
            <a:lstStyle/>
            <a:p>
              <a:r>
                <a:rPr lang="en-US" altLang="zh-TW" b="1" dirty="0">
                  <a:solidFill>
                    <a:schemeClr val="accent6">
                      <a:lumMod val="75000"/>
                    </a:schemeClr>
                  </a:solidFill>
                  <a:latin typeface="Yu Mincho" panose="02020400000000000000" pitchFamily="18" charset="-128"/>
                  <a:ea typeface="Yu Mincho" panose="02020400000000000000" pitchFamily="18" charset="-128"/>
                </a:rPr>
                <a:t>1</a:t>
              </a:r>
              <a:endParaRPr lang="zh-TW" altLang="en-US" b="1" dirty="0">
                <a:solidFill>
                  <a:schemeClr val="accent6">
                    <a:lumMod val="75000"/>
                  </a:schemeClr>
                </a:solidFill>
                <a:latin typeface="Yu Mincho" panose="02020400000000000000" pitchFamily="18" charset="-128"/>
                <a:ea typeface="Yu Mincho" panose="02020400000000000000" pitchFamily="18" charset="-128"/>
              </a:endParaRPr>
            </a:p>
          </p:txBody>
        </p:sp>
        <p:sp>
          <p:nvSpPr>
            <p:cNvPr id="82" name="文字方塊 81">
              <a:extLst>
                <a:ext uri="{FF2B5EF4-FFF2-40B4-BE49-F238E27FC236}">
                  <a16:creationId xmlns:a16="http://schemas.microsoft.com/office/drawing/2014/main" id="{5E8046BF-AFC9-6963-27DD-DCD89E5D4710}"/>
                </a:ext>
              </a:extLst>
            </p:cNvPr>
            <p:cNvSpPr txBox="1"/>
            <p:nvPr/>
          </p:nvSpPr>
          <p:spPr>
            <a:xfrm>
              <a:off x="7598628" y="5545693"/>
              <a:ext cx="330827" cy="369332"/>
            </a:xfrm>
            <a:prstGeom prst="rect">
              <a:avLst/>
            </a:prstGeom>
            <a:noFill/>
          </p:spPr>
          <p:txBody>
            <a:bodyPr wrap="square" rtlCol="0">
              <a:spAutoFit/>
            </a:bodyPr>
            <a:lstStyle/>
            <a:p>
              <a:r>
                <a:rPr lang="en-US" altLang="zh-TW" b="1" dirty="0">
                  <a:solidFill>
                    <a:schemeClr val="bg1">
                      <a:lumMod val="85000"/>
                    </a:schemeClr>
                  </a:solidFill>
                  <a:latin typeface="Yu Mincho" panose="02020400000000000000" pitchFamily="18" charset="-128"/>
                  <a:ea typeface="Yu Mincho" panose="02020400000000000000" pitchFamily="18" charset="-128"/>
                </a:rPr>
                <a:t>3</a:t>
              </a:r>
              <a:endParaRPr lang="zh-TW" altLang="en-US" b="1" dirty="0">
                <a:solidFill>
                  <a:schemeClr val="bg1">
                    <a:lumMod val="85000"/>
                  </a:schemeClr>
                </a:solidFill>
                <a:latin typeface="Yu Mincho" panose="02020400000000000000" pitchFamily="18" charset="-128"/>
                <a:ea typeface="Yu Mincho" panose="02020400000000000000" pitchFamily="18" charset="-128"/>
              </a:endParaRPr>
            </a:p>
          </p:txBody>
        </p:sp>
        <p:cxnSp>
          <p:nvCxnSpPr>
            <p:cNvPr id="76" name="直線接點 75">
              <a:extLst>
                <a:ext uri="{FF2B5EF4-FFF2-40B4-BE49-F238E27FC236}">
                  <a16:creationId xmlns:a16="http://schemas.microsoft.com/office/drawing/2014/main" id="{5AD88F1F-D49E-0D71-6548-12C5B0E1984F}"/>
                </a:ext>
              </a:extLst>
            </p:cNvPr>
            <p:cNvCxnSpPr>
              <a:cxnSpLocks/>
            </p:cNvCxnSpPr>
            <p:nvPr/>
          </p:nvCxnSpPr>
          <p:spPr>
            <a:xfrm>
              <a:off x="7891702" y="3651528"/>
              <a:ext cx="2712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9077B165-0980-1F58-0686-7A5BD22B7B28}"/>
                </a:ext>
              </a:extLst>
            </p:cNvPr>
            <p:cNvCxnSpPr>
              <a:cxnSpLocks/>
            </p:cNvCxnSpPr>
            <p:nvPr/>
          </p:nvCxnSpPr>
          <p:spPr>
            <a:xfrm>
              <a:off x="8031344" y="3335501"/>
              <a:ext cx="3154" cy="9977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104" name="直線單箭頭接點 103">
            <a:extLst>
              <a:ext uri="{FF2B5EF4-FFF2-40B4-BE49-F238E27FC236}">
                <a16:creationId xmlns:a16="http://schemas.microsoft.com/office/drawing/2014/main" id="{9C554940-3A48-53A2-2E01-EA3DEED67955}"/>
              </a:ext>
            </a:extLst>
          </p:cNvPr>
          <p:cNvCxnSpPr>
            <a:cxnSpLocks/>
          </p:cNvCxnSpPr>
          <p:nvPr/>
        </p:nvCxnSpPr>
        <p:spPr>
          <a:xfrm>
            <a:off x="906532" y="3352800"/>
            <a:ext cx="0" cy="158911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EA8E6B3-12DA-DC4C-283F-CFCF637FED2A}"/>
              </a:ext>
            </a:extLst>
          </p:cNvPr>
          <p:cNvSpPr/>
          <p:nvPr/>
        </p:nvSpPr>
        <p:spPr>
          <a:xfrm>
            <a:off x="1616088" y="4651805"/>
            <a:ext cx="2146585" cy="369332"/>
          </a:xfrm>
          <a:prstGeom prst="rect">
            <a:avLst/>
          </a:prstGeom>
          <a:noFill/>
        </p:spPr>
        <p:txBody>
          <a:bodyPr wrap="square" lIns="91440" tIns="45720" rIns="91440" bIns="45720">
            <a:spAutoFit/>
          </a:bodyPr>
          <a:lstStyle/>
          <a:p>
            <a:r>
              <a:rPr lang="zh-TW" altLang="en-US" i="1" dirty="0">
                <a:ln w="0"/>
                <a:latin typeface="Arial" panose="020B0604020202020204" pitchFamily="34" charset="0"/>
                <a:ea typeface="YouYuan" panose="02010509060101010101" pitchFamily="49" charset="-122"/>
                <a:cs typeface="Arial" panose="020B0604020202020204" pitchFamily="34" charset="0"/>
              </a:rPr>
              <a:t>梅姨 </a:t>
            </a:r>
            <a:r>
              <a:rPr lang="en-US" altLang="zh-TW" i="1" dirty="0">
                <a:ln w="0"/>
                <a:latin typeface="Arial" panose="020B0604020202020204" pitchFamily="34" charset="0"/>
                <a:ea typeface="YouYuan" panose="02010509060101010101" pitchFamily="49" charset="-122"/>
                <a:cs typeface="Arial" panose="020B0604020202020204" pitchFamily="34" charset="0"/>
              </a:rPr>
              <a:t>Meryl Streep</a:t>
            </a:r>
          </a:p>
        </p:txBody>
      </p:sp>
      <p:pic>
        <p:nvPicPr>
          <p:cNvPr id="11" name="圖片 10" descr="一張含有 文字, 人員, 室內, 女孩 的圖片&#10;&#10;自動產生的描述">
            <a:extLst>
              <a:ext uri="{FF2B5EF4-FFF2-40B4-BE49-F238E27FC236}">
                <a16:creationId xmlns:a16="http://schemas.microsoft.com/office/drawing/2014/main" id="{F94094E1-0EE7-7D9C-2384-4947C1C11E96}"/>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3441122" y="3790856"/>
            <a:ext cx="1207138" cy="90535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語音泡泡: 圓角矩形 6">
            <a:extLst>
              <a:ext uri="{FF2B5EF4-FFF2-40B4-BE49-F238E27FC236}">
                <a16:creationId xmlns:a16="http://schemas.microsoft.com/office/drawing/2014/main" id="{B2C44172-5B39-B4B0-438F-E70AC4010454}"/>
              </a:ext>
            </a:extLst>
          </p:cNvPr>
          <p:cNvSpPr/>
          <p:nvPr/>
        </p:nvSpPr>
        <p:spPr>
          <a:xfrm>
            <a:off x="3668893" y="2852288"/>
            <a:ext cx="1109854" cy="716665"/>
          </a:xfrm>
          <a:prstGeom prst="wedgeRoundRectCallout">
            <a:avLst>
              <a:gd name="adj1" fmla="val -60811"/>
              <a:gd name="adj2" fmla="val 17601"/>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dirty="0">
                <a:solidFill>
                  <a:schemeClr val="tx1"/>
                </a:solidFill>
                <a:cs typeface="+mj-cs"/>
              </a:rPr>
              <a:t>第二次獲獎</a:t>
            </a:r>
          </a:p>
        </p:txBody>
      </p:sp>
    </p:spTree>
    <p:extLst>
      <p:ext uri="{BB962C8B-B14F-4D97-AF65-F5344CB8AC3E}">
        <p14:creationId xmlns:p14="http://schemas.microsoft.com/office/powerpoint/2010/main" val="14481877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25</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273860" y="1399773"/>
            <a:ext cx="11468896" cy="4967095"/>
            <a:chOff x="273860" y="1481965"/>
            <a:chExt cx="11468896"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lum bright="70000" contrast="-70000"/>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電影編碼</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電影種類</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solidFill>
                    <a:schemeClr val="bg2"/>
                  </a:solidFill>
                  <a:cs typeface="+mn-ea"/>
                  <a:sym typeface="+mn-lt"/>
                </a:rPr>
                <a:t>發行日期</a:t>
              </a:r>
              <a:r>
                <a:rPr lang="en-US" altLang="zh-CN" sz="2200" b="1" dirty="0">
                  <a:solidFill>
                    <a:schemeClr val="bg2"/>
                  </a:solidFill>
                  <a:cs typeface="+mn-ea"/>
                  <a:sym typeface="+mn-lt"/>
                </a:rPr>
                <a:t> </a:t>
              </a:r>
              <a:r>
                <a:rPr lang="zh-TW" altLang="en-US" sz="2200" b="1" dirty="0">
                  <a:solidFill>
                    <a:schemeClr val="bg2"/>
                  </a:solidFill>
                  <a:cs typeface="+mn-ea"/>
                  <a:sym typeface="+mn-lt"/>
                </a:rPr>
                <a:t> </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solidFill>
                    <a:schemeClr val="bg2"/>
                  </a:solidFill>
                  <a:cs typeface="+mn-ea"/>
                  <a:sym typeface="+mn-lt"/>
                </a:rPr>
                <a:t>續集</a:t>
              </a:r>
              <a:endParaRPr lang="zh-CN" altLang="en-US" sz="2200" b="1" dirty="0">
                <a:solidFill>
                  <a:schemeClr val="bg2"/>
                </a:solidFill>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solidFill>
                    <a:schemeClr val="bg2"/>
                  </a:solidFill>
                  <a:cs typeface="+mn-ea"/>
                  <a:sym typeface="+mn-lt"/>
                </a:rPr>
                <a:t>製片商</a:t>
              </a:r>
              <a:endParaRPr lang="zh-CN" altLang="en-US" sz="2200" b="1" dirty="0">
                <a:solidFill>
                  <a:schemeClr val="bg2"/>
                </a:solidFill>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solidFill>
                    <a:schemeClr val="bg2"/>
                  </a:solidFill>
                  <a:cs typeface="+mn-ea"/>
                  <a:sym typeface="+mn-lt"/>
                </a:rPr>
                <a:t>卡司</a:t>
              </a:r>
              <a:r>
                <a:rPr lang="en-US" altLang="zh-CN" sz="2200" b="1" dirty="0">
                  <a:cs typeface="+mn-ea"/>
                  <a:sym typeface="+mn-lt"/>
                </a:rPr>
                <a:t> </a:t>
              </a:r>
              <a:endParaRPr lang="zh-CN" altLang="en-US" sz="2200" b="1" dirty="0">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solidFill>
                    <a:schemeClr val="bg2"/>
                  </a:solidFill>
                  <a:cs typeface="+mn-ea"/>
                  <a:sym typeface="+mn-lt"/>
                </a:rPr>
                <a:t>預算</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solidFill>
                    <a:schemeClr val="bg2"/>
                  </a:solidFill>
                  <a:cs typeface="+mn-ea"/>
                  <a:sym typeface="+mn-lt"/>
                </a:rPr>
                <a:t>票房</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lum bright="70000" contrast="-70000"/>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lum bright="70000" contrast="-70000"/>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endParaRPr lang="zh-CN" altLang="en-US" sz="2200" b="1" dirty="0">
                <a:solidFill>
                  <a:schemeClr val="bg1">
                    <a:lumMod val="85000"/>
                  </a:schemeClr>
                </a:solidFill>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a:t>
              </a:r>
              <a:endParaRPr lang="zh-CN" altLang="en-US" sz="2200" b="1" dirty="0">
                <a:solidFill>
                  <a:schemeClr val="bg1">
                    <a:lumMod val="85000"/>
                  </a:schemeClr>
                </a:solidFill>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評論分數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solidFill>
                    <a:schemeClr val="bg1">
                      <a:lumMod val="85000"/>
                    </a:schemeClr>
                  </a:solidFill>
                  <a:cs typeface="+mn-ea"/>
                  <a:sym typeface="+mn-lt"/>
                </a:rPr>
                <a:t>Movie</a:t>
              </a:r>
            </a:p>
            <a:p>
              <a:pPr algn="ctr"/>
              <a:r>
                <a:rPr lang="en-US" altLang="zh-CN" sz="3600" b="1" dirty="0">
                  <a:solidFill>
                    <a:schemeClr val="bg1">
                      <a:lumMod val="85000"/>
                    </a:schemeClr>
                  </a:solidFill>
                  <a:cs typeface="+mn-ea"/>
                  <a:sym typeface="+mn-lt"/>
                </a:rPr>
                <a:t>Data </a:t>
              </a:r>
              <a:endParaRPr lang="zh-CN" altLang="en-US" sz="3600" b="1" dirty="0">
                <a:solidFill>
                  <a:schemeClr val="bg1">
                    <a:lumMod val="85000"/>
                  </a:schemeClr>
                </a:solidFill>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cs typeface="+mn-ea"/>
                  <a:sym typeface="+mn-lt"/>
                </a:rPr>
                <a:t>演員</a:t>
              </a:r>
              <a:r>
                <a:rPr lang="zh-TW" altLang="en-US" sz="2200" b="1" dirty="0">
                  <a:solidFill>
                    <a:schemeClr val="bg1">
                      <a:lumMod val="85000"/>
                    </a:schemeClr>
                  </a:solidFill>
                  <a:cs typeface="+mn-ea"/>
                  <a:sym typeface="+mn-lt"/>
                </a:rPr>
                <a:t>及導演得獎資訊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grpSp>
      <p:sp>
        <p:nvSpPr>
          <p:cNvPr id="54" name="Right Arrow 51">
            <a:extLst>
              <a:ext uri="{FF2B5EF4-FFF2-40B4-BE49-F238E27FC236}">
                <a16:creationId xmlns:a16="http://schemas.microsoft.com/office/drawing/2014/main" id="{470DF711-BC40-732D-45DA-EE6E824DDEEC}"/>
              </a:ext>
            </a:extLst>
          </p:cNvPr>
          <p:cNvSpPr/>
          <p:nvPr/>
        </p:nvSpPr>
        <p:spPr>
          <a:xfrm>
            <a:off x="6541508" y="5948688"/>
            <a:ext cx="2095066"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6" name="Right Arrow 51">
            <a:extLst>
              <a:ext uri="{FF2B5EF4-FFF2-40B4-BE49-F238E27FC236}">
                <a16:creationId xmlns:a16="http://schemas.microsoft.com/office/drawing/2014/main" id="{BC321E93-3C32-DAAE-34E4-7DB8DCE3779E}"/>
              </a:ext>
            </a:extLst>
          </p:cNvPr>
          <p:cNvSpPr/>
          <p:nvPr/>
        </p:nvSpPr>
        <p:spPr>
          <a:xfrm rot="5400000">
            <a:off x="10865211" y="3977051"/>
            <a:ext cx="652679"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2" name="Group 3">
            <a:extLst>
              <a:ext uri="{FF2B5EF4-FFF2-40B4-BE49-F238E27FC236}">
                <a16:creationId xmlns:a16="http://schemas.microsoft.com/office/drawing/2014/main" id="{4DAB3E66-1A50-B5CC-003F-CEB94D1A0A54}"/>
              </a:ext>
            </a:extLst>
          </p:cNvPr>
          <p:cNvGrpSpPr/>
          <p:nvPr/>
        </p:nvGrpSpPr>
        <p:grpSpPr>
          <a:xfrm rot="3444533" flipH="1">
            <a:off x="2047511" y="5167060"/>
            <a:ext cx="1153153" cy="873356"/>
            <a:chOff x="4818478" y="866404"/>
            <a:chExt cx="1476765" cy="1906289"/>
          </a:xfrm>
        </p:grpSpPr>
        <p:sp>
          <p:nvSpPr>
            <p:cNvPr id="3" name="Right Arrow 51">
              <a:extLst>
                <a:ext uri="{FF2B5EF4-FFF2-40B4-BE49-F238E27FC236}">
                  <a16:creationId xmlns:a16="http://schemas.microsoft.com/office/drawing/2014/main" id="{13185086-6305-A011-BF25-B4525C0F89C8}"/>
                </a:ext>
              </a:extLst>
            </p:cNvPr>
            <p:cNvSpPr/>
            <p:nvPr/>
          </p:nvSpPr>
          <p:spPr>
            <a:xfrm>
              <a:off x="5373653" y="2033432"/>
              <a:ext cx="921590" cy="73926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Isosceles Triangle 29">
              <a:extLst>
                <a:ext uri="{FF2B5EF4-FFF2-40B4-BE49-F238E27FC236}">
                  <a16:creationId xmlns:a16="http://schemas.microsoft.com/office/drawing/2014/main" id="{5E8B3151-3E1E-F928-85C4-4517CF8F2025}"/>
                </a:ext>
              </a:extLst>
            </p:cNvPr>
            <p:cNvSpPr/>
            <p:nvPr/>
          </p:nvSpPr>
          <p:spPr>
            <a:xfrm rot="16200000" flipH="1">
              <a:off x="4230232" y="1454650"/>
              <a:ext cx="1738710" cy="562217"/>
            </a:xfrm>
            <a:custGeom>
              <a:avLst/>
              <a:gdLst>
                <a:gd name="connsiteX0" fmla="*/ 0 w 389393"/>
                <a:gd name="connsiteY0" fmla="*/ 1077005 h 1077005"/>
                <a:gd name="connsiteX1" fmla="*/ 0 w 389393"/>
                <a:gd name="connsiteY1" fmla="*/ 0 h 1077005"/>
                <a:gd name="connsiteX2" fmla="*/ 389393 w 389393"/>
                <a:gd name="connsiteY2" fmla="*/ 1077005 h 1077005"/>
                <a:gd name="connsiteX3" fmla="*/ 0 w 389393"/>
                <a:gd name="connsiteY3" fmla="*/ 1077005 h 1077005"/>
                <a:gd name="connsiteX0" fmla="*/ 781050 w 1170443"/>
                <a:gd name="connsiteY0" fmla="*/ 943655 h 943655"/>
                <a:gd name="connsiteX1" fmla="*/ 0 w 1170443"/>
                <a:gd name="connsiteY1" fmla="*/ 0 h 943655"/>
                <a:gd name="connsiteX2" fmla="*/ 1170443 w 1170443"/>
                <a:gd name="connsiteY2" fmla="*/ 943655 h 943655"/>
                <a:gd name="connsiteX3" fmla="*/ 781050 w 1170443"/>
                <a:gd name="connsiteY3" fmla="*/ 943655 h 943655"/>
                <a:gd name="connsiteX0" fmla="*/ 776026 w 1170443"/>
                <a:gd name="connsiteY0" fmla="*/ 948417 h 948417"/>
                <a:gd name="connsiteX1" fmla="*/ 0 w 1170443"/>
                <a:gd name="connsiteY1" fmla="*/ 0 h 948417"/>
                <a:gd name="connsiteX2" fmla="*/ 1170443 w 1170443"/>
                <a:gd name="connsiteY2" fmla="*/ 943655 h 948417"/>
                <a:gd name="connsiteX3" fmla="*/ 776026 w 1170443"/>
                <a:gd name="connsiteY3" fmla="*/ 948417 h 948417"/>
                <a:gd name="connsiteX0" fmla="*/ 776026 w 1170443"/>
                <a:gd name="connsiteY0" fmla="*/ 948417 h 952860"/>
                <a:gd name="connsiteX1" fmla="*/ 0 w 1170443"/>
                <a:gd name="connsiteY1" fmla="*/ 0 h 952860"/>
                <a:gd name="connsiteX2" fmla="*/ 1170443 w 1170443"/>
                <a:gd name="connsiteY2" fmla="*/ 952860 h 952860"/>
                <a:gd name="connsiteX3" fmla="*/ 776026 w 1170443"/>
                <a:gd name="connsiteY3" fmla="*/ 948417 h 952860"/>
                <a:gd name="connsiteX0" fmla="*/ 776026 w 1163968"/>
                <a:gd name="connsiteY0" fmla="*/ 948417 h 952863"/>
                <a:gd name="connsiteX1" fmla="*/ 0 w 1163968"/>
                <a:gd name="connsiteY1" fmla="*/ 0 h 952863"/>
                <a:gd name="connsiteX2" fmla="*/ 1163968 w 1163968"/>
                <a:gd name="connsiteY2" fmla="*/ 952863 h 952863"/>
                <a:gd name="connsiteX3" fmla="*/ 776026 w 1163968"/>
                <a:gd name="connsiteY3" fmla="*/ 948417 h 952863"/>
                <a:gd name="connsiteX0" fmla="*/ 776026 w 1168993"/>
                <a:gd name="connsiteY0" fmla="*/ 948417 h 955244"/>
                <a:gd name="connsiteX1" fmla="*/ 0 w 1168993"/>
                <a:gd name="connsiteY1" fmla="*/ 0 h 955244"/>
                <a:gd name="connsiteX2" fmla="*/ 1168993 w 1168993"/>
                <a:gd name="connsiteY2" fmla="*/ 955244 h 955244"/>
                <a:gd name="connsiteX3" fmla="*/ 776026 w 1168993"/>
                <a:gd name="connsiteY3" fmla="*/ 948417 h 955244"/>
                <a:gd name="connsiteX0" fmla="*/ 776026 w 1161456"/>
                <a:gd name="connsiteY0" fmla="*/ 948417 h 948417"/>
                <a:gd name="connsiteX1" fmla="*/ 0 w 1161456"/>
                <a:gd name="connsiteY1" fmla="*/ 0 h 948417"/>
                <a:gd name="connsiteX2" fmla="*/ 1161456 w 1161456"/>
                <a:gd name="connsiteY2" fmla="*/ 945719 h 948417"/>
                <a:gd name="connsiteX3" fmla="*/ 776026 w 1161456"/>
                <a:gd name="connsiteY3" fmla="*/ 948417 h 948417"/>
                <a:gd name="connsiteX0" fmla="*/ 776026 w 1168992"/>
                <a:gd name="connsiteY0" fmla="*/ 948417 h 950484"/>
                <a:gd name="connsiteX1" fmla="*/ 0 w 1168992"/>
                <a:gd name="connsiteY1" fmla="*/ 0 h 950484"/>
                <a:gd name="connsiteX2" fmla="*/ 1168992 w 1168992"/>
                <a:gd name="connsiteY2" fmla="*/ 950484 h 950484"/>
                <a:gd name="connsiteX3" fmla="*/ 776026 w 1168992"/>
                <a:gd name="connsiteY3" fmla="*/ 948417 h 950484"/>
                <a:gd name="connsiteX0" fmla="*/ 776026 w 1176528"/>
                <a:gd name="connsiteY0" fmla="*/ 948417 h 950487"/>
                <a:gd name="connsiteX1" fmla="*/ 0 w 1176528"/>
                <a:gd name="connsiteY1" fmla="*/ 0 h 950487"/>
                <a:gd name="connsiteX2" fmla="*/ 1176528 w 1176528"/>
                <a:gd name="connsiteY2" fmla="*/ 950487 h 950487"/>
                <a:gd name="connsiteX3" fmla="*/ 776026 w 1176528"/>
                <a:gd name="connsiteY3" fmla="*/ 948417 h 950487"/>
                <a:gd name="connsiteX0" fmla="*/ 776026 w 1168992"/>
                <a:gd name="connsiteY0" fmla="*/ 948417 h 950490"/>
                <a:gd name="connsiteX1" fmla="*/ 0 w 1168992"/>
                <a:gd name="connsiteY1" fmla="*/ 0 h 950490"/>
                <a:gd name="connsiteX2" fmla="*/ 1168992 w 1168992"/>
                <a:gd name="connsiteY2" fmla="*/ 950490 h 950490"/>
                <a:gd name="connsiteX3" fmla="*/ 776026 w 1168992"/>
                <a:gd name="connsiteY3" fmla="*/ 948417 h 950490"/>
                <a:gd name="connsiteX0" fmla="*/ 776026 w 1168991"/>
                <a:gd name="connsiteY0" fmla="*/ 948417 h 948417"/>
                <a:gd name="connsiteX1" fmla="*/ 0 w 1168991"/>
                <a:gd name="connsiteY1" fmla="*/ 0 h 948417"/>
                <a:gd name="connsiteX2" fmla="*/ 1168991 w 1168991"/>
                <a:gd name="connsiteY2" fmla="*/ 948111 h 948417"/>
                <a:gd name="connsiteX3" fmla="*/ 776026 w 1168991"/>
                <a:gd name="connsiteY3" fmla="*/ 948417 h 948417"/>
                <a:gd name="connsiteX0" fmla="*/ 1318642 w 1711607"/>
                <a:gd name="connsiteY0" fmla="*/ 1196064 h 1196064"/>
                <a:gd name="connsiteX1" fmla="*/ 0 w 1711607"/>
                <a:gd name="connsiteY1" fmla="*/ 0 h 1196064"/>
                <a:gd name="connsiteX2" fmla="*/ 1711607 w 1711607"/>
                <a:gd name="connsiteY2" fmla="*/ 1195758 h 1196064"/>
                <a:gd name="connsiteX3" fmla="*/ 1318642 w 1711607"/>
                <a:gd name="connsiteY3" fmla="*/ 1196064 h 1196064"/>
              </a:gdLst>
              <a:ahLst/>
              <a:cxnLst>
                <a:cxn ang="0">
                  <a:pos x="connsiteX0" y="connsiteY0"/>
                </a:cxn>
                <a:cxn ang="0">
                  <a:pos x="connsiteX1" y="connsiteY1"/>
                </a:cxn>
                <a:cxn ang="0">
                  <a:pos x="connsiteX2" y="connsiteY2"/>
                </a:cxn>
                <a:cxn ang="0">
                  <a:pos x="connsiteX3" y="connsiteY3"/>
                </a:cxn>
              </a:cxnLst>
              <a:rect l="l" t="t" r="r" b="b"/>
              <a:pathLst>
                <a:path w="1711607" h="1196064">
                  <a:moveTo>
                    <a:pt x="1318642" y="1196064"/>
                  </a:moveTo>
                  <a:lnTo>
                    <a:pt x="0" y="0"/>
                  </a:lnTo>
                  <a:lnTo>
                    <a:pt x="1711607" y="1195758"/>
                  </a:lnTo>
                  <a:lnTo>
                    <a:pt x="1318642" y="1196064"/>
                  </a:lnTo>
                  <a:close/>
                </a:path>
              </a:pathLst>
            </a:custGeom>
            <a:gradFill>
              <a:gsLst>
                <a:gs pos="0">
                  <a:schemeClr val="accent2"/>
                </a:gs>
                <a:gs pos="100000">
                  <a:schemeClr val="accent2">
                    <a:lumMod val="10000"/>
                  </a:schemeClr>
                </a:gs>
              </a:gsLst>
              <a:lin ang="16200000" scaled="1"/>
            </a:gradFill>
            <a:ln>
              <a:noFill/>
            </a:ln>
          </p:spPr>
          <p:txBody>
            <a:bodyPr vert="horz" wrap="square" lIns="91440" tIns="45720" rIns="91440" bIns="45720" numCol="1" anchor="t" anchorCtr="0" compatLnSpc="1">
              <a:prstTxWarp prst="textNoShape">
                <a:avLst/>
              </a:prstTxWarp>
            </a:bodyPr>
            <a:lstStyle/>
            <a:p>
              <a:endParaRPr lang="ko-KR" altLang="en-US" sz="2700"/>
            </a:p>
          </p:txBody>
        </p:sp>
      </p:grpSp>
      <p:grpSp>
        <p:nvGrpSpPr>
          <p:cNvPr id="34" name="群組 33">
            <a:extLst>
              <a:ext uri="{FF2B5EF4-FFF2-40B4-BE49-F238E27FC236}">
                <a16:creationId xmlns:a16="http://schemas.microsoft.com/office/drawing/2014/main" id="{D43E1F61-478C-E8D7-52FB-0D9FC2AB9FE2}"/>
              </a:ext>
            </a:extLst>
          </p:cNvPr>
          <p:cNvGrpSpPr/>
          <p:nvPr/>
        </p:nvGrpSpPr>
        <p:grpSpPr>
          <a:xfrm>
            <a:off x="2508" y="-219470"/>
            <a:ext cx="12191999" cy="1053943"/>
            <a:chOff x="1" y="-219507"/>
            <a:chExt cx="12191999" cy="1268989"/>
          </a:xfrm>
        </p:grpSpPr>
        <p:sp>
          <p:nvSpPr>
            <p:cNvPr id="38" name="矩形 37">
              <a:extLst>
                <a:ext uri="{FF2B5EF4-FFF2-40B4-BE49-F238E27FC236}">
                  <a16:creationId xmlns:a16="http://schemas.microsoft.com/office/drawing/2014/main" id="{5168A5B7-F01E-7145-4B57-5C2FE0B1205F}"/>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平行四边形 11">
              <a:extLst>
                <a:ext uri="{FF2B5EF4-FFF2-40B4-BE49-F238E27FC236}">
                  <a16:creationId xmlns:a16="http://schemas.microsoft.com/office/drawing/2014/main" id="{EA35FC9F-DEB7-4B46-059D-72987F83EA20}"/>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平行四边形 12">
              <a:extLst>
                <a:ext uri="{FF2B5EF4-FFF2-40B4-BE49-F238E27FC236}">
                  <a16:creationId xmlns:a16="http://schemas.microsoft.com/office/drawing/2014/main" id="{AD4F94D9-DA33-B608-ADF4-B3D2A9AE084C}"/>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平行四边形 13">
              <a:extLst>
                <a:ext uri="{FF2B5EF4-FFF2-40B4-BE49-F238E27FC236}">
                  <a16:creationId xmlns:a16="http://schemas.microsoft.com/office/drawing/2014/main" id="{0390D5BA-98FF-2D0B-7629-D86BAD6AC84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21">
              <a:extLst>
                <a:ext uri="{FF2B5EF4-FFF2-40B4-BE49-F238E27FC236}">
                  <a16:creationId xmlns:a16="http://schemas.microsoft.com/office/drawing/2014/main" id="{C242E1FE-A177-DA83-D5BE-377B7DEA0D51}"/>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22">
              <a:extLst>
                <a:ext uri="{FF2B5EF4-FFF2-40B4-BE49-F238E27FC236}">
                  <a16:creationId xmlns:a16="http://schemas.microsoft.com/office/drawing/2014/main" id="{F4C8E05E-4191-78E5-44CA-5B65EECE390B}"/>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7" name="標題 1">
            <a:extLst>
              <a:ext uri="{FF2B5EF4-FFF2-40B4-BE49-F238E27FC236}">
                <a16:creationId xmlns:a16="http://schemas.microsoft.com/office/drawing/2014/main" id="{5D97C825-C594-10B0-C075-EE51344B0C42}"/>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
        <p:nvSpPr>
          <p:cNvPr id="66" name="矩形 65">
            <a:extLst>
              <a:ext uri="{FF2B5EF4-FFF2-40B4-BE49-F238E27FC236}">
                <a16:creationId xmlns:a16="http://schemas.microsoft.com/office/drawing/2014/main" id="{A87A6C62-C513-6648-3D74-C236D63BF811}"/>
              </a:ext>
            </a:extLst>
          </p:cNvPr>
          <p:cNvSpPr/>
          <p:nvPr/>
        </p:nvSpPr>
        <p:spPr>
          <a:xfrm>
            <a:off x="2049033" y="4482978"/>
            <a:ext cx="2146585" cy="369332"/>
          </a:xfrm>
          <a:prstGeom prst="rect">
            <a:avLst/>
          </a:prstGeom>
          <a:noFill/>
        </p:spPr>
        <p:txBody>
          <a:bodyPr wrap="square" lIns="91440" tIns="45720" rIns="91440" bIns="45720">
            <a:spAutoFit/>
          </a:bodyPr>
          <a:lstStyle/>
          <a:p>
            <a:r>
              <a:rPr lang="zh-TW" altLang="en-US" i="1" dirty="0">
                <a:ln w="0"/>
                <a:latin typeface="Arial" panose="020B0604020202020204" pitchFamily="34" charset="0"/>
                <a:ea typeface="YouYuan" panose="02010509060101010101" pitchFamily="49" charset="-122"/>
                <a:cs typeface="Arial" panose="020B0604020202020204" pitchFamily="34" charset="0"/>
              </a:rPr>
              <a:t>梅姨 </a:t>
            </a:r>
            <a:r>
              <a:rPr lang="en-US" altLang="zh-TW" i="1" dirty="0">
                <a:ln w="0"/>
                <a:latin typeface="Arial" panose="020B0604020202020204" pitchFamily="34" charset="0"/>
                <a:ea typeface="YouYuan" panose="02010509060101010101" pitchFamily="49" charset="-122"/>
                <a:cs typeface="Arial" panose="020B0604020202020204" pitchFamily="34" charset="0"/>
              </a:rPr>
              <a:t>Meryl Streep</a:t>
            </a:r>
          </a:p>
        </p:txBody>
      </p:sp>
      <p:grpSp>
        <p:nvGrpSpPr>
          <p:cNvPr id="67" name="群組 66">
            <a:extLst>
              <a:ext uri="{FF2B5EF4-FFF2-40B4-BE49-F238E27FC236}">
                <a16:creationId xmlns:a16="http://schemas.microsoft.com/office/drawing/2014/main" id="{EF05107B-4FD4-F13F-BDEA-15BDCD16659B}"/>
              </a:ext>
            </a:extLst>
          </p:cNvPr>
          <p:cNvGrpSpPr/>
          <p:nvPr/>
        </p:nvGrpSpPr>
        <p:grpSpPr>
          <a:xfrm>
            <a:off x="290842" y="2048542"/>
            <a:ext cx="3706392" cy="3042646"/>
            <a:chOff x="7418808" y="3048508"/>
            <a:chExt cx="3706392" cy="3042646"/>
          </a:xfrm>
        </p:grpSpPr>
        <p:sp>
          <p:nvSpPr>
            <p:cNvPr id="68" name="矩形: 圓角 67">
              <a:extLst>
                <a:ext uri="{FF2B5EF4-FFF2-40B4-BE49-F238E27FC236}">
                  <a16:creationId xmlns:a16="http://schemas.microsoft.com/office/drawing/2014/main" id="{3EB6F742-B61B-4475-9FF5-B887407050A2}"/>
                </a:ext>
              </a:extLst>
            </p:cNvPr>
            <p:cNvSpPr/>
            <p:nvPr/>
          </p:nvSpPr>
          <p:spPr>
            <a:xfrm>
              <a:off x="7418808" y="3048508"/>
              <a:ext cx="3567180" cy="304264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文字方塊 69">
              <a:extLst>
                <a:ext uri="{FF2B5EF4-FFF2-40B4-BE49-F238E27FC236}">
                  <a16:creationId xmlns:a16="http://schemas.microsoft.com/office/drawing/2014/main" id="{479D09E6-F51A-BECE-46D4-9AA71CD4A814}"/>
                </a:ext>
              </a:extLst>
            </p:cNvPr>
            <p:cNvSpPr txBox="1"/>
            <p:nvPr/>
          </p:nvSpPr>
          <p:spPr>
            <a:xfrm>
              <a:off x="8839200" y="3450142"/>
              <a:ext cx="2286000" cy="369332"/>
            </a:xfrm>
            <a:prstGeom prst="rect">
              <a:avLst/>
            </a:prstGeom>
            <a:noFill/>
          </p:spPr>
          <p:txBody>
            <a:bodyPr wrap="square" rtlCol="0">
              <a:spAutoFit/>
            </a:bodyPr>
            <a:lstStyle/>
            <a:p>
              <a:r>
                <a:rPr lang="en-US" altLang="zh-TW" b="0" i="1" u="none" strike="noStrike" dirty="0">
                  <a:effectLst/>
                  <a:latin typeface="Arial" panose="020B0604020202020204" pitchFamily="34" charset="0"/>
                </a:rPr>
                <a:t>Kramer vs. Kramer</a:t>
              </a:r>
              <a:endParaRPr lang="zh-TW" altLang="en-US" dirty="0"/>
            </a:p>
          </p:txBody>
        </p:sp>
        <p:sp>
          <p:nvSpPr>
            <p:cNvPr id="71" name="文字方塊 70">
              <a:extLst>
                <a:ext uri="{FF2B5EF4-FFF2-40B4-BE49-F238E27FC236}">
                  <a16:creationId xmlns:a16="http://schemas.microsoft.com/office/drawing/2014/main" id="{7833A865-0871-6423-24CE-D718A51A7DD3}"/>
                </a:ext>
              </a:extLst>
            </p:cNvPr>
            <p:cNvSpPr txBox="1"/>
            <p:nvPr/>
          </p:nvSpPr>
          <p:spPr>
            <a:xfrm>
              <a:off x="8834677" y="4138652"/>
              <a:ext cx="2286000" cy="369332"/>
            </a:xfrm>
            <a:prstGeom prst="rect">
              <a:avLst/>
            </a:prstGeom>
            <a:noFill/>
          </p:spPr>
          <p:txBody>
            <a:bodyPr wrap="square" rtlCol="0">
              <a:spAutoFit/>
            </a:bodyPr>
            <a:lstStyle/>
            <a:p>
              <a:r>
                <a:rPr lang="en-US" altLang="zh-TW" b="0" i="1" dirty="0">
                  <a:effectLst/>
                  <a:latin typeface="Arial" panose="020B0604020202020204" pitchFamily="34" charset="0"/>
                </a:rPr>
                <a:t>Sophie’s Choice</a:t>
              </a:r>
              <a:endParaRPr lang="zh-TW" altLang="en-US" i="1" dirty="0"/>
            </a:p>
          </p:txBody>
        </p:sp>
        <p:sp>
          <p:nvSpPr>
            <p:cNvPr id="72" name="文字方塊 71">
              <a:extLst>
                <a:ext uri="{FF2B5EF4-FFF2-40B4-BE49-F238E27FC236}">
                  <a16:creationId xmlns:a16="http://schemas.microsoft.com/office/drawing/2014/main" id="{E4071C97-2019-0EB8-EC4B-49963540AB5D}"/>
                </a:ext>
              </a:extLst>
            </p:cNvPr>
            <p:cNvSpPr txBox="1"/>
            <p:nvPr/>
          </p:nvSpPr>
          <p:spPr>
            <a:xfrm>
              <a:off x="8839200" y="5257429"/>
              <a:ext cx="2286000" cy="369332"/>
            </a:xfrm>
            <a:prstGeom prst="rect">
              <a:avLst/>
            </a:prstGeom>
            <a:noFill/>
          </p:spPr>
          <p:txBody>
            <a:bodyPr wrap="square" rtlCol="0">
              <a:spAutoFit/>
            </a:bodyPr>
            <a:lstStyle/>
            <a:p>
              <a:r>
                <a:rPr lang="en-US" altLang="zh-TW" i="1" u="none" strike="noStrike" dirty="0">
                  <a:latin typeface="Arial" panose="020B0604020202020204" pitchFamily="34" charset="0"/>
                </a:rPr>
                <a:t>The Iron Lady</a:t>
              </a:r>
              <a:endParaRPr lang="zh-TW" altLang="en-US" i="1" dirty="0"/>
            </a:p>
          </p:txBody>
        </p:sp>
        <p:sp>
          <p:nvSpPr>
            <p:cNvPr id="73" name="文字方塊 72">
              <a:extLst>
                <a:ext uri="{FF2B5EF4-FFF2-40B4-BE49-F238E27FC236}">
                  <a16:creationId xmlns:a16="http://schemas.microsoft.com/office/drawing/2014/main" id="{8BB0E4D5-4DB6-B52A-D2B7-7E2F32208396}"/>
                </a:ext>
              </a:extLst>
            </p:cNvPr>
            <p:cNvSpPr txBox="1"/>
            <p:nvPr/>
          </p:nvSpPr>
          <p:spPr>
            <a:xfrm>
              <a:off x="8105775" y="3466862"/>
              <a:ext cx="733425" cy="369332"/>
            </a:xfrm>
            <a:prstGeom prst="rect">
              <a:avLst/>
            </a:prstGeom>
            <a:noFill/>
          </p:spPr>
          <p:txBody>
            <a:bodyPr wrap="square" rtlCol="0">
              <a:spAutoFit/>
            </a:bodyPr>
            <a:lstStyle/>
            <a:p>
              <a:r>
                <a:rPr lang="en-US" altLang="zh-TW" i="1" dirty="0">
                  <a:latin typeface="Arial" panose="020B0604020202020204" pitchFamily="34" charset="0"/>
                </a:rPr>
                <a:t>1980</a:t>
              </a:r>
              <a:endParaRPr lang="zh-TW" altLang="en-US" dirty="0"/>
            </a:p>
          </p:txBody>
        </p:sp>
        <p:sp>
          <p:nvSpPr>
            <p:cNvPr id="74" name="文字方塊 73">
              <a:extLst>
                <a:ext uri="{FF2B5EF4-FFF2-40B4-BE49-F238E27FC236}">
                  <a16:creationId xmlns:a16="http://schemas.microsoft.com/office/drawing/2014/main" id="{114459C2-C3A0-F715-F3AC-A0B14E0D9D2E}"/>
                </a:ext>
              </a:extLst>
            </p:cNvPr>
            <p:cNvSpPr txBox="1"/>
            <p:nvPr/>
          </p:nvSpPr>
          <p:spPr>
            <a:xfrm>
              <a:off x="8103514" y="4148580"/>
              <a:ext cx="733425" cy="369332"/>
            </a:xfrm>
            <a:prstGeom prst="rect">
              <a:avLst/>
            </a:prstGeom>
            <a:noFill/>
          </p:spPr>
          <p:txBody>
            <a:bodyPr wrap="square" rtlCol="0">
              <a:spAutoFit/>
            </a:bodyPr>
            <a:lstStyle/>
            <a:p>
              <a:r>
                <a:rPr lang="en-US" altLang="zh-TW" i="1" dirty="0">
                  <a:latin typeface="Arial" panose="020B0604020202020204" pitchFamily="34" charset="0"/>
                </a:rPr>
                <a:t>1983</a:t>
              </a:r>
              <a:endParaRPr lang="zh-TW" altLang="en-US" dirty="0"/>
            </a:p>
          </p:txBody>
        </p:sp>
        <p:sp>
          <p:nvSpPr>
            <p:cNvPr id="75" name="文字方塊 74">
              <a:extLst>
                <a:ext uri="{FF2B5EF4-FFF2-40B4-BE49-F238E27FC236}">
                  <a16:creationId xmlns:a16="http://schemas.microsoft.com/office/drawing/2014/main" id="{810DF767-2608-3195-818C-E46131B404C0}"/>
                </a:ext>
              </a:extLst>
            </p:cNvPr>
            <p:cNvSpPr txBox="1"/>
            <p:nvPr/>
          </p:nvSpPr>
          <p:spPr>
            <a:xfrm>
              <a:off x="8101252" y="5255326"/>
              <a:ext cx="733425" cy="369332"/>
            </a:xfrm>
            <a:prstGeom prst="rect">
              <a:avLst/>
            </a:prstGeom>
            <a:noFill/>
            <a:ln>
              <a:solidFill>
                <a:schemeClr val="bg1"/>
              </a:solidFill>
            </a:ln>
          </p:spPr>
          <p:txBody>
            <a:bodyPr wrap="square" rtlCol="0">
              <a:spAutoFit/>
            </a:bodyPr>
            <a:lstStyle/>
            <a:p>
              <a:r>
                <a:rPr lang="en-US" altLang="zh-TW" i="1" dirty="0">
                  <a:latin typeface="Arial" panose="020B0604020202020204" pitchFamily="34" charset="0"/>
                </a:rPr>
                <a:t>2011</a:t>
              </a:r>
              <a:endParaRPr lang="zh-TW" altLang="en-US" dirty="0"/>
            </a:p>
          </p:txBody>
        </p:sp>
        <p:cxnSp>
          <p:nvCxnSpPr>
            <p:cNvPr id="77" name="直線接點 76">
              <a:extLst>
                <a:ext uri="{FF2B5EF4-FFF2-40B4-BE49-F238E27FC236}">
                  <a16:creationId xmlns:a16="http://schemas.microsoft.com/office/drawing/2014/main" id="{6F3518F0-C870-15EC-5535-DAAC93174FD8}"/>
                </a:ext>
              </a:extLst>
            </p:cNvPr>
            <p:cNvCxnSpPr>
              <a:cxnSpLocks/>
            </p:cNvCxnSpPr>
            <p:nvPr/>
          </p:nvCxnSpPr>
          <p:spPr>
            <a:xfrm>
              <a:off x="7896704" y="4333246"/>
              <a:ext cx="27122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41ACDE72-1E62-B977-19C7-99D05D611A97}"/>
                </a:ext>
              </a:extLst>
            </p:cNvPr>
            <p:cNvCxnSpPr>
              <a:cxnSpLocks/>
            </p:cNvCxnSpPr>
            <p:nvPr/>
          </p:nvCxnSpPr>
          <p:spPr>
            <a:xfrm>
              <a:off x="7891702" y="5439992"/>
              <a:ext cx="27122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6F3D5BAD-F6C8-3F0A-C4A4-8D50E563E750}"/>
                </a:ext>
              </a:extLst>
            </p:cNvPr>
            <p:cNvSpPr txBox="1"/>
            <p:nvPr/>
          </p:nvSpPr>
          <p:spPr>
            <a:xfrm>
              <a:off x="7609536" y="4663402"/>
              <a:ext cx="330827" cy="369332"/>
            </a:xfrm>
            <a:prstGeom prst="rect">
              <a:avLst/>
            </a:prstGeom>
            <a:noFill/>
          </p:spPr>
          <p:txBody>
            <a:bodyPr wrap="square" rtlCol="0">
              <a:spAutoFit/>
            </a:bodyPr>
            <a:lstStyle/>
            <a:p>
              <a:r>
                <a:rPr lang="en-US" altLang="zh-TW" b="1" dirty="0">
                  <a:solidFill>
                    <a:schemeClr val="accent6">
                      <a:lumMod val="75000"/>
                    </a:schemeClr>
                  </a:solidFill>
                  <a:latin typeface="Yu Mincho" panose="02020400000000000000" pitchFamily="18" charset="-128"/>
                  <a:ea typeface="Yu Mincho" panose="02020400000000000000" pitchFamily="18" charset="-128"/>
                </a:rPr>
                <a:t>2</a:t>
              </a:r>
              <a:endParaRPr lang="zh-TW" altLang="en-US" b="1" dirty="0">
                <a:solidFill>
                  <a:schemeClr val="accent6">
                    <a:lumMod val="75000"/>
                  </a:schemeClr>
                </a:solidFill>
                <a:latin typeface="Yu Mincho" panose="02020400000000000000" pitchFamily="18" charset="-128"/>
                <a:ea typeface="Yu Mincho" panose="02020400000000000000" pitchFamily="18" charset="-128"/>
              </a:endParaRPr>
            </a:p>
          </p:txBody>
        </p:sp>
        <p:sp>
          <p:nvSpPr>
            <p:cNvPr id="80" name="文字方塊 79">
              <a:extLst>
                <a:ext uri="{FF2B5EF4-FFF2-40B4-BE49-F238E27FC236}">
                  <a16:creationId xmlns:a16="http://schemas.microsoft.com/office/drawing/2014/main" id="{C888CF68-4A8E-6A69-9A71-5A6508AE6873}"/>
                </a:ext>
              </a:extLst>
            </p:cNvPr>
            <p:cNvSpPr txBox="1"/>
            <p:nvPr/>
          </p:nvSpPr>
          <p:spPr>
            <a:xfrm>
              <a:off x="7609536" y="3176496"/>
              <a:ext cx="330827" cy="369332"/>
            </a:xfrm>
            <a:prstGeom prst="rect">
              <a:avLst/>
            </a:prstGeom>
            <a:noFill/>
          </p:spPr>
          <p:txBody>
            <a:bodyPr wrap="square" rtlCol="0">
              <a:spAutoFit/>
            </a:bodyPr>
            <a:lstStyle/>
            <a:p>
              <a:r>
                <a:rPr lang="en-US" altLang="zh-TW" b="1" dirty="0">
                  <a:solidFill>
                    <a:schemeClr val="accent6">
                      <a:lumMod val="75000"/>
                    </a:schemeClr>
                  </a:solidFill>
                  <a:latin typeface="Yu Mincho" panose="02020400000000000000" pitchFamily="18" charset="-128"/>
                  <a:ea typeface="Yu Mincho" panose="02020400000000000000" pitchFamily="18" charset="-128"/>
                </a:rPr>
                <a:t>0</a:t>
              </a:r>
              <a:endParaRPr lang="zh-TW" altLang="en-US" b="1" dirty="0">
                <a:solidFill>
                  <a:schemeClr val="accent6">
                    <a:lumMod val="75000"/>
                  </a:schemeClr>
                </a:solidFill>
                <a:latin typeface="Yu Mincho" panose="02020400000000000000" pitchFamily="18" charset="-128"/>
                <a:ea typeface="Yu Mincho" panose="02020400000000000000" pitchFamily="18" charset="-128"/>
              </a:endParaRPr>
            </a:p>
          </p:txBody>
        </p:sp>
        <p:sp>
          <p:nvSpPr>
            <p:cNvPr id="81" name="文字方塊 80">
              <a:extLst>
                <a:ext uri="{FF2B5EF4-FFF2-40B4-BE49-F238E27FC236}">
                  <a16:creationId xmlns:a16="http://schemas.microsoft.com/office/drawing/2014/main" id="{C940A657-FFB1-8F6D-507D-15A6B7724BB0}"/>
                </a:ext>
              </a:extLst>
            </p:cNvPr>
            <p:cNvSpPr txBox="1"/>
            <p:nvPr/>
          </p:nvSpPr>
          <p:spPr>
            <a:xfrm>
              <a:off x="7598629" y="3797019"/>
              <a:ext cx="330827" cy="369332"/>
            </a:xfrm>
            <a:prstGeom prst="rect">
              <a:avLst/>
            </a:prstGeom>
            <a:noFill/>
          </p:spPr>
          <p:txBody>
            <a:bodyPr wrap="square" rtlCol="0">
              <a:spAutoFit/>
            </a:bodyPr>
            <a:lstStyle/>
            <a:p>
              <a:r>
                <a:rPr lang="en-US" altLang="zh-TW" b="1" dirty="0">
                  <a:solidFill>
                    <a:schemeClr val="accent6">
                      <a:lumMod val="75000"/>
                    </a:schemeClr>
                  </a:solidFill>
                  <a:latin typeface="Yu Mincho" panose="02020400000000000000" pitchFamily="18" charset="-128"/>
                  <a:ea typeface="Yu Mincho" panose="02020400000000000000" pitchFamily="18" charset="-128"/>
                </a:rPr>
                <a:t>1</a:t>
              </a:r>
              <a:endParaRPr lang="zh-TW" altLang="en-US" b="1" dirty="0">
                <a:solidFill>
                  <a:schemeClr val="accent6">
                    <a:lumMod val="75000"/>
                  </a:schemeClr>
                </a:solidFill>
                <a:latin typeface="Yu Mincho" panose="02020400000000000000" pitchFamily="18" charset="-128"/>
                <a:ea typeface="Yu Mincho" panose="02020400000000000000" pitchFamily="18" charset="-128"/>
              </a:endParaRPr>
            </a:p>
          </p:txBody>
        </p:sp>
        <p:sp>
          <p:nvSpPr>
            <p:cNvPr id="82" name="文字方塊 81">
              <a:extLst>
                <a:ext uri="{FF2B5EF4-FFF2-40B4-BE49-F238E27FC236}">
                  <a16:creationId xmlns:a16="http://schemas.microsoft.com/office/drawing/2014/main" id="{5E8046BF-AFC9-6963-27DD-DCD89E5D4710}"/>
                </a:ext>
              </a:extLst>
            </p:cNvPr>
            <p:cNvSpPr txBox="1"/>
            <p:nvPr/>
          </p:nvSpPr>
          <p:spPr>
            <a:xfrm>
              <a:off x="7598628" y="5545693"/>
              <a:ext cx="330827" cy="369332"/>
            </a:xfrm>
            <a:prstGeom prst="rect">
              <a:avLst/>
            </a:prstGeom>
            <a:noFill/>
          </p:spPr>
          <p:txBody>
            <a:bodyPr wrap="square" rtlCol="0">
              <a:spAutoFit/>
            </a:bodyPr>
            <a:lstStyle/>
            <a:p>
              <a:r>
                <a:rPr lang="en-US" altLang="zh-TW" b="1" dirty="0">
                  <a:solidFill>
                    <a:schemeClr val="accent6">
                      <a:lumMod val="75000"/>
                    </a:schemeClr>
                  </a:solidFill>
                  <a:latin typeface="Yu Mincho" panose="02020400000000000000" pitchFamily="18" charset="-128"/>
                  <a:ea typeface="Yu Mincho" panose="02020400000000000000" pitchFamily="18" charset="-128"/>
                </a:rPr>
                <a:t>3</a:t>
              </a:r>
              <a:endParaRPr lang="zh-TW" altLang="en-US" b="1" dirty="0">
                <a:solidFill>
                  <a:schemeClr val="accent6">
                    <a:lumMod val="75000"/>
                  </a:schemeClr>
                </a:solidFill>
                <a:latin typeface="Yu Mincho" panose="02020400000000000000" pitchFamily="18" charset="-128"/>
                <a:ea typeface="Yu Mincho" panose="02020400000000000000" pitchFamily="18" charset="-128"/>
              </a:endParaRPr>
            </a:p>
          </p:txBody>
        </p:sp>
        <p:cxnSp>
          <p:nvCxnSpPr>
            <p:cNvPr id="76" name="直線接點 75">
              <a:extLst>
                <a:ext uri="{FF2B5EF4-FFF2-40B4-BE49-F238E27FC236}">
                  <a16:creationId xmlns:a16="http://schemas.microsoft.com/office/drawing/2014/main" id="{5AD88F1F-D49E-0D71-6548-12C5B0E1984F}"/>
                </a:ext>
              </a:extLst>
            </p:cNvPr>
            <p:cNvCxnSpPr>
              <a:cxnSpLocks/>
            </p:cNvCxnSpPr>
            <p:nvPr/>
          </p:nvCxnSpPr>
          <p:spPr>
            <a:xfrm>
              <a:off x="7891702" y="3651528"/>
              <a:ext cx="2712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9077B165-0980-1F58-0686-7A5BD22B7B28}"/>
                </a:ext>
              </a:extLst>
            </p:cNvPr>
            <p:cNvCxnSpPr>
              <a:cxnSpLocks/>
            </p:cNvCxnSpPr>
            <p:nvPr/>
          </p:nvCxnSpPr>
          <p:spPr>
            <a:xfrm>
              <a:off x="8031344" y="3335501"/>
              <a:ext cx="3154" cy="26063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3792C9DC-372A-CB68-EE38-81AFCD353113}"/>
              </a:ext>
            </a:extLst>
          </p:cNvPr>
          <p:cNvSpPr/>
          <p:nvPr/>
        </p:nvSpPr>
        <p:spPr>
          <a:xfrm>
            <a:off x="1616088" y="4651805"/>
            <a:ext cx="2146585" cy="369332"/>
          </a:xfrm>
          <a:prstGeom prst="rect">
            <a:avLst/>
          </a:prstGeom>
          <a:noFill/>
        </p:spPr>
        <p:txBody>
          <a:bodyPr wrap="square" lIns="91440" tIns="45720" rIns="91440" bIns="45720">
            <a:spAutoFit/>
          </a:bodyPr>
          <a:lstStyle/>
          <a:p>
            <a:r>
              <a:rPr lang="zh-TW" altLang="en-US" i="1" dirty="0">
                <a:ln w="0"/>
                <a:latin typeface="Arial" panose="020B0604020202020204" pitchFamily="34" charset="0"/>
                <a:ea typeface="YouYuan" panose="02010509060101010101" pitchFamily="49" charset="-122"/>
                <a:cs typeface="Arial" panose="020B0604020202020204" pitchFamily="34" charset="0"/>
              </a:rPr>
              <a:t>梅姨 </a:t>
            </a:r>
            <a:r>
              <a:rPr lang="en-US" altLang="zh-TW" i="1" dirty="0">
                <a:ln w="0"/>
                <a:latin typeface="Arial" panose="020B0604020202020204" pitchFamily="34" charset="0"/>
                <a:ea typeface="YouYuan" panose="02010509060101010101" pitchFamily="49" charset="-122"/>
                <a:cs typeface="Arial" panose="020B0604020202020204" pitchFamily="34" charset="0"/>
              </a:rPr>
              <a:t>Meryl Streep</a:t>
            </a:r>
          </a:p>
        </p:txBody>
      </p:sp>
      <p:pic>
        <p:nvPicPr>
          <p:cNvPr id="11" name="圖片 10" descr="一張含有 文字, 人員, 室內, 女孩 的圖片&#10;&#10;自動產生的描述">
            <a:extLst>
              <a:ext uri="{FF2B5EF4-FFF2-40B4-BE49-F238E27FC236}">
                <a16:creationId xmlns:a16="http://schemas.microsoft.com/office/drawing/2014/main" id="{E2190B11-E547-51FE-B675-4DF2A477666C}"/>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3441122" y="3790856"/>
            <a:ext cx="1207138" cy="90535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語音泡泡: 圓角矩形 7">
            <a:extLst>
              <a:ext uri="{FF2B5EF4-FFF2-40B4-BE49-F238E27FC236}">
                <a16:creationId xmlns:a16="http://schemas.microsoft.com/office/drawing/2014/main" id="{752D9AF0-39A6-A281-B8EE-FFDD4C3033B6}"/>
              </a:ext>
            </a:extLst>
          </p:cNvPr>
          <p:cNvSpPr/>
          <p:nvPr/>
        </p:nvSpPr>
        <p:spPr>
          <a:xfrm>
            <a:off x="584857" y="5285584"/>
            <a:ext cx="1109854" cy="716665"/>
          </a:xfrm>
          <a:prstGeom prst="wedgeRoundRectCallout">
            <a:avLst>
              <a:gd name="adj1" fmla="val 50197"/>
              <a:gd name="adj2" fmla="val -142223"/>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200" dirty="0">
                <a:solidFill>
                  <a:schemeClr val="tx1"/>
                </a:solidFill>
                <a:cs typeface="+mj-cs"/>
              </a:rPr>
              <a:t>第三次獲獎</a:t>
            </a:r>
          </a:p>
        </p:txBody>
      </p:sp>
    </p:spTree>
    <p:extLst>
      <p:ext uri="{BB962C8B-B14F-4D97-AF65-F5344CB8AC3E}">
        <p14:creationId xmlns:p14="http://schemas.microsoft.com/office/powerpoint/2010/main" val="13454296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26</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273860" y="1399773"/>
            <a:ext cx="11468896" cy="4967095"/>
            <a:chOff x="273860" y="1481965"/>
            <a:chExt cx="11468896"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lum bright="70000" contrast="-70000"/>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電影編碼</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電影種類</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solidFill>
                    <a:schemeClr val="bg2"/>
                  </a:solidFill>
                  <a:cs typeface="+mn-ea"/>
                  <a:sym typeface="+mn-lt"/>
                </a:rPr>
                <a:t>發行日期</a:t>
              </a:r>
              <a:r>
                <a:rPr lang="en-US" altLang="zh-CN" sz="2200" b="1" dirty="0">
                  <a:solidFill>
                    <a:schemeClr val="bg2"/>
                  </a:solidFill>
                  <a:cs typeface="+mn-ea"/>
                  <a:sym typeface="+mn-lt"/>
                </a:rPr>
                <a:t> </a:t>
              </a:r>
              <a:r>
                <a:rPr lang="zh-TW" altLang="en-US" sz="2200" b="1" dirty="0">
                  <a:solidFill>
                    <a:schemeClr val="bg2"/>
                  </a:solidFill>
                  <a:cs typeface="+mn-ea"/>
                  <a:sym typeface="+mn-lt"/>
                </a:rPr>
                <a:t> </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solidFill>
                    <a:schemeClr val="bg2"/>
                  </a:solidFill>
                  <a:cs typeface="+mn-ea"/>
                  <a:sym typeface="+mn-lt"/>
                </a:rPr>
                <a:t>續集</a:t>
              </a:r>
              <a:endParaRPr lang="zh-CN" altLang="en-US" sz="2200" b="1" dirty="0">
                <a:solidFill>
                  <a:schemeClr val="bg2"/>
                </a:solidFill>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solidFill>
                    <a:schemeClr val="bg2"/>
                  </a:solidFill>
                  <a:cs typeface="+mn-ea"/>
                  <a:sym typeface="+mn-lt"/>
                </a:rPr>
                <a:t>製片商</a:t>
              </a:r>
              <a:endParaRPr lang="zh-CN" altLang="en-US" sz="2200" b="1" dirty="0">
                <a:solidFill>
                  <a:schemeClr val="bg2"/>
                </a:solidFill>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solidFill>
                    <a:schemeClr val="bg2"/>
                  </a:solidFill>
                  <a:cs typeface="+mn-ea"/>
                  <a:sym typeface="+mn-lt"/>
                </a:rPr>
                <a:t>卡司</a:t>
              </a:r>
              <a:r>
                <a:rPr lang="en-US" altLang="zh-CN" sz="2200" b="1" dirty="0">
                  <a:cs typeface="+mn-ea"/>
                  <a:sym typeface="+mn-lt"/>
                </a:rPr>
                <a:t> </a:t>
              </a:r>
              <a:endParaRPr lang="zh-CN" altLang="en-US" sz="2200" b="1" dirty="0">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solidFill>
                    <a:schemeClr val="bg2"/>
                  </a:solidFill>
                  <a:cs typeface="+mn-ea"/>
                  <a:sym typeface="+mn-lt"/>
                </a:rPr>
                <a:t>預算</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solidFill>
                    <a:schemeClr val="bg2"/>
                  </a:solidFill>
                  <a:cs typeface="+mn-ea"/>
                  <a:sym typeface="+mn-lt"/>
                </a:rPr>
                <a:t>票房</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lum bright="70000" contrast="-70000"/>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lum bright="70000" contrast="-70000"/>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電影編碼</a:t>
              </a:r>
              <a:endParaRPr lang="zh-CN" altLang="en-US" sz="2200" b="1" dirty="0">
                <a:solidFill>
                  <a:schemeClr val="bg1">
                    <a:lumMod val="85000"/>
                  </a:schemeClr>
                </a:solidFill>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a:t>
              </a:r>
              <a:endParaRPr lang="zh-CN" altLang="en-US" sz="2200" b="1" dirty="0">
                <a:solidFill>
                  <a:schemeClr val="bg1">
                    <a:lumMod val="85000"/>
                  </a:schemeClr>
                </a:solidFill>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評論分數</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solidFill>
                    <a:schemeClr val="bg1">
                      <a:lumMod val="85000"/>
                    </a:schemeClr>
                  </a:solidFill>
                  <a:cs typeface="+mn-ea"/>
                  <a:sym typeface="+mn-lt"/>
                </a:rPr>
                <a:t>Movie</a:t>
              </a:r>
            </a:p>
            <a:p>
              <a:pPr algn="ctr"/>
              <a:r>
                <a:rPr lang="en-US" altLang="zh-CN" sz="3600" b="1" dirty="0">
                  <a:solidFill>
                    <a:schemeClr val="bg1">
                      <a:lumMod val="85000"/>
                    </a:schemeClr>
                  </a:solidFill>
                  <a:cs typeface="+mn-ea"/>
                  <a:sym typeface="+mn-lt"/>
                </a:rPr>
                <a:t>Data </a:t>
              </a:r>
              <a:endParaRPr lang="zh-CN" altLang="en-US" sz="3600" b="1" dirty="0">
                <a:solidFill>
                  <a:schemeClr val="bg1">
                    <a:lumMod val="85000"/>
                  </a:schemeClr>
                </a:solidFill>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lum bright="70000" contrast="-70000"/>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cs typeface="+mn-ea"/>
                  <a:sym typeface="+mn-lt"/>
                </a:rPr>
                <a:t>演員</a:t>
              </a:r>
              <a:r>
                <a:rPr lang="zh-TW" altLang="en-US" sz="2200" b="1" dirty="0">
                  <a:solidFill>
                    <a:schemeClr val="bg1">
                      <a:lumMod val="85000"/>
                    </a:schemeClr>
                  </a:solidFill>
                  <a:cs typeface="+mn-ea"/>
                  <a:sym typeface="+mn-lt"/>
                </a:rPr>
                <a:t>及導演得獎資訊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grpSp>
      <p:sp>
        <p:nvSpPr>
          <p:cNvPr id="54" name="Right Arrow 51">
            <a:extLst>
              <a:ext uri="{FF2B5EF4-FFF2-40B4-BE49-F238E27FC236}">
                <a16:creationId xmlns:a16="http://schemas.microsoft.com/office/drawing/2014/main" id="{470DF711-BC40-732D-45DA-EE6E824DDEEC}"/>
              </a:ext>
            </a:extLst>
          </p:cNvPr>
          <p:cNvSpPr/>
          <p:nvPr/>
        </p:nvSpPr>
        <p:spPr>
          <a:xfrm>
            <a:off x="6541508" y="5948688"/>
            <a:ext cx="2095066"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6" name="Right Arrow 51">
            <a:extLst>
              <a:ext uri="{FF2B5EF4-FFF2-40B4-BE49-F238E27FC236}">
                <a16:creationId xmlns:a16="http://schemas.microsoft.com/office/drawing/2014/main" id="{BC321E93-3C32-DAAE-34E4-7DB8DCE3779E}"/>
              </a:ext>
            </a:extLst>
          </p:cNvPr>
          <p:cNvSpPr/>
          <p:nvPr/>
        </p:nvSpPr>
        <p:spPr>
          <a:xfrm rot="5400000">
            <a:off x="10865211" y="3977051"/>
            <a:ext cx="652679" cy="38711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2" name="Group 3">
            <a:extLst>
              <a:ext uri="{FF2B5EF4-FFF2-40B4-BE49-F238E27FC236}">
                <a16:creationId xmlns:a16="http://schemas.microsoft.com/office/drawing/2014/main" id="{4DAB3E66-1A50-B5CC-003F-CEB94D1A0A54}"/>
              </a:ext>
            </a:extLst>
          </p:cNvPr>
          <p:cNvGrpSpPr/>
          <p:nvPr/>
        </p:nvGrpSpPr>
        <p:grpSpPr>
          <a:xfrm rot="3444533" flipH="1">
            <a:off x="2047511" y="5167060"/>
            <a:ext cx="1153153" cy="873356"/>
            <a:chOff x="4818478" y="866404"/>
            <a:chExt cx="1476765" cy="1906289"/>
          </a:xfrm>
        </p:grpSpPr>
        <p:sp>
          <p:nvSpPr>
            <p:cNvPr id="3" name="Right Arrow 51">
              <a:extLst>
                <a:ext uri="{FF2B5EF4-FFF2-40B4-BE49-F238E27FC236}">
                  <a16:creationId xmlns:a16="http://schemas.microsoft.com/office/drawing/2014/main" id="{13185086-6305-A011-BF25-B4525C0F89C8}"/>
                </a:ext>
              </a:extLst>
            </p:cNvPr>
            <p:cNvSpPr/>
            <p:nvPr/>
          </p:nvSpPr>
          <p:spPr>
            <a:xfrm>
              <a:off x="5373653" y="2033432"/>
              <a:ext cx="921590" cy="73926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Isosceles Triangle 29">
              <a:extLst>
                <a:ext uri="{FF2B5EF4-FFF2-40B4-BE49-F238E27FC236}">
                  <a16:creationId xmlns:a16="http://schemas.microsoft.com/office/drawing/2014/main" id="{5E8B3151-3E1E-F928-85C4-4517CF8F2025}"/>
                </a:ext>
              </a:extLst>
            </p:cNvPr>
            <p:cNvSpPr/>
            <p:nvPr/>
          </p:nvSpPr>
          <p:spPr>
            <a:xfrm rot="16200000" flipH="1">
              <a:off x="4230232" y="1454650"/>
              <a:ext cx="1738710" cy="562217"/>
            </a:xfrm>
            <a:custGeom>
              <a:avLst/>
              <a:gdLst>
                <a:gd name="connsiteX0" fmla="*/ 0 w 389393"/>
                <a:gd name="connsiteY0" fmla="*/ 1077005 h 1077005"/>
                <a:gd name="connsiteX1" fmla="*/ 0 w 389393"/>
                <a:gd name="connsiteY1" fmla="*/ 0 h 1077005"/>
                <a:gd name="connsiteX2" fmla="*/ 389393 w 389393"/>
                <a:gd name="connsiteY2" fmla="*/ 1077005 h 1077005"/>
                <a:gd name="connsiteX3" fmla="*/ 0 w 389393"/>
                <a:gd name="connsiteY3" fmla="*/ 1077005 h 1077005"/>
                <a:gd name="connsiteX0" fmla="*/ 781050 w 1170443"/>
                <a:gd name="connsiteY0" fmla="*/ 943655 h 943655"/>
                <a:gd name="connsiteX1" fmla="*/ 0 w 1170443"/>
                <a:gd name="connsiteY1" fmla="*/ 0 h 943655"/>
                <a:gd name="connsiteX2" fmla="*/ 1170443 w 1170443"/>
                <a:gd name="connsiteY2" fmla="*/ 943655 h 943655"/>
                <a:gd name="connsiteX3" fmla="*/ 781050 w 1170443"/>
                <a:gd name="connsiteY3" fmla="*/ 943655 h 943655"/>
                <a:gd name="connsiteX0" fmla="*/ 776026 w 1170443"/>
                <a:gd name="connsiteY0" fmla="*/ 948417 h 948417"/>
                <a:gd name="connsiteX1" fmla="*/ 0 w 1170443"/>
                <a:gd name="connsiteY1" fmla="*/ 0 h 948417"/>
                <a:gd name="connsiteX2" fmla="*/ 1170443 w 1170443"/>
                <a:gd name="connsiteY2" fmla="*/ 943655 h 948417"/>
                <a:gd name="connsiteX3" fmla="*/ 776026 w 1170443"/>
                <a:gd name="connsiteY3" fmla="*/ 948417 h 948417"/>
                <a:gd name="connsiteX0" fmla="*/ 776026 w 1170443"/>
                <a:gd name="connsiteY0" fmla="*/ 948417 h 952860"/>
                <a:gd name="connsiteX1" fmla="*/ 0 w 1170443"/>
                <a:gd name="connsiteY1" fmla="*/ 0 h 952860"/>
                <a:gd name="connsiteX2" fmla="*/ 1170443 w 1170443"/>
                <a:gd name="connsiteY2" fmla="*/ 952860 h 952860"/>
                <a:gd name="connsiteX3" fmla="*/ 776026 w 1170443"/>
                <a:gd name="connsiteY3" fmla="*/ 948417 h 952860"/>
                <a:gd name="connsiteX0" fmla="*/ 776026 w 1163968"/>
                <a:gd name="connsiteY0" fmla="*/ 948417 h 952863"/>
                <a:gd name="connsiteX1" fmla="*/ 0 w 1163968"/>
                <a:gd name="connsiteY1" fmla="*/ 0 h 952863"/>
                <a:gd name="connsiteX2" fmla="*/ 1163968 w 1163968"/>
                <a:gd name="connsiteY2" fmla="*/ 952863 h 952863"/>
                <a:gd name="connsiteX3" fmla="*/ 776026 w 1163968"/>
                <a:gd name="connsiteY3" fmla="*/ 948417 h 952863"/>
                <a:gd name="connsiteX0" fmla="*/ 776026 w 1168993"/>
                <a:gd name="connsiteY0" fmla="*/ 948417 h 955244"/>
                <a:gd name="connsiteX1" fmla="*/ 0 w 1168993"/>
                <a:gd name="connsiteY1" fmla="*/ 0 h 955244"/>
                <a:gd name="connsiteX2" fmla="*/ 1168993 w 1168993"/>
                <a:gd name="connsiteY2" fmla="*/ 955244 h 955244"/>
                <a:gd name="connsiteX3" fmla="*/ 776026 w 1168993"/>
                <a:gd name="connsiteY3" fmla="*/ 948417 h 955244"/>
                <a:gd name="connsiteX0" fmla="*/ 776026 w 1161456"/>
                <a:gd name="connsiteY0" fmla="*/ 948417 h 948417"/>
                <a:gd name="connsiteX1" fmla="*/ 0 w 1161456"/>
                <a:gd name="connsiteY1" fmla="*/ 0 h 948417"/>
                <a:gd name="connsiteX2" fmla="*/ 1161456 w 1161456"/>
                <a:gd name="connsiteY2" fmla="*/ 945719 h 948417"/>
                <a:gd name="connsiteX3" fmla="*/ 776026 w 1161456"/>
                <a:gd name="connsiteY3" fmla="*/ 948417 h 948417"/>
                <a:gd name="connsiteX0" fmla="*/ 776026 w 1168992"/>
                <a:gd name="connsiteY0" fmla="*/ 948417 h 950484"/>
                <a:gd name="connsiteX1" fmla="*/ 0 w 1168992"/>
                <a:gd name="connsiteY1" fmla="*/ 0 h 950484"/>
                <a:gd name="connsiteX2" fmla="*/ 1168992 w 1168992"/>
                <a:gd name="connsiteY2" fmla="*/ 950484 h 950484"/>
                <a:gd name="connsiteX3" fmla="*/ 776026 w 1168992"/>
                <a:gd name="connsiteY3" fmla="*/ 948417 h 950484"/>
                <a:gd name="connsiteX0" fmla="*/ 776026 w 1176528"/>
                <a:gd name="connsiteY0" fmla="*/ 948417 h 950487"/>
                <a:gd name="connsiteX1" fmla="*/ 0 w 1176528"/>
                <a:gd name="connsiteY1" fmla="*/ 0 h 950487"/>
                <a:gd name="connsiteX2" fmla="*/ 1176528 w 1176528"/>
                <a:gd name="connsiteY2" fmla="*/ 950487 h 950487"/>
                <a:gd name="connsiteX3" fmla="*/ 776026 w 1176528"/>
                <a:gd name="connsiteY3" fmla="*/ 948417 h 950487"/>
                <a:gd name="connsiteX0" fmla="*/ 776026 w 1168992"/>
                <a:gd name="connsiteY0" fmla="*/ 948417 h 950490"/>
                <a:gd name="connsiteX1" fmla="*/ 0 w 1168992"/>
                <a:gd name="connsiteY1" fmla="*/ 0 h 950490"/>
                <a:gd name="connsiteX2" fmla="*/ 1168992 w 1168992"/>
                <a:gd name="connsiteY2" fmla="*/ 950490 h 950490"/>
                <a:gd name="connsiteX3" fmla="*/ 776026 w 1168992"/>
                <a:gd name="connsiteY3" fmla="*/ 948417 h 950490"/>
                <a:gd name="connsiteX0" fmla="*/ 776026 w 1168991"/>
                <a:gd name="connsiteY0" fmla="*/ 948417 h 948417"/>
                <a:gd name="connsiteX1" fmla="*/ 0 w 1168991"/>
                <a:gd name="connsiteY1" fmla="*/ 0 h 948417"/>
                <a:gd name="connsiteX2" fmla="*/ 1168991 w 1168991"/>
                <a:gd name="connsiteY2" fmla="*/ 948111 h 948417"/>
                <a:gd name="connsiteX3" fmla="*/ 776026 w 1168991"/>
                <a:gd name="connsiteY3" fmla="*/ 948417 h 948417"/>
                <a:gd name="connsiteX0" fmla="*/ 1318642 w 1711607"/>
                <a:gd name="connsiteY0" fmla="*/ 1196064 h 1196064"/>
                <a:gd name="connsiteX1" fmla="*/ 0 w 1711607"/>
                <a:gd name="connsiteY1" fmla="*/ 0 h 1196064"/>
                <a:gd name="connsiteX2" fmla="*/ 1711607 w 1711607"/>
                <a:gd name="connsiteY2" fmla="*/ 1195758 h 1196064"/>
                <a:gd name="connsiteX3" fmla="*/ 1318642 w 1711607"/>
                <a:gd name="connsiteY3" fmla="*/ 1196064 h 1196064"/>
              </a:gdLst>
              <a:ahLst/>
              <a:cxnLst>
                <a:cxn ang="0">
                  <a:pos x="connsiteX0" y="connsiteY0"/>
                </a:cxn>
                <a:cxn ang="0">
                  <a:pos x="connsiteX1" y="connsiteY1"/>
                </a:cxn>
                <a:cxn ang="0">
                  <a:pos x="connsiteX2" y="connsiteY2"/>
                </a:cxn>
                <a:cxn ang="0">
                  <a:pos x="connsiteX3" y="connsiteY3"/>
                </a:cxn>
              </a:cxnLst>
              <a:rect l="l" t="t" r="r" b="b"/>
              <a:pathLst>
                <a:path w="1711607" h="1196064">
                  <a:moveTo>
                    <a:pt x="1318642" y="1196064"/>
                  </a:moveTo>
                  <a:lnTo>
                    <a:pt x="0" y="0"/>
                  </a:lnTo>
                  <a:lnTo>
                    <a:pt x="1711607" y="1195758"/>
                  </a:lnTo>
                  <a:lnTo>
                    <a:pt x="1318642" y="1196064"/>
                  </a:lnTo>
                  <a:close/>
                </a:path>
              </a:pathLst>
            </a:custGeom>
            <a:gradFill>
              <a:gsLst>
                <a:gs pos="0">
                  <a:schemeClr val="accent2"/>
                </a:gs>
                <a:gs pos="100000">
                  <a:schemeClr val="accent2">
                    <a:lumMod val="10000"/>
                  </a:schemeClr>
                </a:gs>
              </a:gsLst>
              <a:lin ang="16200000" scaled="1"/>
            </a:gradFill>
            <a:ln>
              <a:noFill/>
            </a:ln>
          </p:spPr>
          <p:txBody>
            <a:bodyPr vert="horz" wrap="square" lIns="91440" tIns="45720" rIns="91440" bIns="45720" numCol="1" anchor="t" anchorCtr="0" compatLnSpc="1">
              <a:prstTxWarp prst="textNoShape">
                <a:avLst/>
              </a:prstTxWarp>
            </a:bodyPr>
            <a:lstStyle/>
            <a:p>
              <a:endParaRPr lang="ko-KR" altLang="en-US" sz="2700"/>
            </a:p>
          </p:txBody>
        </p:sp>
      </p:grpSp>
      <p:grpSp>
        <p:nvGrpSpPr>
          <p:cNvPr id="34" name="群組 33">
            <a:extLst>
              <a:ext uri="{FF2B5EF4-FFF2-40B4-BE49-F238E27FC236}">
                <a16:creationId xmlns:a16="http://schemas.microsoft.com/office/drawing/2014/main" id="{D43E1F61-478C-E8D7-52FB-0D9FC2AB9FE2}"/>
              </a:ext>
            </a:extLst>
          </p:cNvPr>
          <p:cNvGrpSpPr/>
          <p:nvPr/>
        </p:nvGrpSpPr>
        <p:grpSpPr>
          <a:xfrm>
            <a:off x="2508" y="-219470"/>
            <a:ext cx="12191999" cy="1053943"/>
            <a:chOff x="1" y="-219507"/>
            <a:chExt cx="12191999" cy="1268989"/>
          </a:xfrm>
        </p:grpSpPr>
        <p:sp>
          <p:nvSpPr>
            <p:cNvPr id="38" name="矩形 37">
              <a:extLst>
                <a:ext uri="{FF2B5EF4-FFF2-40B4-BE49-F238E27FC236}">
                  <a16:creationId xmlns:a16="http://schemas.microsoft.com/office/drawing/2014/main" id="{5168A5B7-F01E-7145-4B57-5C2FE0B1205F}"/>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平行四边形 11">
              <a:extLst>
                <a:ext uri="{FF2B5EF4-FFF2-40B4-BE49-F238E27FC236}">
                  <a16:creationId xmlns:a16="http://schemas.microsoft.com/office/drawing/2014/main" id="{EA35FC9F-DEB7-4B46-059D-72987F83EA20}"/>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平行四边形 12">
              <a:extLst>
                <a:ext uri="{FF2B5EF4-FFF2-40B4-BE49-F238E27FC236}">
                  <a16:creationId xmlns:a16="http://schemas.microsoft.com/office/drawing/2014/main" id="{AD4F94D9-DA33-B608-ADF4-B3D2A9AE084C}"/>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平行四边形 13">
              <a:extLst>
                <a:ext uri="{FF2B5EF4-FFF2-40B4-BE49-F238E27FC236}">
                  <a16:creationId xmlns:a16="http://schemas.microsoft.com/office/drawing/2014/main" id="{0390D5BA-98FF-2D0B-7629-D86BAD6AC84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21">
              <a:extLst>
                <a:ext uri="{FF2B5EF4-FFF2-40B4-BE49-F238E27FC236}">
                  <a16:creationId xmlns:a16="http://schemas.microsoft.com/office/drawing/2014/main" id="{C242E1FE-A177-DA83-D5BE-377B7DEA0D51}"/>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22">
              <a:extLst>
                <a:ext uri="{FF2B5EF4-FFF2-40B4-BE49-F238E27FC236}">
                  <a16:creationId xmlns:a16="http://schemas.microsoft.com/office/drawing/2014/main" id="{F4C8E05E-4191-78E5-44CA-5B65EECE390B}"/>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7" name="標題 1">
            <a:extLst>
              <a:ext uri="{FF2B5EF4-FFF2-40B4-BE49-F238E27FC236}">
                <a16:creationId xmlns:a16="http://schemas.microsoft.com/office/drawing/2014/main" id="{5D97C825-C594-10B0-C075-EE51344B0C42}"/>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
        <p:nvSpPr>
          <p:cNvPr id="66" name="矩形 65">
            <a:extLst>
              <a:ext uri="{FF2B5EF4-FFF2-40B4-BE49-F238E27FC236}">
                <a16:creationId xmlns:a16="http://schemas.microsoft.com/office/drawing/2014/main" id="{A87A6C62-C513-6648-3D74-C236D63BF811}"/>
              </a:ext>
            </a:extLst>
          </p:cNvPr>
          <p:cNvSpPr/>
          <p:nvPr/>
        </p:nvSpPr>
        <p:spPr>
          <a:xfrm>
            <a:off x="2049033" y="4482978"/>
            <a:ext cx="2146585" cy="369332"/>
          </a:xfrm>
          <a:prstGeom prst="rect">
            <a:avLst/>
          </a:prstGeom>
          <a:noFill/>
        </p:spPr>
        <p:txBody>
          <a:bodyPr wrap="square" lIns="91440" tIns="45720" rIns="91440" bIns="45720">
            <a:spAutoFit/>
          </a:bodyPr>
          <a:lstStyle/>
          <a:p>
            <a:r>
              <a:rPr lang="zh-TW" altLang="en-US" i="1" dirty="0">
                <a:ln w="0"/>
                <a:latin typeface="Arial" panose="020B0604020202020204" pitchFamily="34" charset="0"/>
                <a:ea typeface="YouYuan" panose="02010509060101010101" pitchFamily="49" charset="-122"/>
                <a:cs typeface="Arial" panose="020B0604020202020204" pitchFamily="34" charset="0"/>
              </a:rPr>
              <a:t>梅姨 </a:t>
            </a:r>
            <a:r>
              <a:rPr lang="en-US" altLang="zh-TW" i="1" dirty="0">
                <a:ln w="0"/>
                <a:latin typeface="Arial" panose="020B0604020202020204" pitchFamily="34" charset="0"/>
                <a:ea typeface="YouYuan" panose="02010509060101010101" pitchFamily="49" charset="-122"/>
                <a:cs typeface="Arial" panose="020B0604020202020204" pitchFamily="34" charset="0"/>
              </a:rPr>
              <a:t>Meryl Streep</a:t>
            </a:r>
          </a:p>
        </p:txBody>
      </p:sp>
      <p:grpSp>
        <p:nvGrpSpPr>
          <p:cNvPr id="67" name="群組 66">
            <a:extLst>
              <a:ext uri="{FF2B5EF4-FFF2-40B4-BE49-F238E27FC236}">
                <a16:creationId xmlns:a16="http://schemas.microsoft.com/office/drawing/2014/main" id="{EF05107B-4FD4-F13F-BDEA-15BDCD16659B}"/>
              </a:ext>
            </a:extLst>
          </p:cNvPr>
          <p:cNvGrpSpPr/>
          <p:nvPr/>
        </p:nvGrpSpPr>
        <p:grpSpPr>
          <a:xfrm>
            <a:off x="290842" y="2048542"/>
            <a:ext cx="3706392" cy="3042646"/>
            <a:chOff x="7418808" y="3048508"/>
            <a:chExt cx="3706392" cy="3042646"/>
          </a:xfrm>
        </p:grpSpPr>
        <p:sp>
          <p:nvSpPr>
            <p:cNvPr id="68" name="矩形: 圓角 67">
              <a:extLst>
                <a:ext uri="{FF2B5EF4-FFF2-40B4-BE49-F238E27FC236}">
                  <a16:creationId xmlns:a16="http://schemas.microsoft.com/office/drawing/2014/main" id="{3EB6F742-B61B-4475-9FF5-B887407050A2}"/>
                </a:ext>
              </a:extLst>
            </p:cNvPr>
            <p:cNvSpPr/>
            <p:nvPr/>
          </p:nvSpPr>
          <p:spPr>
            <a:xfrm>
              <a:off x="7418808" y="3048508"/>
              <a:ext cx="3567180" cy="304264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文字方塊 69">
              <a:extLst>
                <a:ext uri="{FF2B5EF4-FFF2-40B4-BE49-F238E27FC236}">
                  <a16:creationId xmlns:a16="http://schemas.microsoft.com/office/drawing/2014/main" id="{479D09E6-F51A-BECE-46D4-9AA71CD4A814}"/>
                </a:ext>
              </a:extLst>
            </p:cNvPr>
            <p:cNvSpPr txBox="1"/>
            <p:nvPr/>
          </p:nvSpPr>
          <p:spPr>
            <a:xfrm>
              <a:off x="8839200" y="3450142"/>
              <a:ext cx="2286000" cy="369332"/>
            </a:xfrm>
            <a:prstGeom prst="rect">
              <a:avLst/>
            </a:prstGeom>
            <a:noFill/>
          </p:spPr>
          <p:txBody>
            <a:bodyPr wrap="square" rtlCol="0">
              <a:spAutoFit/>
            </a:bodyPr>
            <a:lstStyle/>
            <a:p>
              <a:r>
                <a:rPr lang="en-US" altLang="zh-TW" b="0" i="1" u="none" strike="noStrike" dirty="0">
                  <a:effectLst/>
                  <a:latin typeface="Arial" panose="020B0604020202020204" pitchFamily="34" charset="0"/>
                </a:rPr>
                <a:t>Kramer vs. Kramer</a:t>
              </a:r>
              <a:endParaRPr lang="zh-TW" altLang="en-US" dirty="0"/>
            </a:p>
          </p:txBody>
        </p:sp>
        <p:sp>
          <p:nvSpPr>
            <p:cNvPr id="71" name="文字方塊 70">
              <a:extLst>
                <a:ext uri="{FF2B5EF4-FFF2-40B4-BE49-F238E27FC236}">
                  <a16:creationId xmlns:a16="http://schemas.microsoft.com/office/drawing/2014/main" id="{7833A865-0871-6423-24CE-D718A51A7DD3}"/>
                </a:ext>
              </a:extLst>
            </p:cNvPr>
            <p:cNvSpPr txBox="1"/>
            <p:nvPr/>
          </p:nvSpPr>
          <p:spPr>
            <a:xfrm>
              <a:off x="8834677" y="4138652"/>
              <a:ext cx="2286000" cy="369332"/>
            </a:xfrm>
            <a:prstGeom prst="rect">
              <a:avLst/>
            </a:prstGeom>
            <a:noFill/>
          </p:spPr>
          <p:txBody>
            <a:bodyPr wrap="square" rtlCol="0">
              <a:spAutoFit/>
            </a:bodyPr>
            <a:lstStyle/>
            <a:p>
              <a:r>
                <a:rPr lang="en-US" altLang="zh-TW" b="0" i="1" dirty="0">
                  <a:effectLst/>
                  <a:latin typeface="Arial" panose="020B0604020202020204" pitchFamily="34" charset="0"/>
                </a:rPr>
                <a:t>Sophie’s Choice</a:t>
              </a:r>
              <a:endParaRPr lang="zh-TW" altLang="en-US" i="1" dirty="0"/>
            </a:p>
          </p:txBody>
        </p:sp>
        <p:sp>
          <p:nvSpPr>
            <p:cNvPr id="72" name="文字方塊 71">
              <a:extLst>
                <a:ext uri="{FF2B5EF4-FFF2-40B4-BE49-F238E27FC236}">
                  <a16:creationId xmlns:a16="http://schemas.microsoft.com/office/drawing/2014/main" id="{E4071C97-2019-0EB8-EC4B-49963540AB5D}"/>
                </a:ext>
              </a:extLst>
            </p:cNvPr>
            <p:cNvSpPr txBox="1"/>
            <p:nvPr/>
          </p:nvSpPr>
          <p:spPr>
            <a:xfrm>
              <a:off x="8839200" y="5257429"/>
              <a:ext cx="2286000" cy="369332"/>
            </a:xfrm>
            <a:prstGeom prst="rect">
              <a:avLst/>
            </a:prstGeom>
            <a:noFill/>
          </p:spPr>
          <p:txBody>
            <a:bodyPr wrap="square" rtlCol="0">
              <a:spAutoFit/>
            </a:bodyPr>
            <a:lstStyle/>
            <a:p>
              <a:r>
                <a:rPr lang="en-US" altLang="zh-TW" i="1" u="none" strike="noStrike" dirty="0">
                  <a:latin typeface="Arial" panose="020B0604020202020204" pitchFamily="34" charset="0"/>
                </a:rPr>
                <a:t>The Iron Lady</a:t>
              </a:r>
              <a:endParaRPr lang="zh-TW" altLang="en-US" i="1" dirty="0"/>
            </a:p>
          </p:txBody>
        </p:sp>
        <p:sp>
          <p:nvSpPr>
            <p:cNvPr id="73" name="文字方塊 72">
              <a:extLst>
                <a:ext uri="{FF2B5EF4-FFF2-40B4-BE49-F238E27FC236}">
                  <a16:creationId xmlns:a16="http://schemas.microsoft.com/office/drawing/2014/main" id="{8BB0E4D5-4DB6-B52A-D2B7-7E2F32208396}"/>
                </a:ext>
              </a:extLst>
            </p:cNvPr>
            <p:cNvSpPr txBox="1"/>
            <p:nvPr/>
          </p:nvSpPr>
          <p:spPr>
            <a:xfrm>
              <a:off x="8105775" y="3466862"/>
              <a:ext cx="733425" cy="369332"/>
            </a:xfrm>
            <a:prstGeom prst="rect">
              <a:avLst/>
            </a:prstGeom>
            <a:noFill/>
          </p:spPr>
          <p:txBody>
            <a:bodyPr wrap="square" rtlCol="0">
              <a:spAutoFit/>
            </a:bodyPr>
            <a:lstStyle/>
            <a:p>
              <a:r>
                <a:rPr lang="en-US" altLang="zh-TW" i="1" dirty="0">
                  <a:latin typeface="Arial" panose="020B0604020202020204" pitchFamily="34" charset="0"/>
                </a:rPr>
                <a:t>1980</a:t>
              </a:r>
              <a:endParaRPr lang="zh-TW" altLang="en-US" dirty="0"/>
            </a:p>
          </p:txBody>
        </p:sp>
        <p:sp>
          <p:nvSpPr>
            <p:cNvPr id="74" name="文字方塊 73">
              <a:extLst>
                <a:ext uri="{FF2B5EF4-FFF2-40B4-BE49-F238E27FC236}">
                  <a16:creationId xmlns:a16="http://schemas.microsoft.com/office/drawing/2014/main" id="{114459C2-C3A0-F715-F3AC-A0B14E0D9D2E}"/>
                </a:ext>
              </a:extLst>
            </p:cNvPr>
            <p:cNvSpPr txBox="1"/>
            <p:nvPr/>
          </p:nvSpPr>
          <p:spPr>
            <a:xfrm>
              <a:off x="8103514" y="4148580"/>
              <a:ext cx="733425" cy="369332"/>
            </a:xfrm>
            <a:prstGeom prst="rect">
              <a:avLst/>
            </a:prstGeom>
            <a:noFill/>
          </p:spPr>
          <p:txBody>
            <a:bodyPr wrap="square" rtlCol="0">
              <a:spAutoFit/>
            </a:bodyPr>
            <a:lstStyle/>
            <a:p>
              <a:r>
                <a:rPr lang="en-US" altLang="zh-TW" i="1" dirty="0">
                  <a:latin typeface="Arial" panose="020B0604020202020204" pitchFamily="34" charset="0"/>
                </a:rPr>
                <a:t>1983</a:t>
              </a:r>
              <a:endParaRPr lang="zh-TW" altLang="en-US" dirty="0"/>
            </a:p>
          </p:txBody>
        </p:sp>
        <p:sp>
          <p:nvSpPr>
            <p:cNvPr id="75" name="文字方塊 74">
              <a:extLst>
                <a:ext uri="{FF2B5EF4-FFF2-40B4-BE49-F238E27FC236}">
                  <a16:creationId xmlns:a16="http://schemas.microsoft.com/office/drawing/2014/main" id="{810DF767-2608-3195-818C-E46131B404C0}"/>
                </a:ext>
              </a:extLst>
            </p:cNvPr>
            <p:cNvSpPr txBox="1"/>
            <p:nvPr/>
          </p:nvSpPr>
          <p:spPr>
            <a:xfrm>
              <a:off x="8101252" y="5255326"/>
              <a:ext cx="733425" cy="369332"/>
            </a:xfrm>
            <a:prstGeom prst="rect">
              <a:avLst/>
            </a:prstGeom>
            <a:noFill/>
            <a:ln>
              <a:solidFill>
                <a:schemeClr val="bg1"/>
              </a:solidFill>
            </a:ln>
          </p:spPr>
          <p:txBody>
            <a:bodyPr wrap="square" rtlCol="0">
              <a:spAutoFit/>
            </a:bodyPr>
            <a:lstStyle/>
            <a:p>
              <a:r>
                <a:rPr lang="en-US" altLang="zh-TW" i="1" dirty="0">
                  <a:latin typeface="Arial" panose="020B0604020202020204" pitchFamily="34" charset="0"/>
                </a:rPr>
                <a:t>2011</a:t>
              </a:r>
              <a:endParaRPr lang="zh-TW" altLang="en-US" dirty="0"/>
            </a:p>
          </p:txBody>
        </p:sp>
        <p:cxnSp>
          <p:nvCxnSpPr>
            <p:cNvPr id="77" name="直線接點 76">
              <a:extLst>
                <a:ext uri="{FF2B5EF4-FFF2-40B4-BE49-F238E27FC236}">
                  <a16:creationId xmlns:a16="http://schemas.microsoft.com/office/drawing/2014/main" id="{6F3518F0-C870-15EC-5535-DAAC93174FD8}"/>
                </a:ext>
              </a:extLst>
            </p:cNvPr>
            <p:cNvCxnSpPr>
              <a:cxnSpLocks/>
            </p:cNvCxnSpPr>
            <p:nvPr/>
          </p:nvCxnSpPr>
          <p:spPr>
            <a:xfrm>
              <a:off x="7896704" y="4333246"/>
              <a:ext cx="27122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41ACDE72-1E62-B977-19C7-99D05D611A97}"/>
                </a:ext>
              </a:extLst>
            </p:cNvPr>
            <p:cNvCxnSpPr>
              <a:cxnSpLocks/>
            </p:cNvCxnSpPr>
            <p:nvPr/>
          </p:nvCxnSpPr>
          <p:spPr>
            <a:xfrm>
              <a:off x="7891702" y="5439992"/>
              <a:ext cx="27122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9" name="文字方塊 78">
              <a:extLst>
                <a:ext uri="{FF2B5EF4-FFF2-40B4-BE49-F238E27FC236}">
                  <a16:creationId xmlns:a16="http://schemas.microsoft.com/office/drawing/2014/main" id="{6F3D5BAD-F6C8-3F0A-C4A4-8D50E563E750}"/>
                </a:ext>
              </a:extLst>
            </p:cNvPr>
            <p:cNvSpPr txBox="1"/>
            <p:nvPr/>
          </p:nvSpPr>
          <p:spPr>
            <a:xfrm>
              <a:off x="7609536" y="4663402"/>
              <a:ext cx="330827" cy="369332"/>
            </a:xfrm>
            <a:prstGeom prst="rect">
              <a:avLst/>
            </a:prstGeom>
            <a:noFill/>
          </p:spPr>
          <p:txBody>
            <a:bodyPr wrap="square" rtlCol="0">
              <a:spAutoFit/>
            </a:bodyPr>
            <a:lstStyle/>
            <a:p>
              <a:r>
                <a:rPr lang="en-US" altLang="zh-TW" b="1" dirty="0">
                  <a:solidFill>
                    <a:schemeClr val="accent6">
                      <a:lumMod val="75000"/>
                    </a:schemeClr>
                  </a:solidFill>
                  <a:latin typeface="Yu Mincho" panose="02020400000000000000" pitchFamily="18" charset="-128"/>
                  <a:ea typeface="Yu Mincho" panose="02020400000000000000" pitchFamily="18" charset="-128"/>
                </a:rPr>
                <a:t>2</a:t>
              </a:r>
              <a:endParaRPr lang="zh-TW" altLang="en-US" b="1" dirty="0">
                <a:solidFill>
                  <a:schemeClr val="accent6">
                    <a:lumMod val="75000"/>
                  </a:schemeClr>
                </a:solidFill>
                <a:latin typeface="Yu Mincho" panose="02020400000000000000" pitchFamily="18" charset="-128"/>
                <a:ea typeface="Yu Mincho" panose="02020400000000000000" pitchFamily="18" charset="-128"/>
              </a:endParaRPr>
            </a:p>
          </p:txBody>
        </p:sp>
        <p:sp>
          <p:nvSpPr>
            <p:cNvPr id="80" name="文字方塊 79">
              <a:extLst>
                <a:ext uri="{FF2B5EF4-FFF2-40B4-BE49-F238E27FC236}">
                  <a16:creationId xmlns:a16="http://schemas.microsoft.com/office/drawing/2014/main" id="{C888CF68-4A8E-6A69-9A71-5A6508AE6873}"/>
                </a:ext>
              </a:extLst>
            </p:cNvPr>
            <p:cNvSpPr txBox="1"/>
            <p:nvPr/>
          </p:nvSpPr>
          <p:spPr>
            <a:xfrm>
              <a:off x="7609536" y="3176496"/>
              <a:ext cx="330827" cy="369332"/>
            </a:xfrm>
            <a:prstGeom prst="rect">
              <a:avLst/>
            </a:prstGeom>
            <a:noFill/>
          </p:spPr>
          <p:txBody>
            <a:bodyPr wrap="square" rtlCol="0">
              <a:spAutoFit/>
            </a:bodyPr>
            <a:lstStyle/>
            <a:p>
              <a:r>
                <a:rPr lang="en-US" altLang="zh-TW" b="1" dirty="0">
                  <a:solidFill>
                    <a:schemeClr val="accent6">
                      <a:lumMod val="75000"/>
                    </a:schemeClr>
                  </a:solidFill>
                  <a:latin typeface="Yu Mincho" panose="02020400000000000000" pitchFamily="18" charset="-128"/>
                  <a:ea typeface="Yu Mincho" panose="02020400000000000000" pitchFamily="18" charset="-128"/>
                </a:rPr>
                <a:t>0</a:t>
              </a:r>
              <a:endParaRPr lang="zh-TW" altLang="en-US" b="1" dirty="0">
                <a:solidFill>
                  <a:schemeClr val="accent6">
                    <a:lumMod val="75000"/>
                  </a:schemeClr>
                </a:solidFill>
                <a:latin typeface="Yu Mincho" panose="02020400000000000000" pitchFamily="18" charset="-128"/>
                <a:ea typeface="Yu Mincho" panose="02020400000000000000" pitchFamily="18" charset="-128"/>
              </a:endParaRPr>
            </a:p>
          </p:txBody>
        </p:sp>
        <p:sp>
          <p:nvSpPr>
            <p:cNvPr id="81" name="文字方塊 80">
              <a:extLst>
                <a:ext uri="{FF2B5EF4-FFF2-40B4-BE49-F238E27FC236}">
                  <a16:creationId xmlns:a16="http://schemas.microsoft.com/office/drawing/2014/main" id="{C940A657-FFB1-8F6D-507D-15A6B7724BB0}"/>
                </a:ext>
              </a:extLst>
            </p:cNvPr>
            <p:cNvSpPr txBox="1"/>
            <p:nvPr/>
          </p:nvSpPr>
          <p:spPr>
            <a:xfrm>
              <a:off x="7598629" y="3797019"/>
              <a:ext cx="330827" cy="369332"/>
            </a:xfrm>
            <a:prstGeom prst="rect">
              <a:avLst/>
            </a:prstGeom>
            <a:noFill/>
          </p:spPr>
          <p:txBody>
            <a:bodyPr wrap="square" rtlCol="0">
              <a:spAutoFit/>
            </a:bodyPr>
            <a:lstStyle/>
            <a:p>
              <a:r>
                <a:rPr lang="en-US" altLang="zh-TW" b="1" dirty="0">
                  <a:solidFill>
                    <a:schemeClr val="accent6">
                      <a:lumMod val="75000"/>
                    </a:schemeClr>
                  </a:solidFill>
                  <a:latin typeface="Yu Mincho" panose="02020400000000000000" pitchFamily="18" charset="-128"/>
                  <a:ea typeface="Yu Mincho" panose="02020400000000000000" pitchFamily="18" charset="-128"/>
                </a:rPr>
                <a:t>1</a:t>
              </a:r>
              <a:endParaRPr lang="zh-TW" altLang="en-US" b="1" dirty="0">
                <a:solidFill>
                  <a:schemeClr val="accent6">
                    <a:lumMod val="75000"/>
                  </a:schemeClr>
                </a:solidFill>
                <a:latin typeface="Yu Mincho" panose="02020400000000000000" pitchFamily="18" charset="-128"/>
                <a:ea typeface="Yu Mincho" panose="02020400000000000000" pitchFamily="18" charset="-128"/>
              </a:endParaRPr>
            </a:p>
          </p:txBody>
        </p:sp>
        <p:sp>
          <p:nvSpPr>
            <p:cNvPr id="82" name="文字方塊 81">
              <a:extLst>
                <a:ext uri="{FF2B5EF4-FFF2-40B4-BE49-F238E27FC236}">
                  <a16:creationId xmlns:a16="http://schemas.microsoft.com/office/drawing/2014/main" id="{5E8046BF-AFC9-6963-27DD-DCD89E5D4710}"/>
                </a:ext>
              </a:extLst>
            </p:cNvPr>
            <p:cNvSpPr txBox="1"/>
            <p:nvPr/>
          </p:nvSpPr>
          <p:spPr>
            <a:xfrm>
              <a:off x="7598628" y="5545693"/>
              <a:ext cx="330827" cy="369332"/>
            </a:xfrm>
            <a:prstGeom prst="rect">
              <a:avLst/>
            </a:prstGeom>
            <a:noFill/>
          </p:spPr>
          <p:txBody>
            <a:bodyPr wrap="square" rtlCol="0">
              <a:spAutoFit/>
            </a:bodyPr>
            <a:lstStyle/>
            <a:p>
              <a:r>
                <a:rPr lang="en-US" altLang="zh-TW" b="1" dirty="0">
                  <a:solidFill>
                    <a:schemeClr val="accent6">
                      <a:lumMod val="75000"/>
                    </a:schemeClr>
                  </a:solidFill>
                  <a:latin typeface="Yu Mincho" panose="02020400000000000000" pitchFamily="18" charset="-128"/>
                  <a:ea typeface="Yu Mincho" panose="02020400000000000000" pitchFamily="18" charset="-128"/>
                </a:rPr>
                <a:t>3</a:t>
              </a:r>
              <a:endParaRPr lang="zh-TW" altLang="en-US" b="1" dirty="0">
                <a:solidFill>
                  <a:schemeClr val="accent6">
                    <a:lumMod val="75000"/>
                  </a:schemeClr>
                </a:solidFill>
                <a:latin typeface="Yu Mincho" panose="02020400000000000000" pitchFamily="18" charset="-128"/>
                <a:ea typeface="Yu Mincho" panose="02020400000000000000" pitchFamily="18" charset="-128"/>
              </a:endParaRPr>
            </a:p>
          </p:txBody>
        </p:sp>
        <p:cxnSp>
          <p:nvCxnSpPr>
            <p:cNvPr id="76" name="直線接點 75">
              <a:extLst>
                <a:ext uri="{FF2B5EF4-FFF2-40B4-BE49-F238E27FC236}">
                  <a16:creationId xmlns:a16="http://schemas.microsoft.com/office/drawing/2014/main" id="{5AD88F1F-D49E-0D71-6548-12C5B0E1984F}"/>
                </a:ext>
              </a:extLst>
            </p:cNvPr>
            <p:cNvCxnSpPr>
              <a:cxnSpLocks/>
            </p:cNvCxnSpPr>
            <p:nvPr/>
          </p:nvCxnSpPr>
          <p:spPr>
            <a:xfrm>
              <a:off x="7891702" y="3651528"/>
              <a:ext cx="27122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9077B165-0980-1F58-0686-7A5BD22B7B28}"/>
                </a:ext>
              </a:extLst>
            </p:cNvPr>
            <p:cNvCxnSpPr>
              <a:cxnSpLocks/>
            </p:cNvCxnSpPr>
            <p:nvPr/>
          </p:nvCxnSpPr>
          <p:spPr>
            <a:xfrm>
              <a:off x="8031344" y="3335501"/>
              <a:ext cx="3154" cy="26063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矩形 6">
            <a:extLst>
              <a:ext uri="{FF2B5EF4-FFF2-40B4-BE49-F238E27FC236}">
                <a16:creationId xmlns:a16="http://schemas.microsoft.com/office/drawing/2014/main" id="{3792C9DC-372A-CB68-EE38-81AFCD353113}"/>
              </a:ext>
            </a:extLst>
          </p:cNvPr>
          <p:cNvSpPr/>
          <p:nvPr/>
        </p:nvSpPr>
        <p:spPr>
          <a:xfrm>
            <a:off x="1616088" y="4651805"/>
            <a:ext cx="2146585" cy="369332"/>
          </a:xfrm>
          <a:prstGeom prst="rect">
            <a:avLst/>
          </a:prstGeom>
          <a:noFill/>
        </p:spPr>
        <p:txBody>
          <a:bodyPr wrap="square" lIns="91440" tIns="45720" rIns="91440" bIns="45720">
            <a:spAutoFit/>
          </a:bodyPr>
          <a:lstStyle/>
          <a:p>
            <a:r>
              <a:rPr lang="zh-TW" altLang="en-US" i="1" dirty="0">
                <a:ln w="0"/>
                <a:latin typeface="Arial" panose="020B0604020202020204" pitchFamily="34" charset="0"/>
                <a:ea typeface="YouYuan" panose="02010509060101010101" pitchFamily="49" charset="-122"/>
                <a:cs typeface="Arial" panose="020B0604020202020204" pitchFamily="34" charset="0"/>
              </a:rPr>
              <a:t>梅姨 </a:t>
            </a:r>
            <a:r>
              <a:rPr lang="en-US" altLang="zh-TW" i="1" dirty="0">
                <a:ln w="0"/>
                <a:latin typeface="Arial" panose="020B0604020202020204" pitchFamily="34" charset="0"/>
                <a:ea typeface="YouYuan" panose="02010509060101010101" pitchFamily="49" charset="-122"/>
                <a:cs typeface="Arial" panose="020B0604020202020204" pitchFamily="34" charset="0"/>
              </a:rPr>
              <a:t>Meryl Streep</a:t>
            </a:r>
          </a:p>
        </p:txBody>
      </p:sp>
      <p:pic>
        <p:nvPicPr>
          <p:cNvPr id="11" name="圖片 10" descr="一張含有 文字, 人員, 室內, 女孩 的圖片&#10;&#10;自動產生的描述">
            <a:extLst>
              <a:ext uri="{FF2B5EF4-FFF2-40B4-BE49-F238E27FC236}">
                <a16:creationId xmlns:a16="http://schemas.microsoft.com/office/drawing/2014/main" id="{E2190B11-E547-51FE-B675-4DF2A477666C}"/>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3441122" y="3790856"/>
            <a:ext cx="1207138" cy="90535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6" name="圖片 5">
            <a:extLst>
              <a:ext uri="{FF2B5EF4-FFF2-40B4-BE49-F238E27FC236}">
                <a16:creationId xmlns:a16="http://schemas.microsoft.com/office/drawing/2014/main" id="{1DCFF5BA-C22E-921E-4BBB-25EEE1AFE12C}"/>
              </a:ext>
            </a:extLst>
          </p:cNvPr>
          <p:cNvPicPr>
            <a:picLocks noChangeAspect="1"/>
          </p:cNvPicPr>
          <p:nvPr/>
        </p:nvPicPr>
        <p:blipFill rotWithShape="1">
          <a:blip r:embed="rId11" cstate="screen">
            <a:extLst>
              <a:ext uri="{28A0092B-C50C-407E-A947-70E740481C1C}">
                <a14:useLocalDpi xmlns:a14="http://schemas.microsoft.com/office/drawing/2010/main" val="0"/>
              </a:ext>
            </a:extLst>
          </a:blip>
          <a:srcRect/>
          <a:stretch/>
        </p:blipFill>
        <p:spPr>
          <a:xfrm>
            <a:off x="4740123" y="3054307"/>
            <a:ext cx="7214619" cy="759427"/>
          </a:xfrm>
          <a:prstGeom prst="rect">
            <a:avLst/>
          </a:prstGeom>
          <a:ln>
            <a:solidFill>
              <a:schemeClr val="tx1"/>
            </a:solidFill>
          </a:ln>
        </p:spPr>
      </p:pic>
      <p:grpSp>
        <p:nvGrpSpPr>
          <p:cNvPr id="8" name="Group 3">
            <a:extLst>
              <a:ext uri="{FF2B5EF4-FFF2-40B4-BE49-F238E27FC236}">
                <a16:creationId xmlns:a16="http://schemas.microsoft.com/office/drawing/2014/main" id="{4B1099E5-CB0A-2BEC-B572-7BC29BFD6B78}"/>
              </a:ext>
            </a:extLst>
          </p:cNvPr>
          <p:cNvGrpSpPr/>
          <p:nvPr/>
        </p:nvGrpSpPr>
        <p:grpSpPr>
          <a:xfrm rot="14260136" flipH="1">
            <a:off x="4124197" y="2076272"/>
            <a:ext cx="1153153" cy="873356"/>
            <a:chOff x="4818478" y="866404"/>
            <a:chExt cx="1476765" cy="1906289"/>
          </a:xfrm>
        </p:grpSpPr>
        <p:sp>
          <p:nvSpPr>
            <p:cNvPr id="9" name="Right Arrow 51">
              <a:extLst>
                <a:ext uri="{FF2B5EF4-FFF2-40B4-BE49-F238E27FC236}">
                  <a16:creationId xmlns:a16="http://schemas.microsoft.com/office/drawing/2014/main" id="{0923B5DB-E4C8-3515-80DD-1C6F4225F89C}"/>
                </a:ext>
              </a:extLst>
            </p:cNvPr>
            <p:cNvSpPr/>
            <p:nvPr/>
          </p:nvSpPr>
          <p:spPr>
            <a:xfrm>
              <a:off x="5373653" y="2033432"/>
              <a:ext cx="921590" cy="73926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0" name="Isosceles Triangle 29">
              <a:extLst>
                <a:ext uri="{FF2B5EF4-FFF2-40B4-BE49-F238E27FC236}">
                  <a16:creationId xmlns:a16="http://schemas.microsoft.com/office/drawing/2014/main" id="{DB129625-D1BF-73E0-DE9F-5CE83E24F40E}"/>
                </a:ext>
              </a:extLst>
            </p:cNvPr>
            <p:cNvSpPr/>
            <p:nvPr/>
          </p:nvSpPr>
          <p:spPr>
            <a:xfrm rot="16200000" flipH="1">
              <a:off x="4230232" y="1454650"/>
              <a:ext cx="1738710" cy="562217"/>
            </a:xfrm>
            <a:custGeom>
              <a:avLst/>
              <a:gdLst>
                <a:gd name="connsiteX0" fmla="*/ 0 w 389393"/>
                <a:gd name="connsiteY0" fmla="*/ 1077005 h 1077005"/>
                <a:gd name="connsiteX1" fmla="*/ 0 w 389393"/>
                <a:gd name="connsiteY1" fmla="*/ 0 h 1077005"/>
                <a:gd name="connsiteX2" fmla="*/ 389393 w 389393"/>
                <a:gd name="connsiteY2" fmla="*/ 1077005 h 1077005"/>
                <a:gd name="connsiteX3" fmla="*/ 0 w 389393"/>
                <a:gd name="connsiteY3" fmla="*/ 1077005 h 1077005"/>
                <a:gd name="connsiteX0" fmla="*/ 781050 w 1170443"/>
                <a:gd name="connsiteY0" fmla="*/ 943655 h 943655"/>
                <a:gd name="connsiteX1" fmla="*/ 0 w 1170443"/>
                <a:gd name="connsiteY1" fmla="*/ 0 h 943655"/>
                <a:gd name="connsiteX2" fmla="*/ 1170443 w 1170443"/>
                <a:gd name="connsiteY2" fmla="*/ 943655 h 943655"/>
                <a:gd name="connsiteX3" fmla="*/ 781050 w 1170443"/>
                <a:gd name="connsiteY3" fmla="*/ 943655 h 943655"/>
                <a:gd name="connsiteX0" fmla="*/ 776026 w 1170443"/>
                <a:gd name="connsiteY0" fmla="*/ 948417 h 948417"/>
                <a:gd name="connsiteX1" fmla="*/ 0 w 1170443"/>
                <a:gd name="connsiteY1" fmla="*/ 0 h 948417"/>
                <a:gd name="connsiteX2" fmla="*/ 1170443 w 1170443"/>
                <a:gd name="connsiteY2" fmla="*/ 943655 h 948417"/>
                <a:gd name="connsiteX3" fmla="*/ 776026 w 1170443"/>
                <a:gd name="connsiteY3" fmla="*/ 948417 h 948417"/>
                <a:gd name="connsiteX0" fmla="*/ 776026 w 1170443"/>
                <a:gd name="connsiteY0" fmla="*/ 948417 h 952860"/>
                <a:gd name="connsiteX1" fmla="*/ 0 w 1170443"/>
                <a:gd name="connsiteY1" fmla="*/ 0 h 952860"/>
                <a:gd name="connsiteX2" fmla="*/ 1170443 w 1170443"/>
                <a:gd name="connsiteY2" fmla="*/ 952860 h 952860"/>
                <a:gd name="connsiteX3" fmla="*/ 776026 w 1170443"/>
                <a:gd name="connsiteY3" fmla="*/ 948417 h 952860"/>
                <a:gd name="connsiteX0" fmla="*/ 776026 w 1163968"/>
                <a:gd name="connsiteY0" fmla="*/ 948417 h 952863"/>
                <a:gd name="connsiteX1" fmla="*/ 0 w 1163968"/>
                <a:gd name="connsiteY1" fmla="*/ 0 h 952863"/>
                <a:gd name="connsiteX2" fmla="*/ 1163968 w 1163968"/>
                <a:gd name="connsiteY2" fmla="*/ 952863 h 952863"/>
                <a:gd name="connsiteX3" fmla="*/ 776026 w 1163968"/>
                <a:gd name="connsiteY3" fmla="*/ 948417 h 952863"/>
                <a:gd name="connsiteX0" fmla="*/ 776026 w 1168993"/>
                <a:gd name="connsiteY0" fmla="*/ 948417 h 955244"/>
                <a:gd name="connsiteX1" fmla="*/ 0 w 1168993"/>
                <a:gd name="connsiteY1" fmla="*/ 0 h 955244"/>
                <a:gd name="connsiteX2" fmla="*/ 1168993 w 1168993"/>
                <a:gd name="connsiteY2" fmla="*/ 955244 h 955244"/>
                <a:gd name="connsiteX3" fmla="*/ 776026 w 1168993"/>
                <a:gd name="connsiteY3" fmla="*/ 948417 h 955244"/>
                <a:gd name="connsiteX0" fmla="*/ 776026 w 1161456"/>
                <a:gd name="connsiteY0" fmla="*/ 948417 h 948417"/>
                <a:gd name="connsiteX1" fmla="*/ 0 w 1161456"/>
                <a:gd name="connsiteY1" fmla="*/ 0 h 948417"/>
                <a:gd name="connsiteX2" fmla="*/ 1161456 w 1161456"/>
                <a:gd name="connsiteY2" fmla="*/ 945719 h 948417"/>
                <a:gd name="connsiteX3" fmla="*/ 776026 w 1161456"/>
                <a:gd name="connsiteY3" fmla="*/ 948417 h 948417"/>
                <a:gd name="connsiteX0" fmla="*/ 776026 w 1168992"/>
                <a:gd name="connsiteY0" fmla="*/ 948417 h 950484"/>
                <a:gd name="connsiteX1" fmla="*/ 0 w 1168992"/>
                <a:gd name="connsiteY1" fmla="*/ 0 h 950484"/>
                <a:gd name="connsiteX2" fmla="*/ 1168992 w 1168992"/>
                <a:gd name="connsiteY2" fmla="*/ 950484 h 950484"/>
                <a:gd name="connsiteX3" fmla="*/ 776026 w 1168992"/>
                <a:gd name="connsiteY3" fmla="*/ 948417 h 950484"/>
                <a:gd name="connsiteX0" fmla="*/ 776026 w 1176528"/>
                <a:gd name="connsiteY0" fmla="*/ 948417 h 950487"/>
                <a:gd name="connsiteX1" fmla="*/ 0 w 1176528"/>
                <a:gd name="connsiteY1" fmla="*/ 0 h 950487"/>
                <a:gd name="connsiteX2" fmla="*/ 1176528 w 1176528"/>
                <a:gd name="connsiteY2" fmla="*/ 950487 h 950487"/>
                <a:gd name="connsiteX3" fmla="*/ 776026 w 1176528"/>
                <a:gd name="connsiteY3" fmla="*/ 948417 h 950487"/>
                <a:gd name="connsiteX0" fmla="*/ 776026 w 1168992"/>
                <a:gd name="connsiteY0" fmla="*/ 948417 h 950490"/>
                <a:gd name="connsiteX1" fmla="*/ 0 w 1168992"/>
                <a:gd name="connsiteY1" fmla="*/ 0 h 950490"/>
                <a:gd name="connsiteX2" fmla="*/ 1168992 w 1168992"/>
                <a:gd name="connsiteY2" fmla="*/ 950490 h 950490"/>
                <a:gd name="connsiteX3" fmla="*/ 776026 w 1168992"/>
                <a:gd name="connsiteY3" fmla="*/ 948417 h 950490"/>
                <a:gd name="connsiteX0" fmla="*/ 776026 w 1168991"/>
                <a:gd name="connsiteY0" fmla="*/ 948417 h 948417"/>
                <a:gd name="connsiteX1" fmla="*/ 0 w 1168991"/>
                <a:gd name="connsiteY1" fmla="*/ 0 h 948417"/>
                <a:gd name="connsiteX2" fmla="*/ 1168991 w 1168991"/>
                <a:gd name="connsiteY2" fmla="*/ 948111 h 948417"/>
                <a:gd name="connsiteX3" fmla="*/ 776026 w 1168991"/>
                <a:gd name="connsiteY3" fmla="*/ 948417 h 948417"/>
                <a:gd name="connsiteX0" fmla="*/ 1318642 w 1711607"/>
                <a:gd name="connsiteY0" fmla="*/ 1196064 h 1196064"/>
                <a:gd name="connsiteX1" fmla="*/ 0 w 1711607"/>
                <a:gd name="connsiteY1" fmla="*/ 0 h 1196064"/>
                <a:gd name="connsiteX2" fmla="*/ 1711607 w 1711607"/>
                <a:gd name="connsiteY2" fmla="*/ 1195758 h 1196064"/>
                <a:gd name="connsiteX3" fmla="*/ 1318642 w 1711607"/>
                <a:gd name="connsiteY3" fmla="*/ 1196064 h 1196064"/>
              </a:gdLst>
              <a:ahLst/>
              <a:cxnLst>
                <a:cxn ang="0">
                  <a:pos x="connsiteX0" y="connsiteY0"/>
                </a:cxn>
                <a:cxn ang="0">
                  <a:pos x="connsiteX1" y="connsiteY1"/>
                </a:cxn>
                <a:cxn ang="0">
                  <a:pos x="connsiteX2" y="connsiteY2"/>
                </a:cxn>
                <a:cxn ang="0">
                  <a:pos x="connsiteX3" y="connsiteY3"/>
                </a:cxn>
              </a:cxnLst>
              <a:rect l="l" t="t" r="r" b="b"/>
              <a:pathLst>
                <a:path w="1711607" h="1196064">
                  <a:moveTo>
                    <a:pt x="1318642" y="1196064"/>
                  </a:moveTo>
                  <a:lnTo>
                    <a:pt x="0" y="0"/>
                  </a:lnTo>
                  <a:lnTo>
                    <a:pt x="1711607" y="1195758"/>
                  </a:lnTo>
                  <a:lnTo>
                    <a:pt x="1318642" y="1196064"/>
                  </a:lnTo>
                  <a:close/>
                </a:path>
              </a:pathLst>
            </a:custGeom>
            <a:gradFill>
              <a:gsLst>
                <a:gs pos="0">
                  <a:schemeClr val="accent2"/>
                </a:gs>
                <a:gs pos="100000">
                  <a:schemeClr val="accent2">
                    <a:lumMod val="10000"/>
                  </a:schemeClr>
                </a:gs>
              </a:gsLst>
              <a:lin ang="16200000" scaled="1"/>
            </a:gradFill>
            <a:ln>
              <a:noFill/>
            </a:ln>
          </p:spPr>
          <p:txBody>
            <a:bodyPr vert="horz" wrap="square" lIns="91440" tIns="45720" rIns="91440" bIns="45720" numCol="1" anchor="t" anchorCtr="0" compatLnSpc="1">
              <a:prstTxWarp prst="textNoShape">
                <a:avLst/>
              </a:prstTxWarp>
            </a:bodyPr>
            <a:lstStyle/>
            <a:p>
              <a:endParaRPr lang="ko-KR" altLang="en-US" sz="2700"/>
            </a:p>
          </p:txBody>
        </p:sp>
      </p:grpSp>
      <p:sp>
        <p:nvSpPr>
          <p:cNvPr id="12" name="矩形 11">
            <a:extLst>
              <a:ext uri="{FF2B5EF4-FFF2-40B4-BE49-F238E27FC236}">
                <a16:creationId xmlns:a16="http://schemas.microsoft.com/office/drawing/2014/main" id="{BAD2066E-8C69-79CB-6975-06BC4179ECEE}"/>
              </a:ext>
            </a:extLst>
          </p:cNvPr>
          <p:cNvSpPr/>
          <p:nvPr/>
        </p:nvSpPr>
        <p:spPr>
          <a:xfrm>
            <a:off x="4791370" y="3057687"/>
            <a:ext cx="1029321" cy="34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rPr>
              <a:t>電影編號</a:t>
            </a:r>
          </a:p>
        </p:txBody>
      </p:sp>
      <p:sp>
        <p:nvSpPr>
          <p:cNvPr id="13" name="矩形 12">
            <a:extLst>
              <a:ext uri="{FF2B5EF4-FFF2-40B4-BE49-F238E27FC236}">
                <a16:creationId xmlns:a16="http://schemas.microsoft.com/office/drawing/2014/main" id="{953C4A93-EC2F-D547-0AD9-13AECAF1BF2D}"/>
              </a:ext>
            </a:extLst>
          </p:cNvPr>
          <p:cNvSpPr/>
          <p:nvPr/>
        </p:nvSpPr>
        <p:spPr>
          <a:xfrm>
            <a:off x="5963933" y="3057159"/>
            <a:ext cx="1029321" cy="34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rPr>
              <a:t>電影名稱</a:t>
            </a:r>
          </a:p>
        </p:txBody>
      </p:sp>
      <p:sp>
        <p:nvSpPr>
          <p:cNvPr id="51" name="矩形 50">
            <a:extLst>
              <a:ext uri="{FF2B5EF4-FFF2-40B4-BE49-F238E27FC236}">
                <a16:creationId xmlns:a16="http://schemas.microsoft.com/office/drawing/2014/main" id="{97583D4E-489D-E98C-9345-F6B88A059731}"/>
              </a:ext>
            </a:extLst>
          </p:cNvPr>
          <p:cNvSpPr/>
          <p:nvPr/>
        </p:nvSpPr>
        <p:spPr>
          <a:xfrm>
            <a:off x="7010144" y="3071483"/>
            <a:ext cx="1029321" cy="34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rPr>
              <a:t>演員</a:t>
            </a:r>
            <a:r>
              <a:rPr lang="en-US" altLang="zh-TW" sz="1600" b="1" dirty="0">
                <a:solidFill>
                  <a:schemeClr val="tx1"/>
                </a:solidFill>
              </a:rPr>
              <a:t>1</a:t>
            </a:r>
            <a:endParaRPr lang="zh-TW" altLang="en-US" sz="1600" b="1" dirty="0">
              <a:solidFill>
                <a:schemeClr val="tx1"/>
              </a:solidFill>
            </a:endParaRPr>
          </a:p>
        </p:txBody>
      </p:sp>
      <p:sp>
        <p:nvSpPr>
          <p:cNvPr id="58" name="矩形 57">
            <a:extLst>
              <a:ext uri="{FF2B5EF4-FFF2-40B4-BE49-F238E27FC236}">
                <a16:creationId xmlns:a16="http://schemas.microsoft.com/office/drawing/2014/main" id="{D3C1B048-E7DC-CCB1-B6C7-DA8EB7415DA4}"/>
              </a:ext>
            </a:extLst>
          </p:cNvPr>
          <p:cNvSpPr/>
          <p:nvPr/>
        </p:nvSpPr>
        <p:spPr>
          <a:xfrm>
            <a:off x="8032979" y="3082221"/>
            <a:ext cx="1029321" cy="34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rPr>
              <a:t>演員</a:t>
            </a:r>
            <a:r>
              <a:rPr lang="en-US" altLang="zh-TW" sz="1600" b="1" dirty="0">
                <a:solidFill>
                  <a:schemeClr val="tx1"/>
                </a:solidFill>
              </a:rPr>
              <a:t>2</a:t>
            </a:r>
            <a:endParaRPr lang="zh-TW" altLang="en-US" sz="1600" b="1" dirty="0">
              <a:solidFill>
                <a:schemeClr val="tx1"/>
              </a:solidFill>
            </a:endParaRPr>
          </a:p>
        </p:txBody>
      </p:sp>
      <p:sp>
        <p:nvSpPr>
          <p:cNvPr id="59" name="矩形 58">
            <a:extLst>
              <a:ext uri="{FF2B5EF4-FFF2-40B4-BE49-F238E27FC236}">
                <a16:creationId xmlns:a16="http://schemas.microsoft.com/office/drawing/2014/main" id="{7E955F97-873F-6E2A-9E90-A2DB5CF60E91}"/>
              </a:ext>
            </a:extLst>
          </p:cNvPr>
          <p:cNvSpPr/>
          <p:nvPr/>
        </p:nvSpPr>
        <p:spPr>
          <a:xfrm>
            <a:off x="8844381" y="3132648"/>
            <a:ext cx="1696463" cy="199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rPr>
              <a:t>演員</a:t>
            </a:r>
            <a:r>
              <a:rPr lang="en-US" altLang="zh-TW" sz="1600" b="1" dirty="0">
                <a:solidFill>
                  <a:schemeClr val="tx1"/>
                </a:solidFill>
              </a:rPr>
              <a:t>1</a:t>
            </a:r>
            <a:r>
              <a:rPr lang="zh-TW" altLang="en-US" sz="1600" b="1" dirty="0">
                <a:solidFill>
                  <a:schemeClr val="tx1"/>
                </a:solidFill>
              </a:rPr>
              <a:t>得獎次數</a:t>
            </a:r>
          </a:p>
        </p:txBody>
      </p:sp>
      <p:sp>
        <p:nvSpPr>
          <p:cNvPr id="60" name="矩形 59">
            <a:extLst>
              <a:ext uri="{FF2B5EF4-FFF2-40B4-BE49-F238E27FC236}">
                <a16:creationId xmlns:a16="http://schemas.microsoft.com/office/drawing/2014/main" id="{FE18DBD3-2056-A416-C5F0-4FD8AA63FCA2}"/>
              </a:ext>
            </a:extLst>
          </p:cNvPr>
          <p:cNvSpPr/>
          <p:nvPr/>
        </p:nvSpPr>
        <p:spPr>
          <a:xfrm>
            <a:off x="10410188" y="3131636"/>
            <a:ext cx="1529470" cy="2131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b="1" dirty="0">
                <a:solidFill>
                  <a:schemeClr val="tx1"/>
                </a:solidFill>
              </a:rPr>
              <a:t>演員</a:t>
            </a:r>
            <a:r>
              <a:rPr lang="en-US" altLang="zh-TW" sz="1600" b="1" dirty="0">
                <a:solidFill>
                  <a:schemeClr val="tx1"/>
                </a:solidFill>
              </a:rPr>
              <a:t>2</a:t>
            </a:r>
            <a:r>
              <a:rPr lang="zh-TW" altLang="en-US" sz="1600" b="1" dirty="0">
                <a:solidFill>
                  <a:schemeClr val="tx1"/>
                </a:solidFill>
              </a:rPr>
              <a:t>得獎次數</a:t>
            </a:r>
          </a:p>
        </p:txBody>
      </p:sp>
      <p:sp>
        <p:nvSpPr>
          <p:cNvPr id="61" name="矩形: 圓角 60">
            <a:extLst>
              <a:ext uri="{FF2B5EF4-FFF2-40B4-BE49-F238E27FC236}">
                <a16:creationId xmlns:a16="http://schemas.microsoft.com/office/drawing/2014/main" id="{90454A67-ADF7-C8B9-D7A4-A44559621BB6}"/>
              </a:ext>
            </a:extLst>
          </p:cNvPr>
          <p:cNvSpPr/>
          <p:nvPr/>
        </p:nvSpPr>
        <p:spPr>
          <a:xfrm>
            <a:off x="8971537" y="3052413"/>
            <a:ext cx="2983206" cy="771543"/>
          </a:xfrm>
          <a:prstGeom prst="roundRect">
            <a:avLst>
              <a:gd name="adj" fmla="val 933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466371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a:xfrm>
            <a:off x="8610600" y="6274158"/>
            <a:ext cx="2743200" cy="365125"/>
          </a:xfrm>
        </p:spPr>
        <p:txBody>
          <a:bodyPr/>
          <a:lstStyle/>
          <a:p>
            <a:fld id="{4270B8D7-6D49-4743-8D36-FC6599991F56}" type="slidenum">
              <a:rPr lang="zh-TW" altLang="en-US" smtClean="0"/>
              <a:t>27</a:t>
            </a:fld>
            <a:endParaRPr lang="zh-TW" altLang="en-US"/>
          </a:p>
        </p:txBody>
      </p:sp>
      <p:grpSp>
        <p:nvGrpSpPr>
          <p:cNvPr id="14" name="群組 13">
            <a:extLst>
              <a:ext uri="{FF2B5EF4-FFF2-40B4-BE49-F238E27FC236}">
                <a16:creationId xmlns:a16="http://schemas.microsoft.com/office/drawing/2014/main" id="{22DACD32-5622-45B6-9EA3-17AB2FDC2E45}"/>
              </a:ext>
            </a:extLst>
          </p:cNvPr>
          <p:cNvGrpSpPr/>
          <p:nvPr/>
        </p:nvGrpSpPr>
        <p:grpSpPr>
          <a:xfrm>
            <a:off x="273860" y="1399773"/>
            <a:ext cx="11468896" cy="4967095"/>
            <a:chOff x="273860" y="1481965"/>
            <a:chExt cx="11468896" cy="4967095"/>
          </a:xfrm>
        </p:grpSpPr>
        <p:sp>
          <p:nvSpPr>
            <p:cNvPr id="15" name="語音泡泡: 矩形 14">
              <a:extLst>
                <a:ext uri="{FF2B5EF4-FFF2-40B4-BE49-F238E27FC236}">
                  <a16:creationId xmlns:a16="http://schemas.microsoft.com/office/drawing/2014/main" id="{BE864567-AAB3-49E7-ABB2-6F6E4615DCBE}"/>
                </a:ext>
              </a:extLst>
            </p:cNvPr>
            <p:cNvSpPr/>
            <p:nvPr/>
          </p:nvSpPr>
          <p:spPr>
            <a:xfrm>
              <a:off x="3062258" y="1781156"/>
              <a:ext cx="3057845" cy="4613187"/>
            </a:xfrm>
            <a:prstGeom prst="wedgeRectCallout">
              <a:avLst>
                <a:gd name="adj1" fmla="val -77286"/>
                <a:gd name="adj2" fmla="val -16802"/>
              </a:avLst>
            </a:prstGeom>
            <a:solidFill>
              <a:schemeClr val="bg1"/>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B1B800B-2C87-4BE0-88A5-033FA5AF9C6F}"/>
                </a:ext>
              </a:extLst>
            </p:cNvPr>
            <p:cNvSpPr/>
            <p:nvPr/>
          </p:nvSpPr>
          <p:spPr>
            <a:xfrm>
              <a:off x="392800" y="1481965"/>
              <a:ext cx="8703575" cy="1512402"/>
            </a:xfrm>
            <a:prstGeom prst="rect">
              <a:avLst/>
            </a:prstGeom>
          </p:spPr>
          <p:txBody>
            <a:bodyPr wrap="square">
              <a:spAutoFit/>
            </a:bodyPr>
            <a:lstStyle/>
            <a:p>
              <a:pPr marL="285750" indent="-285750">
                <a:lnSpc>
                  <a:spcPct val="150000"/>
                </a:lnSpc>
                <a:buClr>
                  <a:srgbClr val="C00000"/>
                </a:buClr>
                <a:buFont typeface="Wingdings" panose="05000000000000000000" pitchFamily="2" charset="2"/>
                <a:buChar char="l"/>
              </a:pPr>
              <a:endParaRPr lang="en-US" altLang="zh-TW" sz="4000" b="1" dirty="0">
                <a:cs typeface="+mn-ea"/>
              </a:endParaRPr>
            </a:p>
            <a:p>
              <a:pPr marL="285750" indent="-285750">
                <a:lnSpc>
                  <a:spcPct val="150000"/>
                </a:lnSpc>
                <a:buClr>
                  <a:srgbClr val="C00000"/>
                </a:buClr>
                <a:buFont typeface="Wingdings" panose="05000000000000000000" pitchFamily="2" charset="2"/>
                <a:buChar char="l"/>
              </a:pPr>
              <a:endParaRPr lang="zh-CN" altLang="en-US" sz="2400" b="1" dirty="0">
                <a:cs typeface="+mn-ea"/>
                <a:sym typeface="+mn-lt"/>
              </a:endParaRPr>
            </a:p>
          </p:txBody>
        </p:sp>
        <p:grpSp>
          <p:nvGrpSpPr>
            <p:cNvPr id="17" name="群組 16">
              <a:extLst>
                <a:ext uri="{FF2B5EF4-FFF2-40B4-BE49-F238E27FC236}">
                  <a16:creationId xmlns:a16="http://schemas.microsoft.com/office/drawing/2014/main" id="{0CEDD352-2B35-4F2E-9430-005B4EE57FE3}"/>
                </a:ext>
              </a:extLst>
            </p:cNvPr>
            <p:cNvGrpSpPr/>
            <p:nvPr/>
          </p:nvGrpSpPr>
          <p:grpSpPr>
            <a:xfrm>
              <a:off x="273860" y="2250758"/>
              <a:ext cx="1848052" cy="1655390"/>
              <a:chOff x="299542" y="1771460"/>
              <a:chExt cx="1848052" cy="1655390"/>
            </a:xfrm>
          </p:grpSpPr>
          <p:pic>
            <p:nvPicPr>
              <p:cNvPr id="49" name="圖片 48">
                <a:extLst>
                  <a:ext uri="{FF2B5EF4-FFF2-40B4-BE49-F238E27FC236}">
                    <a16:creationId xmlns:a16="http://schemas.microsoft.com/office/drawing/2014/main" id="{E2C31550-B1F5-4FA1-A83D-EF6E5F2D43C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99542" y="1771460"/>
                <a:ext cx="1848052" cy="1655390"/>
              </a:xfrm>
              <a:prstGeom prst="rect">
                <a:avLst/>
              </a:prstGeom>
            </p:spPr>
          </p:pic>
          <p:pic>
            <p:nvPicPr>
              <p:cNvPr id="50" name="圖片 49" descr="一張含有 圖表 的圖片&#10;&#10;自動產生的描述">
                <a:extLst>
                  <a:ext uri="{FF2B5EF4-FFF2-40B4-BE49-F238E27FC236}">
                    <a16:creationId xmlns:a16="http://schemas.microsoft.com/office/drawing/2014/main" id="{87AC4BEA-9FFD-4BAE-9575-4C26ADA086A8}"/>
                  </a:ext>
                </a:extLst>
              </p:cNvPr>
              <p:cNvPicPr>
                <a:picLocks noChangeAspect="1"/>
              </p:cNvPicPr>
              <p:nvPr/>
            </p:nvPicPr>
            <p:blipFill rotWithShape="1">
              <a:blip r:embed="rId4" cstate="screen">
                <a:lum bright="70000" contrast="-70000"/>
                <a:extLst>
                  <a:ext uri="{28A0092B-C50C-407E-A947-70E740481C1C}">
                    <a14:useLocalDpi xmlns:a14="http://schemas.microsoft.com/office/drawing/2010/main" val="0"/>
                  </a:ext>
                </a:extLst>
              </a:blip>
              <a:srcRect/>
              <a:stretch/>
            </p:blipFill>
            <p:spPr>
              <a:xfrm>
                <a:off x="755088" y="2607898"/>
                <a:ext cx="765703" cy="579029"/>
              </a:xfrm>
              <a:prstGeom prst="rect">
                <a:avLst/>
              </a:prstGeom>
            </p:spPr>
          </p:pic>
        </p:grpSp>
        <p:sp>
          <p:nvSpPr>
            <p:cNvPr id="18" name="文本框 40">
              <a:extLst>
                <a:ext uri="{FF2B5EF4-FFF2-40B4-BE49-F238E27FC236}">
                  <a16:creationId xmlns:a16="http://schemas.microsoft.com/office/drawing/2014/main" id="{993E355D-27EF-4585-A335-59587899BD13}"/>
                </a:ext>
              </a:extLst>
            </p:cNvPr>
            <p:cNvSpPr txBox="1"/>
            <p:nvPr/>
          </p:nvSpPr>
          <p:spPr>
            <a:xfrm>
              <a:off x="3253953" y="1986840"/>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電影編碼</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19" name="文本框 40">
              <a:extLst>
                <a:ext uri="{FF2B5EF4-FFF2-40B4-BE49-F238E27FC236}">
                  <a16:creationId xmlns:a16="http://schemas.microsoft.com/office/drawing/2014/main" id="{32166D9E-F7A2-4A81-AA69-CE0B866C4271}"/>
                </a:ext>
              </a:extLst>
            </p:cNvPr>
            <p:cNvSpPr txBox="1"/>
            <p:nvPr/>
          </p:nvSpPr>
          <p:spPr>
            <a:xfrm>
              <a:off x="3267114" y="2915471"/>
              <a:ext cx="1820640" cy="430887"/>
            </a:xfrm>
            <a:prstGeom prst="rect">
              <a:avLst/>
            </a:prstGeom>
            <a:noFill/>
          </p:spPr>
          <p:txBody>
            <a:bodyPr wrap="square" rtlCol="0">
              <a:spAutoFit/>
            </a:bodyPr>
            <a:lstStyle/>
            <a:p>
              <a:r>
                <a:rPr lang="zh-TW" altLang="en-US" sz="2200" b="1" dirty="0">
                  <a:solidFill>
                    <a:schemeClr val="bg2"/>
                  </a:solidFill>
                  <a:cs typeface="+mn-ea"/>
                  <a:sym typeface="+mn-lt"/>
                </a:rPr>
                <a:t>電影種類</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0" name="文本框 40">
              <a:extLst>
                <a:ext uri="{FF2B5EF4-FFF2-40B4-BE49-F238E27FC236}">
                  <a16:creationId xmlns:a16="http://schemas.microsoft.com/office/drawing/2014/main" id="{6C0924CA-82F2-4072-93DF-F6A050865A57}"/>
                </a:ext>
              </a:extLst>
            </p:cNvPr>
            <p:cNvSpPr txBox="1"/>
            <p:nvPr/>
          </p:nvSpPr>
          <p:spPr>
            <a:xfrm>
              <a:off x="3274811" y="4732508"/>
              <a:ext cx="2735353" cy="430887"/>
            </a:xfrm>
            <a:prstGeom prst="rect">
              <a:avLst/>
            </a:prstGeom>
            <a:noFill/>
          </p:spPr>
          <p:txBody>
            <a:bodyPr wrap="square" rtlCol="0">
              <a:spAutoFit/>
            </a:bodyPr>
            <a:lstStyle/>
            <a:p>
              <a:r>
                <a:rPr lang="zh-TW" altLang="en-US" sz="2200" b="1" dirty="0">
                  <a:solidFill>
                    <a:schemeClr val="bg2"/>
                  </a:solidFill>
                  <a:cs typeface="+mn-ea"/>
                  <a:sym typeface="+mn-lt"/>
                </a:rPr>
                <a:t>發行日期</a:t>
              </a:r>
              <a:r>
                <a:rPr lang="en-US" altLang="zh-CN" sz="2200" b="1" dirty="0">
                  <a:solidFill>
                    <a:schemeClr val="bg2"/>
                  </a:solidFill>
                  <a:cs typeface="+mn-ea"/>
                  <a:sym typeface="+mn-lt"/>
                </a:rPr>
                <a:t> </a:t>
              </a:r>
              <a:r>
                <a:rPr lang="zh-TW" altLang="en-US" sz="2200" b="1" dirty="0">
                  <a:solidFill>
                    <a:schemeClr val="bg2"/>
                  </a:solidFill>
                  <a:cs typeface="+mn-ea"/>
                  <a:sym typeface="+mn-lt"/>
                </a:rPr>
                <a:t> </a:t>
              </a:r>
              <a:r>
                <a:rPr lang="en-US" altLang="zh-CN" sz="2200" b="1" dirty="0">
                  <a:solidFill>
                    <a:schemeClr val="bg2"/>
                  </a:solidFill>
                  <a:cs typeface="+mn-ea"/>
                  <a:sym typeface="+mn-lt"/>
                </a:rPr>
                <a:t> </a:t>
              </a:r>
              <a:endParaRPr lang="zh-CN" altLang="en-US" sz="2200" b="1" dirty="0">
                <a:solidFill>
                  <a:schemeClr val="bg2"/>
                </a:solidFill>
                <a:cs typeface="+mn-ea"/>
                <a:sym typeface="+mn-lt"/>
              </a:endParaRPr>
            </a:p>
          </p:txBody>
        </p:sp>
        <p:sp>
          <p:nvSpPr>
            <p:cNvPr id="21" name="文本框 40">
              <a:extLst>
                <a:ext uri="{FF2B5EF4-FFF2-40B4-BE49-F238E27FC236}">
                  <a16:creationId xmlns:a16="http://schemas.microsoft.com/office/drawing/2014/main" id="{237095F4-B343-49CC-95AF-C17C2811DE77}"/>
                </a:ext>
              </a:extLst>
            </p:cNvPr>
            <p:cNvSpPr txBox="1"/>
            <p:nvPr/>
          </p:nvSpPr>
          <p:spPr>
            <a:xfrm>
              <a:off x="3274812" y="3358943"/>
              <a:ext cx="1820640" cy="430887"/>
            </a:xfrm>
            <a:prstGeom prst="rect">
              <a:avLst/>
            </a:prstGeom>
            <a:noFill/>
          </p:spPr>
          <p:txBody>
            <a:bodyPr wrap="square" rtlCol="0">
              <a:spAutoFit/>
            </a:bodyPr>
            <a:lstStyle/>
            <a:p>
              <a:r>
                <a:rPr lang="zh-TW" altLang="en-US" sz="2200" b="1" dirty="0">
                  <a:solidFill>
                    <a:schemeClr val="bg2"/>
                  </a:solidFill>
                  <a:cs typeface="+mn-ea"/>
                  <a:sym typeface="+mn-lt"/>
                </a:rPr>
                <a:t>續集</a:t>
              </a:r>
              <a:endParaRPr lang="zh-CN" altLang="en-US" sz="2200" b="1" dirty="0">
                <a:solidFill>
                  <a:schemeClr val="bg2"/>
                </a:solidFill>
                <a:cs typeface="+mn-ea"/>
                <a:sym typeface="+mn-lt"/>
              </a:endParaRPr>
            </a:p>
          </p:txBody>
        </p:sp>
        <p:sp>
          <p:nvSpPr>
            <p:cNvPr id="22" name="文本框 40">
              <a:extLst>
                <a:ext uri="{FF2B5EF4-FFF2-40B4-BE49-F238E27FC236}">
                  <a16:creationId xmlns:a16="http://schemas.microsoft.com/office/drawing/2014/main" id="{5D38DF30-1AE7-4D6E-8A8C-281AF42F2973}"/>
                </a:ext>
              </a:extLst>
            </p:cNvPr>
            <p:cNvSpPr txBox="1"/>
            <p:nvPr/>
          </p:nvSpPr>
          <p:spPr>
            <a:xfrm>
              <a:off x="3297961" y="5240067"/>
              <a:ext cx="3682998" cy="430887"/>
            </a:xfrm>
            <a:prstGeom prst="rect">
              <a:avLst/>
            </a:prstGeom>
            <a:noFill/>
          </p:spPr>
          <p:txBody>
            <a:bodyPr wrap="square" rtlCol="0">
              <a:spAutoFit/>
            </a:bodyPr>
            <a:lstStyle/>
            <a:p>
              <a:r>
                <a:rPr lang="zh-TW" altLang="en-US" sz="2200" b="1" dirty="0">
                  <a:solidFill>
                    <a:schemeClr val="bg2"/>
                  </a:solidFill>
                  <a:cs typeface="+mn-ea"/>
                  <a:sym typeface="+mn-lt"/>
                </a:rPr>
                <a:t>製片商</a:t>
              </a:r>
              <a:endParaRPr lang="zh-CN" altLang="en-US" sz="2200" b="1" dirty="0">
                <a:solidFill>
                  <a:schemeClr val="bg2"/>
                </a:solidFill>
                <a:cs typeface="+mn-ea"/>
                <a:sym typeface="+mn-lt"/>
              </a:endParaRPr>
            </a:p>
          </p:txBody>
        </p:sp>
        <p:sp>
          <p:nvSpPr>
            <p:cNvPr id="23" name="文本框 40">
              <a:extLst>
                <a:ext uri="{FF2B5EF4-FFF2-40B4-BE49-F238E27FC236}">
                  <a16:creationId xmlns:a16="http://schemas.microsoft.com/office/drawing/2014/main" id="{A3D09D8F-983F-4DF9-9B5A-59A07A8FC9D6}"/>
                </a:ext>
              </a:extLst>
            </p:cNvPr>
            <p:cNvSpPr txBox="1"/>
            <p:nvPr/>
          </p:nvSpPr>
          <p:spPr>
            <a:xfrm>
              <a:off x="3274812" y="2460960"/>
              <a:ext cx="1820640" cy="430887"/>
            </a:xfrm>
            <a:prstGeom prst="rect">
              <a:avLst/>
            </a:prstGeom>
            <a:noFill/>
          </p:spPr>
          <p:txBody>
            <a:bodyPr wrap="square" rtlCol="0">
              <a:spAutoFit/>
            </a:bodyPr>
            <a:lstStyle/>
            <a:p>
              <a:r>
                <a:rPr lang="zh-TW" altLang="en-US" sz="2200" b="1" dirty="0">
                  <a:solidFill>
                    <a:schemeClr val="bg2"/>
                  </a:solidFill>
                  <a:cs typeface="+mn-ea"/>
                  <a:sym typeface="+mn-lt"/>
                </a:rPr>
                <a:t>卡司</a:t>
              </a:r>
              <a:r>
                <a:rPr lang="en-US" altLang="zh-CN" sz="2200" b="1" dirty="0">
                  <a:cs typeface="+mn-ea"/>
                  <a:sym typeface="+mn-lt"/>
                </a:rPr>
                <a:t> </a:t>
              </a:r>
              <a:endParaRPr lang="zh-CN" altLang="en-US" sz="2200" b="1" dirty="0">
                <a:cs typeface="+mn-ea"/>
                <a:sym typeface="+mn-lt"/>
              </a:endParaRPr>
            </a:p>
          </p:txBody>
        </p:sp>
        <p:sp>
          <p:nvSpPr>
            <p:cNvPr id="24" name="文本框 40">
              <a:extLst>
                <a:ext uri="{FF2B5EF4-FFF2-40B4-BE49-F238E27FC236}">
                  <a16:creationId xmlns:a16="http://schemas.microsoft.com/office/drawing/2014/main" id="{865D5D8B-AA66-41BE-A488-DA37B7C7077C}"/>
                </a:ext>
              </a:extLst>
            </p:cNvPr>
            <p:cNvSpPr txBox="1"/>
            <p:nvPr/>
          </p:nvSpPr>
          <p:spPr>
            <a:xfrm>
              <a:off x="3274811" y="3825724"/>
              <a:ext cx="2647543" cy="461665"/>
            </a:xfrm>
            <a:prstGeom prst="rect">
              <a:avLst/>
            </a:prstGeom>
            <a:noFill/>
          </p:spPr>
          <p:txBody>
            <a:bodyPr wrap="square" rtlCol="0">
              <a:spAutoFit/>
            </a:bodyPr>
            <a:lstStyle/>
            <a:p>
              <a:r>
                <a:rPr lang="zh-TW" altLang="en-US" sz="2200" b="1" dirty="0">
                  <a:solidFill>
                    <a:schemeClr val="bg2"/>
                  </a:solidFill>
                  <a:cs typeface="+mn-ea"/>
                  <a:sym typeface="+mn-lt"/>
                </a:rPr>
                <a:t>預算</a:t>
              </a:r>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sp>
          <p:nvSpPr>
            <p:cNvPr id="25" name="文本框 40">
              <a:extLst>
                <a:ext uri="{FF2B5EF4-FFF2-40B4-BE49-F238E27FC236}">
                  <a16:creationId xmlns:a16="http://schemas.microsoft.com/office/drawing/2014/main" id="{0095E3FB-6EBC-47E9-B442-1E54A6F855B0}"/>
                </a:ext>
              </a:extLst>
            </p:cNvPr>
            <p:cNvSpPr txBox="1"/>
            <p:nvPr/>
          </p:nvSpPr>
          <p:spPr>
            <a:xfrm>
              <a:off x="3274812" y="4280117"/>
              <a:ext cx="2901008" cy="461665"/>
            </a:xfrm>
            <a:prstGeom prst="rect">
              <a:avLst/>
            </a:prstGeom>
            <a:noFill/>
          </p:spPr>
          <p:txBody>
            <a:bodyPr wrap="square" rtlCol="0">
              <a:spAutoFit/>
            </a:bodyPr>
            <a:lstStyle/>
            <a:p>
              <a:r>
                <a:rPr lang="zh-TW" altLang="en-US" sz="2200" b="1" dirty="0">
                  <a:solidFill>
                    <a:schemeClr val="bg2"/>
                  </a:solidFill>
                  <a:cs typeface="+mn-ea"/>
                  <a:sym typeface="+mn-lt"/>
                </a:rPr>
                <a:t>票房</a:t>
              </a:r>
              <a:r>
                <a:rPr lang="en-US" altLang="zh-CN" sz="2400" b="1" dirty="0">
                  <a:cs typeface="+mn-ea"/>
                  <a:sym typeface="+mn-lt"/>
                </a:rPr>
                <a:t> </a:t>
              </a:r>
              <a:endParaRPr lang="zh-CN" altLang="en-US" sz="2400" b="1" dirty="0">
                <a:solidFill>
                  <a:schemeClr val="bg1"/>
                </a:solidFill>
                <a:cs typeface="+mn-ea"/>
                <a:sym typeface="+mn-lt"/>
              </a:endParaRPr>
            </a:p>
          </p:txBody>
        </p:sp>
        <p:sp>
          <p:nvSpPr>
            <p:cNvPr id="26" name="文本框 40">
              <a:extLst>
                <a:ext uri="{FF2B5EF4-FFF2-40B4-BE49-F238E27FC236}">
                  <a16:creationId xmlns:a16="http://schemas.microsoft.com/office/drawing/2014/main" id="{0D36D9D8-4A51-45A1-AB8B-A3691C2AA21B}"/>
                </a:ext>
              </a:extLst>
            </p:cNvPr>
            <p:cNvSpPr txBox="1"/>
            <p:nvPr/>
          </p:nvSpPr>
          <p:spPr>
            <a:xfrm>
              <a:off x="3187294" y="5631695"/>
              <a:ext cx="2735353" cy="461665"/>
            </a:xfrm>
            <a:prstGeom prst="rect">
              <a:avLst/>
            </a:prstGeom>
            <a:noFill/>
          </p:spPr>
          <p:txBody>
            <a:bodyPr wrap="square" rtlCol="0">
              <a:spAutoFit/>
            </a:bodyPr>
            <a:lstStyle/>
            <a:p>
              <a:r>
                <a:rPr lang="zh-TW" altLang="en-US" sz="2400" b="1" dirty="0">
                  <a:cs typeface="+mn-ea"/>
                  <a:sym typeface="+mn-lt"/>
                </a:rPr>
                <a:t> </a:t>
              </a:r>
              <a:r>
                <a:rPr lang="en-US" altLang="zh-CN" sz="2400" b="1" dirty="0">
                  <a:cs typeface="+mn-ea"/>
                  <a:sym typeface="+mn-lt"/>
                </a:rPr>
                <a:t> </a:t>
              </a:r>
              <a:endParaRPr lang="zh-CN" altLang="en-US" sz="2400" b="1" dirty="0">
                <a:cs typeface="+mn-ea"/>
                <a:sym typeface="+mn-lt"/>
              </a:endParaRPr>
            </a:p>
          </p:txBody>
        </p:sp>
        <p:grpSp>
          <p:nvGrpSpPr>
            <p:cNvPr id="27" name="群組 26">
              <a:extLst>
                <a:ext uri="{FF2B5EF4-FFF2-40B4-BE49-F238E27FC236}">
                  <a16:creationId xmlns:a16="http://schemas.microsoft.com/office/drawing/2014/main" id="{A6D901BC-CC44-4D02-B826-E5BAC74AE4B4}"/>
                </a:ext>
              </a:extLst>
            </p:cNvPr>
            <p:cNvGrpSpPr/>
            <p:nvPr/>
          </p:nvGrpSpPr>
          <p:grpSpPr>
            <a:xfrm>
              <a:off x="277340" y="4408530"/>
              <a:ext cx="1848052" cy="1655390"/>
              <a:chOff x="4781549" y="3200962"/>
              <a:chExt cx="1848052" cy="1655390"/>
            </a:xfrm>
          </p:grpSpPr>
          <p:pic>
            <p:nvPicPr>
              <p:cNvPr id="47" name="圖片 46">
                <a:extLst>
                  <a:ext uri="{FF2B5EF4-FFF2-40B4-BE49-F238E27FC236}">
                    <a16:creationId xmlns:a16="http://schemas.microsoft.com/office/drawing/2014/main" id="{DFABF30B-679F-4502-9D16-45ED9537340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781549" y="3200962"/>
                <a:ext cx="1848052" cy="1655390"/>
              </a:xfrm>
              <a:prstGeom prst="rect">
                <a:avLst/>
              </a:prstGeom>
            </p:spPr>
          </p:pic>
          <p:pic>
            <p:nvPicPr>
              <p:cNvPr id="48" name="圖片 47" descr="一張含有 文字, 美工圖案 的圖片&#10;&#10;自動產生的描述">
                <a:extLst>
                  <a:ext uri="{FF2B5EF4-FFF2-40B4-BE49-F238E27FC236}">
                    <a16:creationId xmlns:a16="http://schemas.microsoft.com/office/drawing/2014/main" id="{B4890361-72F7-4736-A97E-DF94AFCA0B9D}"/>
                  </a:ext>
                </a:extLst>
              </p:cNvPr>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5058519" y="4225492"/>
                <a:ext cx="1188277" cy="234204"/>
              </a:xfrm>
              <a:prstGeom prst="rect">
                <a:avLst/>
              </a:prstGeom>
            </p:spPr>
          </p:pic>
        </p:grpSp>
        <p:grpSp>
          <p:nvGrpSpPr>
            <p:cNvPr id="28" name="群組 27">
              <a:extLst>
                <a:ext uri="{FF2B5EF4-FFF2-40B4-BE49-F238E27FC236}">
                  <a16:creationId xmlns:a16="http://schemas.microsoft.com/office/drawing/2014/main" id="{29C31737-B03B-4E12-9F9F-78AE77ED8F32}"/>
                </a:ext>
              </a:extLst>
            </p:cNvPr>
            <p:cNvGrpSpPr/>
            <p:nvPr/>
          </p:nvGrpSpPr>
          <p:grpSpPr>
            <a:xfrm>
              <a:off x="6416053" y="2204642"/>
              <a:ext cx="1848052" cy="1655390"/>
              <a:chOff x="4223856" y="4373483"/>
              <a:chExt cx="1848052" cy="1655390"/>
            </a:xfrm>
          </p:grpSpPr>
          <p:pic>
            <p:nvPicPr>
              <p:cNvPr id="45" name="圖片 44">
                <a:extLst>
                  <a:ext uri="{FF2B5EF4-FFF2-40B4-BE49-F238E27FC236}">
                    <a16:creationId xmlns:a16="http://schemas.microsoft.com/office/drawing/2014/main" id="{6864A064-954F-426C-91DE-8B3AB21DA99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23856" y="4373483"/>
                <a:ext cx="1848052" cy="1655390"/>
              </a:xfrm>
              <a:prstGeom prst="rect">
                <a:avLst/>
              </a:prstGeom>
            </p:spPr>
          </p:pic>
          <p:pic>
            <p:nvPicPr>
              <p:cNvPr id="46" name="圖片 45" descr="一張含有 文字 的圖片&#10;&#10;自動產生的描述">
                <a:extLst>
                  <a:ext uri="{FF2B5EF4-FFF2-40B4-BE49-F238E27FC236}">
                    <a16:creationId xmlns:a16="http://schemas.microsoft.com/office/drawing/2014/main" id="{F6F9C5CE-0CFF-44D9-B532-417CFAC2EBCF}"/>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4543414" y="5211492"/>
                <a:ext cx="1078271" cy="551991"/>
              </a:xfrm>
              <a:prstGeom prst="rect">
                <a:avLst/>
              </a:prstGeom>
            </p:spPr>
          </p:pic>
        </p:grpSp>
        <p:grpSp>
          <p:nvGrpSpPr>
            <p:cNvPr id="29" name="群組 28">
              <a:extLst>
                <a:ext uri="{FF2B5EF4-FFF2-40B4-BE49-F238E27FC236}">
                  <a16:creationId xmlns:a16="http://schemas.microsoft.com/office/drawing/2014/main" id="{83BE4DBD-1D29-4039-9262-96FE2B55FACA}"/>
                </a:ext>
              </a:extLst>
            </p:cNvPr>
            <p:cNvGrpSpPr/>
            <p:nvPr/>
          </p:nvGrpSpPr>
          <p:grpSpPr>
            <a:xfrm>
              <a:off x="6478594" y="4340299"/>
              <a:ext cx="1848052" cy="1655390"/>
              <a:chOff x="7406692" y="3064148"/>
              <a:chExt cx="1848052" cy="1655390"/>
            </a:xfrm>
          </p:grpSpPr>
          <p:pic>
            <p:nvPicPr>
              <p:cNvPr id="42" name="圖片 41">
                <a:extLst>
                  <a:ext uri="{FF2B5EF4-FFF2-40B4-BE49-F238E27FC236}">
                    <a16:creationId xmlns:a16="http://schemas.microsoft.com/office/drawing/2014/main" id="{F1D396A9-D137-4D84-8262-CE98786A7C1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406692" y="3064148"/>
                <a:ext cx="1848052" cy="1655390"/>
              </a:xfrm>
              <a:prstGeom prst="rect">
                <a:avLst/>
              </a:prstGeom>
            </p:spPr>
          </p:pic>
          <p:pic>
            <p:nvPicPr>
              <p:cNvPr id="43" name="圖片 42">
                <a:extLst>
                  <a:ext uri="{FF2B5EF4-FFF2-40B4-BE49-F238E27FC236}">
                    <a16:creationId xmlns:a16="http://schemas.microsoft.com/office/drawing/2014/main" id="{9F085343-135A-4AAD-B370-917C15C21D66}"/>
                  </a:ext>
                </a:extLst>
              </p:cNvPr>
              <p:cNvPicPr>
                <a:picLocks noChangeAspect="1"/>
              </p:cNvPicPr>
              <p:nvPr/>
            </p:nvPicPr>
            <p:blipFill rotWithShape="1">
              <a:blip r:embed="rId7" cstate="screen">
                <a:lum bright="70000" contrast="-70000"/>
                <a:extLst>
                  <a:ext uri="{28A0092B-C50C-407E-A947-70E740481C1C}">
                    <a14:useLocalDpi xmlns:a14="http://schemas.microsoft.com/office/drawing/2010/main" val="0"/>
                  </a:ext>
                </a:extLst>
              </a:blip>
              <a:srcRect/>
              <a:stretch/>
            </p:blipFill>
            <p:spPr>
              <a:xfrm>
                <a:off x="8091765" y="4087749"/>
                <a:ext cx="707854" cy="297024"/>
              </a:xfrm>
              <a:prstGeom prst="rect">
                <a:avLst/>
              </a:prstGeom>
            </p:spPr>
          </p:pic>
          <p:pic>
            <p:nvPicPr>
              <p:cNvPr id="44" name="圖片 43">
                <a:extLst>
                  <a:ext uri="{FF2B5EF4-FFF2-40B4-BE49-F238E27FC236}">
                    <a16:creationId xmlns:a16="http://schemas.microsoft.com/office/drawing/2014/main" id="{BE3DC431-56E1-47B7-AB07-D939AE0E2197}"/>
                  </a:ext>
                </a:extLst>
              </p:cNvPr>
              <p:cNvPicPr>
                <a:picLocks noChangeAspect="1"/>
              </p:cNvPicPr>
              <p:nvPr/>
            </p:nvPicPr>
            <p:blipFill>
              <a:blip r:embed="rId8" cstate="screen">
                <a:lum bright="70000" contrast="-70000"/>
                <a:extLst>
                  <a:ext uri="{28A0092B-C50C-407E-A947-70E740481C1C}">
                    <a14:useLocalDpi xmlns:a14="http://schemas.microsoft.com/office/drawing/2010/main" val="0"/>
                  </a:ext>
                </a:extLst>
              </a:blip>
              <a:stretch>
                <a:fillRect/>
              </a:stretch>
            </p:blipFill>
            <p:spPr>
              <a:xfrm>
                <a:off x="7681178" y="3976100"/>
                <a:ext cx="473858" cy="473858"/>
              </a:xfrm>
              <a:prstGeom prst="rect">
                <a:avLst/>
              </a:prstGeom>
            </p:spPr>
          </p:pic>
        </p:grpSp>
        <p:sp>
          <p:nvSpPr>
            <p:cNvPr id="30" name="語音泡泡: 矩形 29">
              <a:extLst>
                <a:ext uri="{FF2B5EF4-FFF2-40B4-BE49-F238E27FC236}">
                  <a16:creationId xmlns:a16="http://schemas.microsoft.com/office/drawing/2014/main" id="{D54622A7-4D58-48E0-A958-A8D0A86174EC}"/>
                </a:ext>
              </a:extLst>
            </p:cNvPr>
            <p:cNvSpPr/>
            <p:nvPr/>
          </p:nvSpPr>
          <p:spPr>
            <a:xfrm>
              <a:off x="8859466" y="1792275"/>
              <a:ext cx="2878656" cy="1916262"/>
            </a:xfrm>
            <a:prstGeom prst="wedgeRectCallout">
              <a:avLst>
                <a:gd name="adj1" fmla="val -67276"/>
                <a:gd name="adj2" fmla="val 14493"/>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本框 40">
              <a:extLst>
                <a:ext uri="{FF2B5EF4-FFF2-40B4-BE49-F238E27FC236}">
                  <a16:creationId xmlns:a16="http://schemas.microsoft.com/office/drawing/2014/main" id="{EE55842F-E177-47F1-BD96-E7F5553A7667}"/>
                </a:ext>
              </a:extLst>
            </p:cNvPr>
            <p:cNvSpPr txBox="1"/>
            <p:nvPr/>
          </p:nvSpPr>
          <p:spPr>
            <a:xfrm>
              <a:off x="9434232" y="1997372"/>
              <a:ext cx="1820640" cy="430887"/>
            </a:xfrm>
            <a:prstGeom prst="rect">
              <a:avLst/>
            </a:prstGeom>
            <a:noFill/>
          </p:spPr>
          <p:txBody>
            <a:bodyPr wrap="square" rtlCol="0">
              <a:spAutoFit/>
            </a:bodyPr>
            <a:lstStyle/>
            <a:p>
              <a:r>
                <a:rPr lang="zh-TW" altLang="en-US" sz="2200" b="1" dirty="0">
                  <a:cs typeface="+mn-ea"/>
                  <a:sym typeface="+mn-lt"/>
                </a:rPr>
                <a:t>電影編碼</a:t>
              </a:r>
              <a:endParaRPr lang="zh-CN" altLang="en-US" sz="2200" b="1" dirty="0">
                <a:cs typeface="+mn-ea"/>
                <a:sym typeface="+mn-lt"/>
              </a:endParaRPr>
            </a:p>
          </p:txBody>
        </p:sp>
        <p:sp>
          <p:nvSpPr>
            <p:cNvPr id="32" name="文本框 40">
              <a:extLst>
                <a:ext uri="{FF2B5EF4-FFF2-40B4-BE49-F238E27FC236}">
                  <a16:creationId xmlns:a16="http://schemas.microsoft.com/office/drawing/2014/main" id="{76867427-CE2F-4170-9843-22520253491D}"/>
                </a:ext>
              </a:extLst>
            </p:cNvPr>
            <p:cNvSpPr txBox="1"/>
            <p:nvPr/>
          </p:nvSpPr>
          <p:spPr>
            <a:xfrm>
              <a:off x="9434232" y="2477515"/>
              <a:ext cx="1820640" cy="430887"/>
            </a:xfrm>
            <a:prstGeom prst="rect">
              <a:avLst/>
            </a:prstGeom>
            <a:noFill/>
          </p:spPr>
          <p:txBody>
            <a:bodyPr wrap="square" rtlCol="0">
              <a:spAutoFit/>
            </a:bodyPr>
            <a:lstStyle/>
            <a:p>
              <a:r>
                <a:rPr lang="zh-TW" altLang="en-US" sz="2200" b="1" dirty="0">
                  <a:cs typeface="+mn-ea"/>
                  <a:sym typeface="+mn-lt"/>
                </a:rPr>
                <a:t>評論</a:t>
              </a:r>
              <a:endParaRPr lang="zh-CN" altLang="en-US" sz="2200" b="1" dirty="0">
                <a:cs typeface="+mn-ea"/>
                <a:sym typeface="+mn-lt"/>
              </a:endParaRPr>
            </a:p>
          </p:txBody>
        </p:sp>
        <p:sp>
          <p:nvSpPr>
            <p:cNvPr id="33" name="文本框 40">
              <a:extLst>
                <a:ext uri="{FF2B5EF4-FFF2-40B4-BE49-F238E27FC236}">
                  <a16:creationId xmlns:a16="http://schemas.microsoft.com/office/drawing/2014/main" id="{0856365D-242B-4E28-85E7-DCAF03221FBC}"/>
                </a:ext>
              </a:extLst>
            </p:cNvPr>
            <p:cNvSpPr txBox="1"/>
            <p:nvPr/>
          </p:nvSpPr>
          <p:spPr>
            <a:xfrm>
              <a:off x="9441038" y="2955478"/>
              <a:ext cx="1820640" cy="430887"/>
            </a:xfrm>
            <a:prstGeom prst="rect">
              <a:avLst/>
            </a:prstGeom>
            <a:noFill/>
          </p:spPr>
          <p:txBody>
            <a:bodyPr wrap="square" rtlCol="0">
              <a:spAutoFit/>
            </a:bodyPr>
            <a:lstStyle/>
            <a:p>
              <a:r>
                <a:rPr lang="zh-TW" altLang="en-US" sz="2200" b="1" dirty="0">
                  <a:cs typeface="+mn-ea"/>
                  <a:sym typeface="+mn-lt"/>
                </a:rPr>
                <a:t>評論分數</a:t>
              </a:r>
              <a:r>
                <a:rPr lang="en-US" altLang="zh-CN" sz="2200" b="1" dirty="0">
                  <a:cs typeface="+mn-ea"/>
                  <a:sym typeface="+mn-lt"/>
                </a:rPr>
                <a:t>  </a:t>
              </a:r>
              <a:endParaRPr lang="zh-CN" altLang="en-US" sz="2200" b="1" dirty="0">
                <a:cs typeface="+mn-ea"/>
                <a:sym typeface="+mn-lt"/>
              </a:endParaRPr>
            </a:p>
          </p:txBody>
        </p:sp>
        <p:sp>
          <p:nvSpPr>
            <p:cNvPr id="35" name="矩形 34">
              <a:extLst>
                <a:ext uri="{FF2B5EF4-FFF2-40B4-BE49-F238E27FC236}">
                  <a16:creationId xmlns:a16="http://schemas.microsoft.com/office/drawing/2014/main" id="{6BB4C4C3-BC33-41F1-A05F-9D90A031B703}"/>
                </a:ext>
              </a:extLst>
            </p:cNvPr>
            <p:cNvSpPr/>
            <p:nvPr/>
          </p:nvSpPr>
          <p:spPr>
            <a:xfrm>
              <a:off x="8855197" y="4700399"/>
              <a:ext cx="2887559" cy="174866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文本框 40">
              <a:extLst>
                <a:ext uri="{FF2B5EF4-FFF2-40B4-BE49-F238E27FC236}">
                  <a16:creationId xmlns:a16="http://schemas.microsoft.com/office/drawing/2014/main" id="{6817AC91-A821-44D7-99F0-2678E2947B1D}"/>
                </a:ext>
              </a:extLst>
            </p:cNvPr>
            <p:cNvSpPr txBox="1"/>
            <p:nvPr/>
          </p:nvSpPr>
          <p:spPr>
            <a:xfrm>
              <a:off x="9686272" y="5024106"/>
              <a:ext cx="1992148" cy="1200329"/>
            </a:xfrm>
            <a:prstGeom prst="rect">
              <a:avLst/>
            </a:prstGeom>
            <a:noFill/>
          </p:spPr>
          <p:txBody>
            <a:bodyPr wrap="square" rtlCol="0">
              <a:spAutoFit/>
            </a:bodyPr>
            <a:lstStyle/>
            <a:p>
              <a:pPr algn="ctr"/>
              <a:r>
                <a:rPr lang="en-US" altLang="zh-TW" sz="3600" b="1" dirty="0">
                  <a:cs typeface="+mn-ea"/>
                  <a:sym typeface="+mn-lt"/>
                </a:rPr>
                <a:t>Movie</a:t>
              </a:r>
            </a:p>
            <a:p>
              <a:pPr algn="ctr"/>
              <a:r>
                <a:rPr lang="en-US" altLang="zh-CN" sz="3600" b="1" dirty="0">
                  <a:cs typeface="+mn-ea"/>
                  <a:sym typeface="+mn-lt"/>
                </a:rPr>
                <a:t>Data </a:t>
              </a:r>
              <a:endParaRPr lang="zh-CN" altLang="en-US" sz="3600" b="1" dirty="0">
                <a:cs typeface="+mn-ea"/>
                <a:sym typeface="+mn-lt"/>
              </a:endParaRPr>
            </a:p>
          </p:txBody>
        </p:sp>
        <p:pic>
          <p:nvPicPr>
            <p:cNvPr id="37" name="圖片 36">
              <a:extLst>
                <a:ext uri="{FF2B5EF4-FFF2-40B4-BE49-F238E27FC236}">
                  <a16:creationId xmlns:a16="http://schemas.microsoft.com/office/drawing/2014/main" id="{B635C5E4-D178-4F9A-8B4B-9ADDFE617EC7}"/>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02023" y="5161658"/>
              <a:ext cx="1063194" cy="1002440"/>
            </a:xfrm>
            <a:prstGeom prst="rect">
              <a:avLst/>
            </a:prstGeom>
          </p:spPr>
        </p:pic>
        <p:sp>
          <p:nvSpPr>
            <p:cNvPr id="40" name="文本框 40">
              <a:extLst>
                <a:ext uri="{FF2B5EF4-FFF2-40B4-BE49-F238E27FC236}">
                  <a16:creationId xmlns:a16="http://schemas.microsoft.com/office/drawing/2014/main" id="{98AB42B1-8CD3-49E8-A5A8-F40B664D6CA2}"/>
                </a:ext>
              </a:extLst>
            </p:cNvPr>
            <p:cNvSpPr txBox="1"/>
            <p:nvPr/>
          </p:nvSpPr>
          <p:spPr>
            <a:xfrm>
              <a:off x="3277604" y="5708535"/>
              <a:ext cx="2735353" cy="430887"/>
            </a:xfrm>
            <a:prstGeom prst="rect">
              <a:avLst/>
            </a:prstGeom>
            <a:noFill/>
          </p:spPr>
          <p:txBody>
            <a:bodyPr wrap="square" rtlCol="0">
              <a:spAutoFit/>
            </a:bodyPr>
            <a:lstStyle/>
            <a:p>
              <a:r>
                <a:rPr lang="zh-TW" altLang="en-US" sz="2200" b="1" dirty="0">
                  <a:solidFill>
                    <a:schemeClr val="bg1">
                      <a:lumMod val="85000"/>
                    </a:schemeClr>
                  </a:solidFill>
                  <a:cs typeface="+mn-ea"/>
                  <a:sym typeface="+mn-lt"/>
                </a:rPr>
                <a:t>演員及導演得獎資訊 </a:t>
              </a:r>
              <a:r>
                <a:rPr lang="en-US" altLang="zh-CN" sz="2200" b="1" dirty="0">
                  <a:solidFill>
                    <a:schemeClr val="bg1">
                      <a:lumMod val="85000"/>
                    </a:schemeClr>
                  </a:solidFill>
                  <a:cs typeface="+mn-ea"/>
                  <a:sym typeface="+mn-lt"/>
                </a:rPr>
                <a:t> </a:t>
              </a:r>
              <a:endParaRPr lang="zh-CN" altLang="en-US" sz="2200" b="1" dirty="0">
                <a:solidFill>
                  <a:schemeClr val="bg1">
                    <a:lumMod val="85000"/>
                  </a:schemeClr>
                </a:solidFill>
                <a:cs typeface="+mn-ea"/>
                <a:sym typeface="+mn-lt"/>
              </a:endParaRPr>
            </a:p>
          </p:txBody>
        </p:sp>
      </p:grpSp>
      <p:sp>
        <p:nvSpPr>
          <p:cNvPr id="54" name="Right Arrow 51">
            <a:extLst>
              <a:ext uri="{FF2B5EF4-FFF2-40B4-BE49-F238E27FC236}">
                <a16:creationId xmlns:a16="http://schemas.microsoft.com/office/drawing/2014/main" id="{470DF711-BC40-732D-45DA-EE6E824DDEEC}"/>
              </a:ext>
            </a:extLst>
          </p:cNvPr>
          <p:cNvSpPr/>
          <p:nvPr/>
        </p:nvSpPr>
        <p:spPr>
          <a:xfrm>
            <a:off x="6541508" y="5948688"/>
            <a:ext cx="2095066" cy="38711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6" name="Right Arrow 51">
            <a:extLst>
              <a:ext uri="{FF2B5EF4-FFF2-40B4-BE49-F238E27FC236}">
                <a16:creationId xmlns:a16="http://schemas.microsoft.com/office/drawing/2014/main" id="{BC321E93-3C32-DAAE-34E4-7DB8DCE3779E}"/>
              </a:ext>
            </a:extLst>
          </p:cNvPr>
          <p:cNvSpPr/>
          <p:nvPr/>
        </p:nvSpPr>
        <p:spPr>
          <a:xfrm rot="5400000">
            <a:off x="10865211" y="3977051"/>
            <a:ext cx="652679" cy="38711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8" name="語音泡泡: 橢圓形 37">
            <a:extLst>
              <a:ext uri="{FF2B5EF4-FFF2-40B4-BE49-F238E27FC236}">
                <a16:creationId xmlns:a16="http://schemas.microsoft.com/office/drawing/2014/main" id="{07270176-2542-942F-9C90-EB69570D2C0C}"/>
              </a:ext>
            </a:extLst>
          </p:cNvPr>
          <p:cNvSpPr/>
          <p:nvPr/>
        </p:nvSpPr>
        <p:spPr>
          <a:xfrm>
            <a:off x="5487163" y="3847072"/>
            <a:ext cx="2522381" cy="1733209"/>
          </a:xfrm>
          <a:prstGeom prst="wedgeEllipseCallout">
            <a:avLst>
              <a:gd name="adj1" fmla="val 66751"/>
              <a:gd name="adj2" fmla="val 1567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FF0000"/>
                </a:solidFill>
              </a:rPr>
              <a:t>7. </a:t>
            </a:r>
            <a:r>
              <a:rPr lang="zh-TW" altLang="en-US" b="1" dirty="0">
                <a:solidFill>
                  <a:srgbClr val="FF0000"/>
                </a:solidFill>
              </a:rPr>
              <a:t>合併成最終的</a:t>
            </a:r>
            <a:endParaRPr lang="en-US" altLang="zh-TW" b="1" dirty="0">
              <a:solidFill>
                <a:srgbClr val="FF0000"/>
              </a:solidFill>
            </a:endParaRPr>
          </a:p>
          <a:p>
            <a:pPr algn="ctr"/>
            <a:r>
              <a:rPr lang="zh-TW" altLang="en-US" b="1" dirty="0">
                <a:solidFill>
                  <a:srgbClr val="FF0000"/>
                </a:solidFill>
              </a:rPr>
              <a:t>資料集</a:t>
            </a:r>
          </a:p>
        </p:txBody>
      </p:sp>
      <p:grpSp>
        <p:nvGrpSpPr>
          <p:cNvPr id="2" name="群組 1">
            <a:extLst>
              <a:ext uri="{FF2B5EF4-FFF2-40B4-BE49-F238E27FC236}">
                <a16:creationId xmlns:a16="http://schemas.microsoft.com/office/drawing/2014/main" id="{7A8BF614-33C9-B47B-4282-D5EBD8E2714A}"/>
              </a:ext>
            </a:extLst>
          </p:cNvPr>
          <p:cNvGrpSpPr/>
          <p:nvPr/>
        </p:nvGrpSpPr>
        <p:grpSpPr>
          <a:xfrm>
            <a:off x="2508" y="-219470"/>
            <a:ext cx="12191999" cy="1053943"/>
            <a:chOff x="1" y="-219507"/>
            <a:chExt cx="12191999" cy="1268989"/>
          </a:xfrm>
        </p:grpSpPr>
        <p:sp>
          <p:nvSpPr>
            <p:cNvPr id="3" name="矩形 2">
              <a:extLst>
                <a:ext uri="{FF2B5EF4-FFF2-40B4-BE49-F238E27FC236}">
                  <a16:creationId xmlns:a16="http://schemas.microsoft.com/office/drawing/2014/main" id="{EA0C98A0-EE3F-FBB3-2156-7CE88210576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11">
              <a:extLst>
                <a:ext uri="{FF2B5EF4-FFF2-40B4-BE49-F238E27FC236}">
                  <a16:creationId xmlns:a16="http://schemas.microsoft.com/office/drawing/2014/main" id="{C70DF29E-4C93-D64D-2B7C-2AC0E3FA4C36}"/>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平行四边形 12">
              <a:extLst>
                <a:ext uri="{FF2B5EF4-FFF2-40B4-BE49-F238E27FC236}">
                  <a16:creationId xmlns:a16="http://schemas.microsoft.com/office/drawing/2014/main" id="{27DF13E2-28F2-573B-BE04-15F0A88EC9E1}"/>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平行四边形 13">
              <a:extLst>
                <a:ext uri="{FF2B5EF4-FFF2-40B4-BE49-F238E27FC236}">
                  <a16:creationId xmlns:a16="http://schemas.microsoft.com/office/drawing/2014/main" id="{FFE27AC8-5240-B758-B714-122696179499}"/>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平行四边形 21">
              <a:extLst>
                <a:ext uri="{FF2B5EF4-FFF2-40B4-BE49-F238E27FC236}">
                  <a16:creationId xmlns:a16="http://schemas.microsoft.com/office/drawing/2014/main" id="{07BEAEA5-01CF-ADD7-B8B2-1D868DE4B144}"/>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平行四边形 22">
              <a:extLst>
                <a:ext uri="{FF2B5EF4-FFF2-40B4-BE49-F238E27FC236}">
                  <a16:creationId xmlns:a16="http://schemas.microsoft.com/office/drawing/2014/main" id="{9D7D61DE-5395-D48C-84FA-A09DDADF9362}"/>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2" name="標題 1">
            <a:extLst>
              <a:ext uri="{FF2B5EF4-FFF2-40B4-BE49-F238E27FC236}">
                <a16:creationId xmlns:a16="http://schemas.microsoft.com/office/drawing/2014/main" id="{B46E83E6-B74B-2C7F-0585-3FCD0CFC514D}"/>
              </a:ext>
            </a:extLst>
          </p:cNvPr>
          <p:cNvSpPr txBox="1">
            <a:spLocks/>
          </p:cNvSpPr>
          <p:nvPr/>
        </p:nvSpPr>
        <p:spPr>
          <a:xfrm>
            <a:off x="-95870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資料清整</a:t>
            </a:r>
          </a:p>
        </p:txBody>
      </p:sp>
    </p:spTree>
    <p:extLst>
      <p:ext uri="{BB962C8B-B14F-4D97-AF65-F5344CB8AC3E}">
        <p14:creationId xmlns:p14="http://schemas.microsoft.com/office/powerpoint/2010/main" val="27491300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32">
            <a:extLst>
              <a:ext uri="{FF2B5EF4-FFF2-40B4-BE49-F238E27FC236}">
                <a16:creationId xmlns:a16="http://schemas.microsoft.com/office/drawing/2014/main" id="{745D3D99-D4E2-5CA2-1EB5-1638F2F95E1E}"/>
              </a:ext>
            </a:extLst>
          </p:cNvPr>
          <p:cNvSpPr/>
          <p:nvPr/>
        </p:nvSpPr>
        <p:spPr>
          <a:xfrm rot="5400000">
            <a:off x="3543441" y="-1408405"/>
            <a:ext cx="2656936" cy="9743818"/>
          </a:xfrm>
          <a:prstGeom prst="trapezoid">
            <a:avLst>
              <a:gd name="adj" fmla="val 3704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28</a:t>
            </a:fld>
            <a:endParaRPr lang="zh-TW" altLang="en-US"/>
          </a:p>
        </p:txBody>
      </p:sp>
      <p:grpSp>
        <p:nvGrpSpPr>
          <p:cNvPr id="19" name="Graphic 1">
            <a:extLst>
              <a:ext uri="{FF2B5EF4-FFF2-40B4-BE49-F238E27FC236}">
                <a16:creationId xmlns:a16="http://schemas.microsoft.com/office/drawing/2014/main" id="{2E352FAC-C8D5-1BEF-FCC3-8070A8A52A79}"/>
              </a:ext>
            </a:extLst>
          </p:cNvPr>
          <p:cNvGrpSpPr/>
          <p:nvPr/>
        </p:nvGrpSpPr>
        <p:grpSpPr>
          <a:xfrm flipH="1">
            <a:off x="9726091" y="2293450"/>
            <a:ext cx="2406728" cy="4658700"/>
            <a:chOff x="-1201" y="1662023"/>
            <a:chExt cx="1558166" cy="3016140"/>
          </a:xfrm>
        </p:grpSpPr>
        <p:sp>
          <p:nvSpPr>
            <p:cNvPr id="20" name="Freeform: Shape 42">
              <a:extLst>
                <a:ext uri="{FF2B5EF4-FFF2-40B4-BE49-F238E27FC236}">
                  <a16:creationId xmlns:a16="http://schemas.microsoft.com/office/drawing/2014/main" id="{8C4AF3FD-63E2-3AF2-7BA9-92734A2F0CD4}"/>
                </a:ext>
              </a:extLst>
            </p:cNvPr>
            <p:cNvSpPr/>
            <p:nvPr/>
          </p:nvSpPr>
          <p:spPr>
            <a:xfrm>
              <a:off x="-1201" y="1662023"/>
              <a:ext cx="1302502" cy="1333597"/>
            </a:xfrm>
            <a:custGeom>
              <a:avLst/>
              <a:gdLst>
                <a:gd name="connsiteX0" fmla="*/ 1010562 w 1302502"/>
                <a:gd name="connsiteY0" fmla="*/ 0 h 1333596"/>
                <a:gd name="connsiteX1" fmla="*/ 1067568 w 1302502"/>
                <a:gd name="connsiteY1" fmla="*/ 11747 h 1333596"/>
                <a:gd name="connsiteX2" fmla="*/ 1301121 w 1302502"/>
                <a:gd name="connsiteY2" fmla="*/ 280539 h 1333596"/>
                <a:gd name="connsiteX3" fmla="*/ 1198164 w 1302502"/>
                <a:gd name="connsiteY3" fmla="*/ 560042 h 1333596"/>
                <a:gd name="connsiteX4" fmla="*/ 1188490 w 1302502"/>
                <a:gd name="connsiteY4" fmla="*/ 569370 h 1333596"/>
                <a:gd name="connsiteX5" fmla="*/ 1257934 w 1302502"/>
                <a:gd name="connsiteY5" fmla="*/ 569370 h 1333596"/>
                <a:gd name="connsiteX6" fmla="*/ 1257934 w 1302502"/>
                <a:gd name="connsiteY6" fmla="*/ 1121465 h 1333596"/>
                <a:gd name="connsiteX7" fmla="*/ 449484 w 1302502"/>
                <a:gd name="connsiteY7" fmla="*/ 1121465 h 1333596"/>
                <a:gd name="connsiteX8" fmla="*/ 438083 w 1302502"/>
                <a:gd name="connsiteY8" fmla="*/ 1190218 h 1333596"/>
                <a:gd name="connsiteX9" fmla="*/ 408025 w 1302502"/>
                <a:gd name="connsiteY9" fmla="*/ 1222694 h 1333596"/>
                <a:gd name="connsiteX10" fmla="*/ 222496 w 1302502"/>
                <a:gd name="connsiteY10" fmla="*/ 1263117 h 1333596"/>
                <a:gd name="connsiteX11" fmla="*/ 206949 w 1302502"/>
                <a:gd name="connsiteY11" fmla="*/ 1272099 h 1333596"/>
                <a:gd name="connsiteX12" fmla="*/ 134742 w 1302502"/>
                <a:gd name="connsiteY12" fmla="*/ 1311831 h 1333596"/>
                <a:gd name="connsiteX13" fmla="*/ 20729 w 1302502"/>
                <a:gd name="connsiteY13" fmla="*/ 1332906 h 1333596"/>
                <a:gd name="connsiteX14" fmla="*/ 11747 w 1302502"/>
                <a:gd name="connsiteY14" fmla="*/ 1333597 h 1333596"/>
                <a:gd name="connsiteX15" fmla="*/ 4837 w 1302502"/>
                <a:gd name="connsiteY15" fmla="*/ 1280737 h 1333596"/>
                <a:gd name="connsiteX16" fmla="*/ 0 w 1302502"/>
                <a:gd name="connsiteY16" fmla="*/ 1253097 h 1333596"/>
                <a:gd name="connsiteX17" fmla="*/ 0 w 1302502"/>
                <a:gd name="connsiteY17" fmla="*/ 1243769 h 1333596"/>
                <a:gd name="connsiteX18" fmla="*/ 3109 w 1302502"/>
                <a:gd name="connsiteY18" fmla="*/ 1242387 h 1333596"/>
                <a:gd name="connsiteX19" fmla="*/ 144761 w 1302502"/>
                <a:gd name="connsiteY19" fmla="*/ 1215093 h 1333596"/>
                <a:gd name="connsiteX20" fmla="*/ 181383 w 1302502"/>
                <a:gd name="connsiteY20" fmla="*/ 1220967 h 1333596"/>
                <a:gd name="connsiteX21" fmla="*/ 232861 w 1302502"/>
                <a:gd name="connsiteY21" fmla="*/ 1229949 h 1333596"/>
                <a:gd name="connsiteX22" fmla="*/ 409753 w 1302502"/>
                <a:gd name="connsiteY22" fmla="*/ 1195746 h 1333596"/>
                <a:gd name="connsiteX23" fmla="*/ 419772 w 1302502"/>
                <a:gd name="connsiteY23" fmla="*/ 1121120 h 1333596"/>
                <a:gd name="connsiteX24" fmla="*/ 334090 w 1302502"/>
                <a:gd name="connsiteY24" fmla="*/ 1121120 h 1333596"/>
                <a:gd name="connsiteX25" fmla="*/ 334090 w 1302502"/>
                <a:gd name="connsiteY25" fmla="*/ 789102 h 1333596"/>
                <a:gd name="connsiteX26" fmla="*/ 288140 w 1302502"/>
                <a:gd name="connsiteY26" fmla="*/ 789448 h 1333596"/>
                <a:gd name="connsiteX27" fmla="*/ 279503 w 1302502"/>
                <a:gd name="connsiteY27" fmla="*/ 795321 h 1333596"/>
                <a:gd name="connsiteX28" fmla="*/ 241844 w 1302502"/>
                <a:gd name="connsiteY28" fmla="*/ 819160 h 1333596"/>
                <a:gd name="connsiteX29" fmla="*/ 171364 w 1302502"/>
                <a:gd name="connsiteY29" fmla="*/ 672326 h 1333596"/>
                <a:gd name="connsiteX30" fmla="*/ 223533 w 1302502"/>
                <a:gd name="connsiteY30" fmla="*/ 676472 h 1333596"/>
                <a:gd name="connsiteX31" fmla="*/ 271902 w 1302502"/>
                <a:gd name="connsiteY31" fmla="*/ 694092 h 1333596"/>
                <a:gd name="connsiteX32" fmla="*/ 333745 w 1302502"/>
                <a:gd name="connsiteY32" fmla="*/ 699620 h 1333596"/>
                <a:gd name="connsiteX33" fmla="*/ 333745 w 1302502"/>
                <a:gd name="connsiteY33" fmla="*/ 669562 h 1333596"/>
                <a:gd name="connsiteX34" fmla="*/ 321307 w 1302502"/>
                <a:gd name="connsiteY34" fmla="*/ 665762 h 1333596"/>
                <a:gd name="connsiteX35" fmla="*/ 137160 w 1302502"/>
                <a:gd name="connsiteY35" fmla="*/ 360002 h 1333596"/>
                <a:gd name="connsiteX36" fmla="*/ 388678 w 1302502"/>
                <a:gd name="connsiteY36" fmla="*/ 145797 h 1333596"/>
                <a:gd name="connsiteX37" fmla="*/ 621539 w 1302502"/>
                <a:gd name="connsiteY37" fmla="*/ 267410 h 1333596"/>
                <a:gd name="connsiteX38" fmla="*/ 637432 w 1302502"/>
                <a:gd name="connsiteY38" fmla="*/ 274320 h 1333596"/>
                <a:gd name="connsiteX39" fmla="*/ 673363 w 1302502"/>
                <a:gd name="connsiteY39" fmla="*/ 241844 h 1333596"/>
                <a:gd name="connsiteX40" fmla="*/ 911752 w 1302502"/>
                <a:gd name="connsiteY40" fmla="*/ 8983 h 1333596"/>
                <a:gd name="connsiteX41" fmla="*/ 956320 w 1302502"/>
                <a:gd name="connsiteY41" fmla="*/ 345 h 1333596"/>
                <a:gd name="connsiteX42" fmla="*/ 1010562 w 1302502"/>
                <a:gd name="connsiteY42" fmla="*/ 0 h 1333596"/>
                <a:gd name="connsiteX43" fmla="*/ 1140813 w 1302502"/>
                <a:gd name="connsiteY43" fmla="*/ 314052 h 1333596"/>
                <a:gd name="connsiteX44" fmla="*/ 978777 w 1302502"/>
                <a:gd name="connsiteY44" fmla="*/ 151325 h 1333596"/>
                <a:gd name="connsiteX45" fmla="*/ 816742 w 1302502"/>
                <a:gd name="connsiteY45" fmla="*/ 314052 h 1333596"/>
                <a:gd name="connsiteX46" fmla="*/ 978777 w 1302502"/>
                <a:gd name="connsiteY46" fmla="*/ 476433 h 1333596"/>
                <a:gd name="connsiteX47" fmla="*/ 1140813 w 1302502"/>
                <a:gd name="connsiteY47" fmla="*/ 314052 h 1333596"/>
                <a:gd name="connsiteX48" fmla="*/ 398697 w 1302502"/>
                <a:gd name="connsiteY48" fmla="*/ 267410 h 1333596"/>
                <a:gd name="connsiteX49" fmla="*/ 268101 w 1302502"/>
                <a:gd name="connsiteY49" fmla="*/ 399388 h 1333596"/>
                <a:gd name="connsiteX50" fmla="*/ 400079 w 1302502"/>
                <a:gd name="connsiteY50" fmla="*/ 529984 h 1333596"/>
                <a:gd name="connsiteX51" fmla="*/ 529984 w 1302502"/>
                <a:gd name="connsiteY51" fmla="*/ 397315 h 1333596"/>
                <a:gd name="connsiteX52" fmla="*/ 398697 w 1302502"/>
                <a:gd name="connsiteY52" fmla="*/ 267410 h 1333596"/>
                <a:gd name="connsiteX53" fmla="*/ 778047 w 1302502"/>
                <a:gd name="connsiteY53" fmla="*/ 569024 h 1333596"/>
                <a:gd name="connsiteX54" fmla="*/ 767682 w 1302502"/>
                <a:gd name="connsiteY54" fmla="*/ 559351 h 1333596"/>
                <a:gd name="connsiteX55" fmla="*/ 714131 w 1302502"/>
                <a:gd name="connsiteY55" fmla="*/ 495780 h 1333596"/>
                <a:gd name="connsiteX56" fmla="*/ 685455 w 1302502"/>
                <a:gd name="connsiteY56" fmla="*/ 484034 h 1333596"/>
                <a:gd name="connsiteX57" fmla="*/ 680964 w 1302502"/>
                <a:gd name="connsiteY57" fmla="*/ 485070 h 1333596"/>
                <a:gd name="connsiteX58" fmla="*/ 642959 w 1302502"/>
                <a:gd name="connsiteY58" fmla="*/ 515128 h 1333596"/>
                <a:gd name="connsiteX59" fmla="*/ 641577 w 1302502"/>
                <a:gd name="connsiteY59" fmla="*/ 518237 h 1333596"/>
                <a:gd name="connsiteX60" fmla="*/ 614629 w 1302502"/>
                <a:gd name="connsiteY60" fmla="*/ 569024 h 1333596"/>
                <a:gd name="connsiteX61" fmla="*/ 778047 w 1302502"/>
                <a:gd name="connsiteY61" fmla="*/ 569024 h 1333596"/>
                <a:gd name="connsiteX62" fmla="*/ 1137703 w 1302502"/>
                <a:gd name="connsiteY62" fmla="*/ 1038893 h 1333596"/>
                <a:gd name="connsiteX63" fmla="*/ 1166379 w 1302502"/>
                <a:gd name="connsiteY63" fmla="*/ 1068260 h 1333596"/>
                <a:gd name="connsiteX64" fmla="*/ 1195055 w 1302502"/>
                <a:gd name="connsiteY64" fmla="*/ 1038893 h 1333596"/>
                <a:gd name="connsiteX65" fmla="*/ 1166724 w 1302502"/>
                <a:gd name="connsiteY65" fmla="*/ 1010562 h 1333596"/>
                <a:gd name="connsiteX66" fmla="*/ 1137703 w 1302502"/>
                <a:gd name="connsiteY66" fmla="*/ 1038893 h 133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302502" h="1333596">
                  <a:moveTo>
                    <a:pt x="1010562" y="0"/>
                  </a:moveTo>
                  <a:cubicBezTo>
                    <a:pt x="1029564" y="3800"/>
                    <a:pt x="1049257" y="6219"/>
                    <a:pt x="1067568" y="11747"/>
                  </a:cubicBezTo>
                  <a:cubicBezTo>
                    <a:pt x="1200928" y="52860"/>
                    <a:pt x="1281427" y="142688"/>
                    <a:pt x="1301121" y="280539"/>
                  </a:cubicBezTo>
                  <a:cubicBezTo>
                    <a:pt x="1317013" y="390060"/>
                    <a:pt x="1279009" y="484034"/>
                    <a:pt x="1198164" y="560042"/>
                  </a:cubicBezTo>
                  <a:cubicBezTo>
                    <a:pt x="1195400" y="562460"/>
                    <a:pt x="1192636" y="565224"/>
                    <a:pt x="1188490" y="569370"/>
                  </a:cubicBezTo>
                  <a:cubicBezTo>
                    <a:pt x="1213020" y="569370"/>
                    <a:pt x="1235132" y="569370"/>
                    <a:pt x="1257934" y="569370"/>
                  </a:cubicBezTo>
                  <a:cubicBezTo>
                    <a:pt x="1257934" y="753862"/>
                    <a:pt x="1257934" y="936973"/>
                    <a:pt x="1257934" y="1121465"/>
                  </a:cubicBezTo>
                  <a:cubicBezTo>
                    <a:pt x="988451" y="1121465"/>
                    <a:pt x="719313" y="1121465"/>
                    <a:pt x="449484" y="1121465"/>
                  </a:cubicBezTo>
                  <a:cubicBezTo>
                    <a:pt x="445684" y="1144959"/>
                    <a:pt x="441538" y="1167761"/>
                    <a:pt x="438083" y="1190218"/>
                  </a:cubicBezTo>
                  <a:cubicBezTo>
                    <a:pt x="434283" y="1217166"/>
                    <a:pt x="434628" y="1217166"/>
                    <a:pt x="408025" y="1222694"/>
                  </a:cubicBezTo>
                  <a:cubicBezTo>
                    <a:pt x="346182" y="1236168"/>
                    <a:pt x="284339" y="1249297"/>
                    <a:pt x="222496" y="1263117"/>
                  </a:cubicBezTo>
                  <a:cubicBezTo>
                    <a:pt x="216969" y="1264499"/>
                    <a:pt x="210404" y="1267608"/>
                    <a:pt x="206949" y="1272099"/>
                  </a:cubicBezTo>
                  <a:cubicBezTo>
                    <a:pt x="188293" y="1295593"/>
                    <a:pt x="164799" y="1308031"/>
                    <a:pt x="134742" y="1311831"/>
                  </a:cubicBezTo>
                  <a:cubicBezTo>
                    <a:pt x="96392" y="1316668"/>
                    <a:pt x="58734" y="1325996"/>
                    <a:pt x="20729" y="1332906"/>
                  </a:cubicBezTo>
                  <a:cubicBezTo>
                    <a:pt x="18311" y="1333251"/>
                    <a:pt x="15893" y="1333251"/>
                    <a:pt x="11747" y="1333597"/>
                  </a:cubicBezTo>
                  <a:cubicBezTo>
                    <a:pt x="9328" y="1315977"/>
                    <a:pt x="7255" y="1298357"/>
                    <a:pt x="4837" y="1280737"/>
                  </a:cubicBezTo>
                  <a:cubicBezTo>
                    <a:pt x="3455" y="1271408"/>
                    <a:pt x="1727" y="1262426"/>
                    <a:pt x="0" y="1253097"/>
                  </a:cubicBezTo>
                  <a:cubicBezTo>
                    <a:pt x="0" y="1249988"/>
                    <a:pt x="0" y="1246879"/>
                    <a:pt x="0" y="1243769"/>
                  </a:cubicBezTo>
                  <a:cubicBezTo>
                    <a:pt x="1036" y="1243424"/>
                    <a:pt x="2073" y="1242387"/>
                    <a:pt x="3109" y="1242387"/>
                  </a:cubicBezTo>
                  <a:cubicBezTo>
                    <a:pt x="50442" y="1233404"/>
                    <a:pt x="97774" y="1225113"/>
                    <a:pt x="144761" y="1215093"/>
                  </a:cubicBezTo>
                  <a:cubicBezTo>
                    <a:pt x="158581" y="1212329"/>
                    <a:pt x="169982" y="1213366"/>
                    <a:pt x="181383" y="1220967"/>
                  </a:cubicBezTo>
                  <a:cubicBezTo>
                    <a:pt x="197276" y="1232022"/>
                    <a:pt x="213514" y="1234095"/>
                    <a:pt x="232861" y="1229949"/>
                  </a:cubicBezTo>
                  <a:cubicBezTo>
                    <a:pt x="291249" y="1217512"/>
                    <a:pt x="349983" y="1207147"/>
                    <a:pt x="409753" y="1195746"/>
                  </a:cubicBezTo>
                  <a:cubicBezTo>
                    <a:pt x="413208" y="1171216"/>
                    <a:pt x="416317" y="1147032"/>
                    <a:pt x="419772" y="1121120"/>
                  </a:cubicBezTo>
                  <a:cubicBezTo>
                    <a:pt x="390405" y="1121120"/>
                    <a:pt x="362766" y="1121120"/>
                    <a:pt x="334090" y="1121120"/>
                  </a:cubicBezTo>
                  <a:cubicBezTo>
                    <a:pt x="334090" y="1009871"/>
                    <a:pt x="334090" y="899660"/>
                    <a:pt x="334090" y="789102"/>
                  </a:cubicBezTo>
                  <a:cubicBezTo>
                    <a:pt x="317852" y="789102"/>
                    <a:pt x="302996" y="788757"/>
                    <a:pt x="288140" y="789448"/>
                  </a:cubicBezTo>
                  <a:cubicBezTo>
                    <a:pt x="285030" y="789448"/>
                    <a:pt x="280539" y="792557"/>
                    <a:pt x="279503" y="795321"/>
                  </a:cubicBezTo>
                  <a:cubicBezTo>
                    <a:pt x="272938" y="812250"/>
                    <a:pt x="259464" y="817778"/>
                    <a:pt x="241844" y="819160"/>
                  </a:cubicBezTo>
                  <a:cubicBezTo>
                    <a:pt x="219042" y="771482"/>
                    <a:pt x="195894" y="723114"/>
                    <a:pt x="171364" y="672326"/>
                  </a:cubicBezTo>
                  <a:cubicBezTo>
                    <a:pt x="190366" y="673708"/>
                    <a:pt x="207640" y="673017"/>
                    <a:pt x="223533" y="676472"/>
                  </a:cubicBezTo>
                  <a:cubicBezTo>
                    <a:pt x="240116" y="680273"/>
                    <a:pt x="256355" y="686837"/>
                    <a:pt x="271902" y="694092"/>
                  </a:cubicBezTo>
                  <a:cubicBezTo>
                    <a:pt x="292286" y="703766"/>
                    <a:pt x="313015" y="697202"/>
                    <a:pt x="333745" y="699620"/>
                  </a:cubicBezTo>
                  <a:cubicBezTo>
                    <a:pt x="333745" y="688564"/>
                    <a:pt x="333745" y="679236"/>
                    <a:pt x="333745" y="669562"/>
                  </a:cubicBezTo>
                  <a:cubicBezTo>
                    <a:pt x="329599" y="668180"/>
                    <a:pt x="325453" y="666798"/>
                    <a:pt x="321307" y="665762"/>
                  </a:cubicBezTo>
                  <a:cubicBezTo>
                    <a:pt x="191748" y="626376"/>
                    <a:pt x="110557" y="497162"/>
                    <a:pt x="137160" y="360002"/>
                  </a:cubicBezTo>
                  <a:cubicBezTo>
                    <a:pt x="160999" y="236316"/>
                    <a:pt x="267410" y="148216"/>
                    <a:pt x="388678" y="145797"/>
                  </a:cubicBezTo>
                  <a:cubicBezTo>
                    <a:pt x="488525" y="143724"/>
                    <a:pt x="565569" y="185183"/>
                    <a:pt x="621539" y="267410"/>
                  </a:cubicBezTo>
                  <a:cubicBezTo>
                    <a:pt x="626030" y="273975"/>
                    <a:pt x="629485" y="274666"/>
                    <a:pt x="637432" y="274320"/>
                  </a:cubicBezTo>
                  <a:cubicBezTo>
                    <a:pt x="659198" y="273284"/>
                    <a:pt x="667144" y="263955"/>
                    <a:pt x="673363" y="241844"/>
                  </a:cubicBezTo>
                  <a:cubicBezTo>
                    <a:pt x="707566" y="118849"/>
                    <a:pt x="787375" y="40768"/>
                    <a:pt x="911752" y="8983"/>
                  </a:cubicBezTo>
                  <a:cubicBezTo>
                    <a:pt x="926262" y="5182"/>
                    <a:pt x="941464" y="3109"/>
                    <a:pt x="956320" y="345"/>
                  </a:cubicBezTo>
                  <a:cubicBezTo>
                    <a:pt x="974286" y="0"/>
                    <a:pt x="992597" y="0"/>
                    <a:pt x="1010562" y="0"/>
                  </a:cubicBezTo>
                  <a:close/>
                  <a:moveTo>
                    <a:pt x="1140813" y="314052"/>
                  </a:moveTo>
                  <a:cubicBezTo>
                    <a:pt x="1141158" y="224569"/>
                    <a:pt x="1068259" y="151325"/>
                    <a:pt x="978777" y="151325"/>
                  </a:cubicBezTo>
                  <a:cubicBezTo>
                    <a:pt x="889640" y="151325"/>
                    <a:pt x="816742" y="224224"/>
                    <a:pt x="816742" y="314052"/>
                  </a:cubicBezTo>
                  <a:cubicBezTo>
                    <a:pt x="816742" y="403879"/>
                    <a:pt x="888604" y="476087"/>
                    <a:pt x="978777" y="476433"/>
                  </a:cubicBezTo>
                  <a:cubicBezTo>
                    <a:pt x="1068605" y="476087"/>
                    <a:pt x="1140813" y="404225"/>
                    <a:pt x="1140813" y="314052"/>
                  </a:cubicBezTo>
                  <a:close/>
                  <a:moveTo>
                    <a:pt x="398697" y="267410"/>
                  </a:moveTo>
                  <a:cubicBezTo>
                    <a:pt x="325453" y="267756"/>
                    <a:pt x="267410" y="326489"/>
                    <a:pt x="268101" y="399388"/>
                  </a:cubicBezTo>
                  <a:cubicBezTo>
                    <a:pt x="268792" y="472632"/>
                    <a:pt x="327180" y="530329"/>
                    <a:pt x="400079" y="529984"/>
                  </a:cubicBezTo>
                  <a:cubicBezTo>
                    <a:pt x="472978" y="529638"/>
                    <a:pt x="530329" y="470905"/>
                    <a:pt x="529984" y="397315"/>
                  </a:cubicBezTo>
                  <a:cubicBezTo>
                    <a:pt x="529638" y="325453"/>
                    <a:pt x="470905" y="267065"/>
                    <a:pt x="398697" y="267410"/>
                  </a:cubicBezTo>
                  <a:close/>
                  <a:moveTo>
                    <a:pt x="778047" y="569024"/>
                  </a:moveTo>
                  <a:cubicBezTo>
                    <a:pt x="773555" y="564878"/>
                    <a:pt x="770446" y="562460"/>
                    <a:pt x="767682" y="559351"/>
                  </a:cubicBezTo>
                  <a:cubicBezTo>
                    <a:pt x="749716" y="538276"/>
                    <a:pt x="731060" y="517546"/>
                    <a:pt x="714131" y="495780"/>
                  </a:cubicBezTo>
                  <a:cubicBezTo>
                    <a:pt x="702729" y="480924"/>
                    <a:pt x="703766" y="480233"/>
                    <a:pt x="685455" y="484034"/>
                  </a:cubicBezTo>
                  <a:cubicBezTo>
                    <a:pt x="684073" y="484379"/>
                    <a:pt x="682345" y="485070"/>
                    <a:pt x="680964" y="485070"/>
                  </a:cubicBezTo>
                  <a:cubicBezTo>
                    <a:pt x="659889" y="484724"/>
                    <a:pt x="646414" y="493362"/>
                    <a:pt x="642959" y="515128"/>
                  </a:cubicBezTo>
                  <a:cubicBezTo>
                    <a:pt x="642614" y="516164"/>
                    <a:pt x="641923" y="517201"/>
                    <a:pt x="641577" y="518237"/>
                  </a:cubicBezTo>
                  <a:cubicBezTo>
                    <a:pt x="632595" y="535166"/>
                    <a:pt x="623957" y="551750"/>
                    <a:pt x="614629" y="569024"/>
                  </a:cubicBezTo>
                  <a:cubicBezTo>
                    <a:pt x="668871" y="569024"/>
                    <a:pt x="722422" y="569024"/>
                    <a:pt x="778047" y="569024"/>
                  </a:cubicBezTo>
                  <a:close/>
                  <a:moveTo>
                    <a:pt x="1137703" y="1038893"/>
                  </a:moveTo>
                  <a:cubicBezTo>
                    <a:pt x="1137703" y="1055476"/>
                    <a:pt x="1150141" y="1068260"/>
                    <a:pt x="1166379" y="1068260"/>
                  </a:cubicBezTo>
                  <a:cubicBezTo>
                    <a:pt x="1182272" y="1068260"/>
                    <a:pt x="1195055" y="1055131"/>
                    <a:pt x="1195055" y="1038893"/>
                  </a:cubicBezTo>
                  <a:cubicBezTo>
                    <a:pt x="1194709" y="1023000"/>
                    <a:pt x="1182617" y="1010562"/>
                    <a:pt x="1166724" y="1010562"/>
                  </a:cubicBezTo>
                  <a:cubicBezTo>
                    <a:pt x="1150486" y="1010217"/>
                    <a:pt x="1137703" y="1022655"/>
                    <a:pt x="1137703" y="1038893"/>
                  </a:cubicBezTo>
                  <a:close/>
                </a:path>
              </a:pathLst>
            </a:custGeom>
            <a:solidFill>
              <a:srgbClr val="000000"/>
            </a:solidFill>
            <a:ln w="3443" cap="flat">
              <a:noFill/>
              <a:prstDash val="solid"/>
              <a:miter/>
            </a:ln>
          </p:spPr>
          <p:txBody>
            <a:bodyPr rtlCol="0" anchor="ctr"/>
            <a:lstStyle/>
            <a:p>
              <a:endParaRPr lang="en-US" dirty="0"/>
            </a:p>
          </p:txBody>
        </p:sp>
        <p:sp>
          <p:nvSpPr>
            <p:cNvPr id="21" name="Freeform: Shape 43">
              <a:extLst>
                <a:ext uri="{FF2B5EF4-FFF2-40B4-BE49-F238E27FC236}">
                  <a16:creationId xmlns:a16="http://schemas.microsoft.com/office/drawing/2014/main" id="{0709ECBA-BBAD-33BE-0F09-ACF0FD630019}"/>
                </a:ext>
              </a:extLst>
            </p:cNvPr>
            <p:cNvSpPr/>
            <p:nvPr/>
          </p:nvSpPr>
          <p:spPr>
            <a:xfrm>
              <a:off x="274501" y="2803872"/>
              <a:ext cx="1136667" cy="1872563"/>
            </a:xfrm>
            <a:custGeom>
              <a:avLst/>
              <a:gdLst>
                <a:gd name="connsiteX0" fmla="*/ 541730 w 1136666"/>
                <a:gd name="connsiteY0" fmla="*/ 1873255 h 1872563"/>
                <a:gd name="connsiteX1" fmla="*/ 523419 w 1136666"/>
                <a:gd name="connsiteY1" fmla="*/ 1586842 h 1872563"/>
                <a:gd name="connsiteX2" fmla="*/ 513055 w 1136666"/>
                <a:gd name="connsiteY2" fmla="*/ 1413060 h 1872563"/>
                <a:gd name="connsiteX3" fmla="*/ 499926 w 1136666"/>
                <a:gd name="connsiteY3" fmla="*/ 1208875 h 1872563"/>
                <a:gd name="connsiteX4" fmla="*/ 489561 w 1136666"/>
                <a:gd name="connsiteY4" fmla="*/ 1036129 h 1872563"/>
                <a:gd name="connsiteX5" fmla="*/ 476433 w 1136666"/>
                <a:gd name="connsiteY5" fmla="*/ 830561 h 1872563"/>
                <a:gd name="connsiteX6" fmla="*/ 466068 w 1136666"/>
                <a:gd name="connsiteY6" fmla="*/ 660234 h 1872563"/>
                <a:gd name="connsiteX7" fmla="*/ 454667 w 1136666"/>
                <a:gd name="connsiteY7" fmla="*/ 485415 h 1872563"/>
                <a:gd name="connsiteX8" fmla="*/ 447066 w 1136666"/>
                <a:gd name="connsiteY8" fmla="*/ 358620 h 1872563"/>
                <a:gd name="connsiteX9" fmla="*/ 440847 w 1136666"/>
                <a:gd name="connsiteY9" fmla="*/ 290558 h 1872563"/>
                <a:gd name="connsiteX10" fmla="*/ 316470 w 1136666"/>
                <a:gd name="connsiteY10" fmla="*/ 748334 h 1872563"/>
                <a:gd name="connsiteX11" fmla="*/ 326489 w 1136666"/>
                <a:gd name="connsiteY11" fmla="*/ 750407 h 1872563"/>
                <a:gd name="connsiteX12" fmla="*/ 326489 w 1136666"/>
                <a:gd name="connsiteY12" fmla="*/ 817433 h 1872563"/>
                <a:gd name="connsiteX13" fmla="*/ 321998 w 1136666"/>
                <a:gd name="connsiteY13" fmla="*/ 818124 h 1872563"/>
                <a:gd name="connsiteX14" fmla="*/ 291249 w 1136666"/>
                <a:gd name="connsiteY14" fmla="*/ 841963 h 1872563"/>
                <a:gd name="connsiteX15" fmla="*/ 91555 w 1136666"/>
                <a:gd name="connsiteY15" fmla="*/ 1576132 h 1872563"/>
                <a:gd name="connsiteX16" fmla="*/ 42150 w 1136666"/>
                <a:gd name="connsiteY16" fmla="*/ 1757169 h 1872563"/>
                <a:gd name="connsiteX17" fmla="*/ 39386 w 1136666"/>
                <a:gd name="connsiteY17" fmla="*/ 1765807 h 1872563"/>
                <a:gd name="connsiteX18" fmla="*/ 0 w 1136666"/>
                <a:gd name="connsiteY18" fmla="*/ 1756478 h 1872563"/>
                <a:gd name="connsiteX19" fmla="*/ 188638 w 1136666"/>
                <a:gd name="connsiteY19" fmla="*/ 819506 h 1872563"/>
                <a:gd name="connsiteX20" fmla="*/ 177237 w 1136666"/>
                <a:gd name="connsiteY20" fmla="*/ 817087 h 1872563"/>
                <a:gd name="connsiteX21" fmla="*/ 177237 w 1136666"/>
                <a:gd name="connsiteY21" fmla="*/ 750753 h 1872563"/>
                <a:gd name="connsiteX22" fmla="*/ 180001 w 1136666"/>
                <a:gd name="connsiteY22" fmla="*/ 749371 h 1872563"/>
                <a:gd name="connsiteX23" fmla="*/ 207295 w 1136666"/>
                <a:gd name="connsiteY23" fmla="*/ 725187 h 1872563"/>
                <a:gd name="connsiteX24" fmla="*/ 295741 w 1136666"/>
                <a:gd name="connsiteY24" fmla="*/ 288485 h 1872563"/>
                <a:gd name="connsiteX25" fmla="*/ 331326 w 1136666"/>
                <a:gd name="connsiteY25" fmla="*/ 109866 h 1872563"/>
                <a:gd name="connsiteX26" fmla="*/ 304032 w 1136666"/>
                <a:gd name="connsiteY26" fmla="*/ 109866 h 1872563"/>
                <a:gd name="connsiteX27" fmla="*/ 304032 w 1136666"/>
                <a:gd name="connsiteY27" fmla="*/ 0 h 1872563"/>
                <a:gd name="connsiteX28" fmla="*/ 825379 w 1136666"/>
                <a:gd name="connsiteY28" fmla="*/ 0 h 1872563"/>
                <a:gd name="connsiteX29" fmla="*/ 825379 w 1136666"/>
                <a:gd name="connsiteY29" fmla="*/ 109175 h 1872563"/>
                <a:gd name="connsiteX30" fmla="*/ 801540 w 1136666"/>
                <a:gd name="connsiteY30" fmla="*/ 109175 h 1872563"/>
                <a:gd name="connsiteX31" fmla="*/ 930408 w 1136666"/>
                <a:gd name="connsiteY31" fmla="*/ 749025 h 1872563"/>
                <a:gd name="connsiteX32" fmla="*/ 965994 w 1136666"/>
                <a:gd name="connsiteY32" fmla="*/ 749025 h 1872563"/>
                <a:gd name="connsiteX33" fmla="*/ 965994 w 1136666"/>
                <a:gd name="connsiteY33" fmla="*/ 817433 h 1872563"/>
                <a:gd name="connsiteX34" fmla="*/ 944228 w 1136666"/>
                <a:gd name="connsiteY34" fmla="*/ 818469 h 1872563"/>
                <a:gd name="connsiteX35" fmla="*/ 1137358 w 1136666"/>
                <a:gd name="connsiteY35" fmla="*/ 1777208 h 1872563"/>
                <a:gd name="connsiteX36" fmla="*/ 1097626 w 1136666"/>
                <a:gd name="connsiteY36" fmla="*/ 1786882 h 1872563"/>
                <a:gd name="connsiteX37" fmla="*/ 1082079 w 1136666"/>
                <a:gd name="connsiteY37" fmla="*/ 1730221 h 1872563"/>
                <a:gd name="connsiteX38" fmla="*/ 977395 w 1136666"/>
                <a:gd name="connsiteY38" fmla="*/ 1345689 h 1872563"/>
                <a:gd name="connsiteX39" fmla="*/ 838162 w 1136666"/>
                <a:gd name="connsiteY39" fmla="*/ 830907 h 1872563"/>
                <a:gd name="connsiteX40" fmla="*/ 816051 w 1136666"/>
                <a:gd name="connsiteY40" fmla="*/ 817778 h 1872563"/>
                <a:gd name="connsiteX41" fmla="*/ 816051 w 1136666"/>
                <a:gd name="connsiteY41" fmla="*/ 805686 h 1872563"/>
                <a:gd name="connsiteX42" fmla="*/ 802231 w 1136666"/>
                <a:gd name="connsiteY42" fmla="*/ 699275 h 1872563"/>
                <a:gd name="connsiteX43" fmla="*/ 676472 w 1136666"/>
                <a:gd name="connsiteY43" fmla="*/ 236662 h 1872563"/>
                <a:gd name="connsiteX44" fmla="*/ 673708 w 1136666"/>
                <a:gd name="connsiteY44" fmla="*/ 234589 h 1872563"/>
                <a:gd name="connsiteX45" fmla="*/ 672672 w 1136666"/>
                <a:gd name="connsiteY45" fmla="*/ 242535 h 1872563"/>
                <a:gd name="connsiteX46" fmla="*/ 660925 w 1136666"/>
                <a:gd name="connsiteY46" fmla="*/ 474014 h 1872563"/>
                <a:gd name="connsiteX47" fmla="*/ 650906 w 1136666"/>
                <a:gd name="connsiteY47" fmla="*/ 675090 h 1872563"/>
                <a:gd name="connsiteX48" fmla="*/ 644687 w 1136666"/>
                <a:gd name="connsiteY48" fmla="*/ 819506 h 1872563"/>
                <a:gd name="connsiteX49" fmla="*/ 631904 w 1136666"/>
                <a:gd name="connsiteY49" fmla="*/ 1047184 h 1872563"/>
                <a:gd name="connsiteX50" fmla="*/ 617739 w 1136666"/>
                <a:gd name="connsiteY50" fmla="*/ 1322196 h 1872563"/>
                <a:gd name="connsiteX51" fmla="*/ 608410 w 1136666"/>
                <a:gd name="connsiteY51" fmla="*/ 1501851 h 1872563"/>
                <a:gd name="connsiteX52" fmla="*/ 594245 w 1136666"/>
                <a:gd name="connsiteY52" fmla="*/ 1777899 h 1872563"/>
                <a:gd name="connsiteX53" fmla="*/ 589754 w 1136666"/>
                <a:gd name="connsiteY53" fmla="*/ 1872909 h 1872563"/>
                <a:gd name="connsiteX54" fmla="*/ 541730 w 1136666"/>
                <a:gd name="connsiteY54" fmla="*/ 1873255 h 1872563"/>
                <a:gd name="connsiteX55" fmla="*/ 631904 w 1136666"/>
                <a:gd name="connsiteY55" fmla="*/ 110557 h 1872563"/>
                <a:gd name="connsiteX56" fmla="*/ 495780 w 1136666"/>
                <a:gd name="connsiteY56" fmla="*/ 110903 h 1872563"/>
                <a:gd name="connsiteX57" fmla="*/ 487488 w 1136666"/>
                <a:gd name="connsiteY57" fmla="*/ 119540 h 1872563"/>
                <a:gd name="connsiteX58" fmla="*/ 486106 w 1136666"/>
                <a:gd name="connsiteY58" fmla="*/ 191748 h 1872563"/>
                <a:gd name="connsiteX59" fmla="*/ 496817 w 1136666"/>
                <a:gd name="connsiteY59" fmla="*/ 364148 h 1872563"/>
                <a:gd name="connsiteX60" fmla="*/ 504763 w 1136666"/>
                <a:gd name="connsiteY60" fmla="*/ 495780 h 1872563"/>
                <a:gd name="connsiteX61" fmla="*/ 515819 w 1136666"/>
                <a:gd name="connsiteY61" fmla="*/ 670599 h 1872563"/>
                <a:gd name="connsiteX62" fmla="*/ 521346 w 1136666"/>
                <a:gd name="connsiteY62" fmla="*/ 754208 h 1872563"/>
                <a:gd name="connsiteX63" fmla="*/ 599082 w 1136666"/>
                <a:gd name="connsiteY63" fmla="*/ 754208 h 1872563"/>
                <a:gd name="connsiteX64" fmla="*/ 631904 w 1136666"/>
                <a:gd name="connsiteY64" fmla="*/ 110557 h 1872563"/>
                <a:gd name="connsiteX65" fmla="*/ 888604 w 1136666"/>
                <a:gd name="connsiteY65" fmla="*/ 747989 h 1872563"/>
                <a:gd name="connsiteX66" fmla="*/ 760426 w 1136666"/>
                <a:gd name="connsiteY66" fmla="*/ 111248 h 1872563"/>
                <a:gd name="connsiteX67" fmla="*/ 686146 w 1136666"/>
                <a:gd name="connsiteY67" fmla="*/ 111248 h 1872563"/>
                <a:gd name="connsiteX68" fmla="*/ 689255 w 1136666"/>
                <a:gd name="connsiteY68" fmla="*/ 123686 h 1872563"/>
                <a:gd name="connsiteX69" fmla="*/ 852673 w 1136666"/>
                <a:gd name="connsiteY69" fmla="*/ 726568 h 1872563"/>
                <a:gd name="connsiteX70" fmla="*/ 886531 w 1136666"/>
                <a:gd name="connsiteY70" fmla="*/ 749371 h 1872563"/>
                <a:gd name="connsiteX71" fmla="*/ 888604 w 1136666"/>
                <a:gd name="connsiteY71" fmla="*/ 747989 h 1872563"/>
                <a:gd name="connsiteX72" fmla="*/ 245299 w 1136666"/>
                <a:gd name="connsiteY72" fmla="*/ 749716 h 1872563"/>
                <a:gd name="connsiteX73" fmla="*/ 260846 w 1136666"/>
                <a:gd name="connsiteY73" fmla="*/ 749716 h 1872563"/>
                <a:gd name="connsiteX74" fmla="*/ 277430 w 1136666"/>
                <a:gd name="connsiteY74" fmla="*/ 737279 h 1872563"/>
                <a:gd name="connsiteX75" fmla="*/ 428409 w 1136666"/>
                <a:gd name="connsiteY75" fmla="*/ 182074 h 1872563"/>
                <a:gd name="connsiteX76" fmla="*/ 432210 w 1136666"/>
                <a:gd name="connsiteY76" fmla="*/ 110557 h 1872563"/>
                <a:gd name="connsiteX77" fmla="*/ 379695 w 1136666"/>
                <a:gd name="connsiteY77" fmla="*/ 110903 h 1872563"/>
                <a:gd name="connsiteX78" fmla="*/ 372785 w 1136666"/>
                <a:gd name="connsiteY78" fmla="*/ 118158 h 1872563"/>
                <a:gd name="connsiteX79" fmla="*/ 355856 w 1136666"/>
                <a:gd name="connsiteY79" fmla="*/ 202112 h 1872563"/>
                <a:gd name="connsiteX80" fmla="*/ 286067 w 1136666"/>
                <a:gd name="connsiteY80" fmla="*/ 548295 h 1872563"/>
                <a:gd name="connsiteX81" fmla="*/ 245299 w 1136666"/>
                <a:gd name="connsiteY81" fmla="*/ 749716 h 1872563"/>
                <a:gd name="connsiteX82" fmla="*/ 562460 w 1136666"/>
                <a:gd name="connsiteY82" fmla="*/ 1421352 h 1872563"/>
                <a:gd name="connsiteX83" fmla="*/ 564533 w 1136666"/>
                <a:gd name="connsiteY83" fmla="*/ 1421352 h 1872563"/>
                <a:gd name="connsiteX84" fmla="*/ 595282 w 1136666"/>
                <a:gd name="connsiteY84" fmla="*/ 825724 h 1872563"/>
                <a:gd name="connsiteX85" fmla="*/ 525492 w 1136666"/>
                <a:gd name="connsiteY85" fmla="*/ 825724 h 1872563"/>
                <a:gd name="connsiteX86" fmla="*/ 562460 w 1136666"/>
                <a:gd name="connsiteY86" fmla="*/ 1421352 h 1872563"/>
                <a:gd name="connsiteX87" fmla="*/ 966339 w 1136666"/>
                <a:gd name="connsiteY87" fmla="*/ 1145304 h 1872563"/>
                <a:gd name="connsiteX88" fmla="*/ 968412 w 1136666"/>
                <a:gd name="connsiteY88" fmla="*/ 1144268 h 1872563"/>
                <a:gd name="connsiteX89" fmla="*/ 953556 w 1136666"/>
                <a:gd name="connsiteY89" fmla="*/ 1072405 h 1872563"/>
                <a:gd name="connsiteX90" fmla="*/ 903805 w 1136666"/>
                <a:gd name="connsiteY90" fmla="*/ 825724 h 1872563"/>
                <a:gd name="connsiteX91" fmla="*/ 895514 w 1136666"/>
                <a:gd name="connsiteY91" fmla="*/ 818815 h 1872563"/>
                <a:gd name="connsiteX92" fmla="*/ 877548 w 1136666"/>
                <a:gd name="connsiteY92" fmla="*/ 818469 h 1872563"/>
                <a:gd name="connsiteX93" fmla="*/ 966339 w 1136666"/>
                <a:gd name="connsiteY93" fmla="*/ 1145304 h 1872563"/>
                <a:gd name="connsiteX94" fmla="*/ 169636 w 1136666"/>
                <a:gd name="connsiteY94" fmla="*/ 1125611 h 1872563"/>
                <a:gd name="connsiteX95" fmla="*/ 171709 w 1136666"/>
                <a:gd name="connsiteY95" fmla="*/ 1126302 h 1872563"/>
                <a:gd name="connsiteX96" fmla="*/ 254973 w 1136666"/>
                <a:gd name="connsiteY96" fmla="*/ 819160 h 1872563"/>
                <a:gd name="connsiteX97" fmla="*/ 231479 w 1136666"/>
                <a:gd name="connsiteY97" fmla="*/ 819160 h 1872563"/>
                <a:gd name="connsiteX98" fmla="*/ 169636 w 1136666"/>
                <a:gd name="connsiteY98" fmla="*/ 1125611 h 187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136666" h="1872563">
                  <a:moveTo>
                    <a:pt x="541730" y="1873255"/>
                  </a:moveTo>
                  <a:cubicBezTo>
                    <a:pt x="535512" y="1777899"/>
                    <a:pt x="529293" y="1682198"/>
                    <a:pt x="523419" y="1586842"/>
                  </a:cubicBezTo>
                  <a:cubicBezTo>
                    <a:pt x="519965" y="1528800"/>
                    <a:pt x="516855" y="1471102"/>
                    <a:pt x="513055" y="1413060"/>
                  </a:cubicBezTo>
                  <a:cubicBezTo>
                    <a:pt x="508909" y="1344998"/>
                    <a:pt x="504072" y="1276936"/>
                    <a:pt x="499926" y="1208875"/>
                  </a:cubicBezTo>
                  <a:cubicBezTo>
                    <a:pt x="496471" y="1151177"/>
                    <a:pt x="493362" y="1093826"/>
                    <a:pt x="489561" y="1036129"/>
                  </a:cubicBezTo>
                  <a:cubicBezTo>
                    <a:pt x="485415" y="967721"/>
                    <a:pt x="480578" y="899314"/>
                    <a:pt x="476433" y="830561"/>
                  </a:cubicBezTo>
                  <a:cubicBezTo>
                    <a:pt x="472978" y="773901"/>
                    <a:pt x="469868" y="716895"/>
                    <a:pt x="466068" y="660234"/>
                  </a:cubicBezTo>
                  <a:cubicBezTo>
                    <a:pt x="462613" y="601846"/>
                    <a:pt x="458467" y="543803"/>
                    <a:pt x="454667" y="485415"/>
                  </a:cubicBezTo>
                  <a:cubicBezTo>
                    <a:pt x="451903" y="443265"/>
                    <a:pt x="449830" y="400770"/>
                    <a:pt x="447066" y="358620"/>
                  </a:cubicBezTo>
                  <a:cubicBezTo>
                    <a:pt x="445684" y="335818"/>
                    <a:pt x="444302" y="313361"/>
                    <a:pt x="440847" y="290558"/>
                  </a:cubicBezTo>
                  <a:cubicBezTo>
                    <a:pt x="399388" y="442920"/>
                    <a:pt x="358275" y="595282"/>
                    <a:pt x="316470" y="748334"/>
                  </a:cubicBezTo>
                  <a:cubicBezTo>
                    <a:pt x="320270" y="749025"/>
                    <a:pt x="323034" y="749716"/>
                    <a:pt x="326489" y="750407"/>
                  </a:cubicBezTo>
                  <a:cubicBezTo>
                    <a:pt x="326489" y="772519"/>
                    <a:pt x="326489" y="794630"/>
                    <a:pt x="326489" y="817433"/>
                  </a:cubicBezTo>
                  <a:cubicBezTo>
                    <a:pt x="324762" y="817778"/>
                    <a:pt x="323380" y="818124"/>
                    <a:pt x="321998" y="818124"/>
                  </a:cubicBezTo>
                  <a:cubicBezTo>
                    <a:pt x="297814" y="818815"/>
                    <a:pt x="297468" y="818815"/>
                    <a:pt x="291249" y="841963"/>
                  </a:cubicBezTo>
                  <a:cubicBezTo>
                    <a:pt x="224569" y="1086571"/>
                    <a:pt x="158235" y="1331524"/>
                    <a:pt x="91555" y="1576132"/>
                  </a:cubicBezTo>
                  <a:cubicBezTo>
                    <a:pt x="75317" y="1636593"/>
                    <a:pt x="58734" y="1696708"/>
                    <a:pt x="42150" y="1757169"/>
                  </a:cubicBezTo>
                  <a:cubicBezTo>
                    <a:pt x="41459" y="1759588"/>
                    <a:pt x="40422" y="1762352"/>
                    <a:pt x="39386" y="1765807"/>
                  </a:cubicBezTo>
                  <a:cubicBezTo>
                    <a:pt x="26257" y="1762697"/>
                    <a:pt x="13474" y="1759588"/>
                    <a:pt x="0" y="1756478"/>
                  </a:cubicBezTo>
                  <a:cubicBezTo>
                    <a:pt x="62879" y="1443809"/>
                    <a:pt x="125759" y="1131830"/>
                    <a:pt x="188638" y="819506"/>
                  </a:cubicBezTo>
                  <a:cubicBezTo>
                    <a:pt x="184492" y="818469"/>
                    <a:pt x="181037" y="817778"/>
                    <a:pt x="177237" y="817087"/>
                  </a:cubicBezTo>
                  <a:cubicBezTo>
                    <a:pt x="177237" y="794976"/>
                    <a:pt x="177237" y="772864"/>
                    <a:pt x="177237" y="750753"/>
                  </a:cubicBezTo>
                  <a:cubicBezTo>
                    <a:pt x="178619" y="750062"/>
                    <a:pt x="179310" y="749716"/>
                    <a:pt x="180001" y="749371"/>
                  </a:cubicBezTo>
                  <a:cubicBezTo>
                    <a:pt x="202803" y="747298"/>
                    <a:pt x="202803" y="747298"/>
                    <a:pt x="207295" y="725187"/>
                  </a:cubicBezTo>
                  <a:cubicBezTo>
                    <a:pt x="236662" y="579735"/>
                    <a:pt x="266374" y="433937"/>
                    <a:pt x="295741" y="288485"/>
                  </a:cubicBezTo>
                  <a:cubicBezTo>
                    <a:pt x="307487" y="229406"/>
                    <a:pt x="319234" y="170327"/>
                    <a:pt x="331326" y="109866"/>
                  </a:cubicBezTo>
                  <a:cubicBezTo>
                    <a:pt x="321998" y="109866"/>
                    <a:pt x="313015" y="109866"/>
                    <a:pt x="304032" y="109866"/>
                  </a:cubicBezTo>
                  <a:cubicBezTo>
                    <a:pt x="304032" y="72553"/>
                    <a:pt x="304032" y="36622"/>
                    <a:pt x="304032" y="0"/>
                  </a:cubicBezTo>
                  <a:cubicBezTo>
                    <a:pt x="478160" y="0"/>
                    <a:pt x="651251" y="0"/>
                    <a:pt x="825379" y="0"/>
                  </a:cubicBezTo>
                  <a:cubicBezTo>
                    <a:pt x="825379" y="35931"/>
                    <a:pt x="825379" y="71862"/>
                    <a:pt x="825379" y="109175"/>
                  </a:cubicBezTo>
                  <a:cubicBezTo>
                    <a:pt x="818469" y="109175"/>
                    <a:pt x="811214" y="109175"/>
                    <a:pt x="801540" y="109175"/>
                  </a:cubicBezTo>
                  <a:cubicBezTo>
                    <a:pt x="844726" y="323034"/>
                    <a:pt x="887567" y="535512"/>
                    <a:pt x="930408" y="749025"/>
                  </a:cubicBezTo>
                  <a:cubicBezTo>
                    <a:pt x="942500" y="749025"/>
                    <a:pt x="953902" y="749025"/>
                    <a:pt x="965994" y="749025"/>
                  </a:cubicBezTo>
                  <a:cubicBezTo>
                    <a:pt x="965994" y="772519"/>
                    <a:pt x="965994" y="794630"/>
                    <a:pt x="965994" y="817433"/>
                  </a:cubicBezTo>
                  <a:cubicBezTo>
                    <a:pt x="958738" y="817778"/>
                    <a:pt x="952174" y="818124"/>
                    <a:pt x="944228" y="818469"/>
                  </a:cubicBezTo>
                  <a:cubicBezTo>
                    <a:pt x="1008835" y="1138394"/>
                    <a:pt x="1073096" y="1457283"/>
                    <a:pt x="1137358" y="1777208"/>
                  </a:cubicBezTo>
                  <a:cubicBezTo>
                    <a:pt x="1123883" y="1780317"/>
                    <a:pt x="1111446" y="1783427"/>
                    <a:pt x="1097626" y="1786882"/>
                  </a:cubicBezTo>
                  <a:cubicBezTo>
                    <a:pt x="1092444" y="1767534"/>
                    <a:pt x="1087261" y="1748878"/>
                    <a:pt x="1082079" y="1730221"/>
                  </a:cubicBezTo>
                  <a:cubicBezTo>
                    <a:pt x="1047184" y="1602044"/>
                    <a:pt x="1012290" y="1473866"/>
                    <a:pt x="977395" y="1345689"/>
                  </a:cubicBezTo>
                  <a:cubicBezTo>
                    <a:pt x="930754" y="1173980"/>
                    <a:pt x="884112" y="1002616"/>
                    <a:pt x="838162" y="830907"/>
                  </a:cubicBezTo>
                  <a:cubicBezTo>
                    <a:pt x="834707" y="817433"/>
                    <a:pt x="826761" y="817778"/>
                    <a:pt x="816051" y="817778"/>
                  </a:cubicBezTo>
                  <a:cubicBezTo>
                    <a:pt x="816051" y="813287"/>
                    <a:pt x="815705" y="809486"/>
                    <a:pt x="816051" y="805686"/>
                  </a:cubicBezTo>
                  <a:cubicBezTo>
                    <a:pt x="818469" y="769409"/>
                    <a:pt x="811905" y="734515"/>
                    <a:pt x="802231" y="699275"/>
                  </a:cubicBezTo>
                  <a:cubicBezTo>
                    <a:pt x="759736" y="545185"/>
                    <a:pt x="718277" y="390751"/>
                    <a:pt x="676472" y="236662"/>
                  </a:cubicBezTo>
                  <a:cubicBezTo>
                    <a:pt x="676472" y="235971"/>
                    <a:pt x="675436" y="235625"/>
                    <a:pt x="673708" y="234589"/>
                  </a:cubicBezTo>
                  <a:cubicBezTo>
                    <a:pt x="673363" y="237698"/>
                    <a:pt x="672672" y="240117"/>
                    <a:pt x="672672" y="242535"/>
                  </a:cubicBezTo>
                  <a:cubicBezTo>
                    <a:pt x="668871" y="319580"/>
                    <a:pt x="664725" y="396970"/>
                    <a:pt x="660925" y="474014"/>
                  </a:cubicBezTo>
                  <a:cubicBezTo>
                    <a:pt x="657470" y="541040"/>
                    <a:pt x="654015" y="608065"/>
                    <a:pt x="650906" y="675090"/>
                  </a:cubicBezTo>
                  <a:cubicBezTo>
                    <a:pt x="648487" y="723114"/>
                    <a:pt x="647105" y="771482"/>
                    <a:pt x="644687" y="819506"/>
                  </a:cubicBezTo>
                  <a:cubicBezTo>
                    <a:pt x="640886" y="895514"/>
                    <a:pt x="636050" y="971522"/>
                    <a:pt x="631904" y="1047184"/>
                  </a:cubicBezTo>
                  <a:cubicBezTo>
                    <a:pt x="627067" y="1138740"/>
                    <a:pt x="622575" y="1230641"/>
                    <a:pt x="617739" y="1322196"/>
                  </a:cubicBezTo>
                  <a:cubicBezTo>
                    <a:pt x="614629" y="1381966"/>
                    <a:pt x="611520" y="1442081"/>
                    <a:pt x="608410" y="1501851"/>
                  </a:cubicBezTo>
                  <a:cubicBezTo>
                    <a:pt x="603573" y="1593752"/>
                    <a:pt x="598737" y="1685998"/>
                    <a:pt x="594245" y="1777899"/>
                  </a:cubicBezTo>
                  <a:cubicBezTo>
                    <a:pt x="592518" y="1809684"/>
                    <a:pt x="591481" y="1841469"/>
                    <a:pt x="589754" y="1872909"/>
                  </a:cubicBezTo>
                  <a:cubicBezTo>
                    <a:pt x="574552" y="1873255"/>
                    <a:pt x="558314" y="1873255"/>
                    <a:pt x="541730" y="1873255"/>
                  </a:cubicBezTo>
                  <a:close/>
                  <a:moveTo>
                    <a:pt x="631904" y="110557"/>
                  </a:moveTo>
                  <a:cubicBezTo>
                    <a:pt x="585262" y="110557"/>
                    <a:pt x="540694" y="110557"/>
                    <a:pt x="495780" y="110903"/>
                  </a:cubicBezTo>
                  <a:cubicBezTo>
                    <a:pt x="493016" y="110903"/>
                    <a:pt x="488870" y="116085"/>
                    <a:pt x="487488" y="119540"/>
                  </a:cubicBezTo>
                  <a:cubicBezTo>
                    <a:pt x="478160" y="143379"/>
                    <a:pt x="485070" y="167563"/>
                    <a:pt x="486106" y="191748"/>
                  </a:cubicBezTo>
                  <a:cubicBezTo>
                    <a:pt x="488525" y="249445"/>
                    <a:pt x="493016" y="306796"/>
                    <a:pt x="496817" y="364148"/>
                  </a:cubicBezTo>
                  <a:cubicBezTo>
                    <a:pt x="499580" y="408025"/>
                    <a:pt x="501999" y="451903"/>
                    <a:pt x="504763" y="495780"/>
                  </a:cubicBezTo>
                  <a:cubicBezTo>
                    <a:pt x="508218" y="554168"/>
                    <a:pt x="512018" y="612211"/>
                    <a:pt x="515819" y="670599"/>
                  </a:cubicBezTo>
                  <a:cubicBezTo>
                    <a:pt x="517546" y="698238"/>
                    <a:pt x="519274" y="725877"/>
                    <a:pt x="521346" y="754208"/>
                  </a:cubicBezTo>
                  <a:cubicBezTo>
                    <a:pt x="547258" y="754208"/>
                    <a:pt x="572479" y="754208"/>
                    <a:pt x="599082" y="754208"/>
                  </a:cubicBezTo>
                  <a:cubicBezTo>
                    <a:pt x="609792" y="539658"/>
                    <a:pt x="620848" y="326144"/>
                    <a:pt x="631904" y="110557"/>
                  </a:cubicBezTo>
                  <a:close/>
                  <a:moveTo>
                    <a:pt x="888604" y="747989"/>
                  </a:moveTo>
                  <a:cubicBezTo>
                    <a:pt x="845763" y="535857"/>
                    <a:pt x="803267" y="323380"/>
                    <a:pt x="760426" y="111248"/>
                  </a:cubicBezTo>
                  <a:cubicBezTo>
                    <a:pt x="734860" y="111248"/>
                    <a:pt x="711021" y="111248"/>
                    <a:pt x="686146" y="111248"/>
                  </a:cubicBezTo>
                  <a:cubicBezTo>
                    <a:pt x="687182" y="116085"/>
                    <a:pt x="688219" y="119886"/>
                    <a:pt x="689255" y="123686"/>
                  </a:cubicBezTo>
                  <a:cubicBezTo>
                    <a:pt x="743843" y="324762"/>
                    <a:pt x="798085" y="525492"/>
                    <a:pt x="852673" y="726568"/>
                  </a:cubicBezTo>
                  <a:cubicBezTo>
                    <a:pt x="859583" y="752135"/>
                    <a:pt x="859583" y="752135"/>
                    <a:pt x="886531" y="749371"/>
                  </a:cubicBezTo>
                  <a:cubicBezTo>
                    <a:pt x="886876" y="749025"/>
                    <a:pt x="887222" y="748680"/>
                    <a:pt x="888604" y="747989"/>
                  </a:cubicBezTo>
                  <a:close/>
                  <a:moveTo>
                    <a:pt x="245299" y="749716"/>
                  </a:moveTo>
                  <a:cubicBezTo>
                    <a:pt x="251518" y="749716"/>
                    <a:pt x="256355" y="749025"/>
                    <a:pt x="260846" y="749716"/>
                  </a:cubicBezTo>
                  <a:cubicBezTo>
                    <a:pt x="270865" y="751098"/>
                    <a:pt x="274666" y="746952"/>
                    <a:pt x="277430" y="737279"/>
                  </a:cubicBezTo>
                  <a:cubicBezTo>
                    <a:pt x="327526" y="552095"/>
                    <a:pt x="377277" y="366912"/>
                    <a:pt x="428409" y="182074"/>
                  </a:cubicBezTo>
                  <a:cubicBezTo>
                    <a:pt x="434974" y="158235"/>
                    <a:pt x="433592" y="135087"/>
                    <a:pt x="432210" y="110557"/>
                  </a:cubicBezTo>
                  <a:cubicBezTo>
                    <a:pt x="413899" y="110557"/>
                    <a:pt x="396624" y="110212"/>
                    <a:pt x="379695" y="110903"/>
                  </a:cubicBezTo>
                  <a:cubicBezTo>
                    <a:pt x="377277" y="110903"/>
                    <a:pt x="373131" y="115049"/>
                    <a:pt x="372785" y="118158"/>
                  </a:cubicBezTo>
                  <a:cubicBezTo>
                    <a:pt x="366912" y="146143"/>
                    <a:pt x="361384" y="174128"/>
                    <a:pt x="355856" y="202112"/>
                  </a:cubicBezTo>
                  <a:cubicBezTo>
                    <a:pt x="332708" y="317507"/>
                    <a:pt x="309560" y="432901"/>
                    <a:pt x="286067" y="548295"/>
                  </a:cubicBezTo>
                  <a:cubicBezTo>
                    <a:pt x="272593" y="614629"/>
                    <a:pt x="259119" y="681309"/>
                    <a:pt x="245299" y="749716"/>
                  </a:cubicBezTo>
                  <a:close/>
                  <a:moveTo>
                    <a:pt x="562460" y="1421352"/>
                  </a:moveTo>
                  <a:cubicBezTo>
                    <a:pt x="563151" y="1421352"/>
                    <a:pt x="563842" y="1421352"/>
                    <a:pt x="564533" y="1421352"/>
                  </a:cubicBezTo>
                  <a:cubicBezTo>
                    <a:pt x="574898" y="1223040"/>
                    <a:pt x="584917" y="1024382"/>
                    <a:pt x="595282" y="825724"/>
                  </a:cubicBezTo>
                  <a:cubicBezTo>
                    <a:pt x="571443" y="825724"/>
                    <a:pt x="548640" y="825724"/>
                    <a:pt x="525492" y="825724"/>
                  </a:cubicBezTo>
                  <a:cubicBezTo>
                    <a:pt x="537930" y="1024727"/>
                    <a:pt x="550022" y="1223040"/>
                    <a:pt x="562460" y="1421352"/>
                  </a:cubicBezTo>
                  <a:close/>
                  <a:moveTo>
                    <a:pt x="966339" y="1145304"/>
                  </a:moveTo>
                  <a:cubicBezTo>
                    <a:pt x="967030" y="1144959"/>
                    <a:pt x="967721" y="1144613"/>
                    <a:pt x="968412" y="1144268"/>
                  </a:cubicBezTo>
                  <a:cubicBezTo>
                    <a:pt x="963575" y="1120429"/>
                    <a:pt x="958393" y="1096244"/>
                    <a:pt x="953556" y="1072405"/>
                  </a:cubicBezTo>
                  <a:cubicBezTo>
                    <a:pt x="936973" y="990178"/>
                    <a:pt x="920734" y="907951"/>
                    <a:pt x="903805" y="825724"/>
                  </a:cubicBezTo>
                  <a:cubicBezTo>
                    <a:pt x="903114" y="822961"/>
                    <a:pt x="898623" y="819506"/>
                    <a:pt x="895514" y="818815"/>
                  </a:cubicBezTo>
                  <a:cubicBezTo>
                    <a:pt x="889986" y="817778"/>
                    <a:pt x="884112" y="818469"/>
                    <a:pt x="877548" y="818469"/>
                  </a:cubicBezTo>
                  <a:cubicBezTo>
                    <a:pt x="907606" y="928681"/>
                    <a:pt x="936973" y="1037165"/>
                    <a:pt x="966339" y="1145304"/>
                  </a:cubicBezTo>
                  <a:close/>
                  <a:moveTo>
                    <a:pt x="169636" y="1125611"/>
                  </a:moveTo>
                  <a:cubicBezTo>
                    <a:pt x="170327" y="1125957"/>
                    <a:pt x="171018" y="1125957"/>
                    <a:pt x="171709" y="1126302"/>
                  </a:cubicBezTo>
                  <a:cubicBezTo>
                    <a:pt x="199349" y="1024037"/>
                    <a:pt x="226988" y="922117"/>
                    <a:pt x="254973" y="819160"/>
                  </a:cubicBezTo>
                  <a:cubicBezTo>
                    <a:pt x="246335" y="819160"/>
                    <a:pt x="239426" y="819160"/>
                    <a:pt x="231479" y="819160"/>
                  </a:cubicBezTo>
                  <a:cubicBezTo>
                    <a:pt x="210750" y="921426"/>
                    <a:pt x="190020" y="1023691"/>
                    <a:pt x="169636" y="1125611"/>
                  </a:cubicBezTo>
                  <a:close/>
                </a:path>
              </a:pathLst>
            </a:custGeom>
            <a:solidFill>
              <a:srgbClr val="000000"/>
            </a:solidFill>
            <a:ln w="3443" cap="flat">
              <a:noFill/>
              <a:prstDash val="solid"/>
              <a:miter/>
            </a:ln>
          </p:spPr>
          <p:txBody>
            <a:bodyPr rtlCol="0" anchor="ctr"/>
            <a:lstStyle/>
            <a:p>
              <a:endParaRPr lang="en-US"/>
            </a:p>
          </p:txBody>
        </p:sp>
        <p:sp>
          <p:nvSpPr>
            <p:cNvPr id="22" name="Freeform: Shape 44">
              <a:extLst>
                <a:ext uri="{FF2B5EF4-FFF2-40B4-BE49-F238E27FC236}">
                  <a16:creationId xmlns:a16="http://schemas.microsoft.com/office/drawing/2014/main" id="{24453504-C505-D4A2-295A-9914AA106041}"/>
                </a:ext>
              </a:extLst>
            </p:cNvPr>
            <p:cNvSpPr/>
            <p:nvPr/>
          </p:nvSpPr>
          <p:spPr>
            <a:xfrm>
              <a:off x="1268480" y="2196498"/>
              <a:ext cx="286758" cy="442229"/>
            </a:xfrm>
            <a:custGeom>
              <a:avLst/>
              <a:gdLst>
                <a:gd name="connsiteX0" fmla="*/ 289867 w 286757"/>
                <a:gd name="connsiteY0" fmla="*/ 442920 h 442229"/>
                <a:gd name="connsiteX1" fmla="*/ 244262 w 286757"/>
                <a:gd name="connsiteY1" fmla="*/ 417008 h 442229"/>
                <a:gd name="connsiteX2" fmla="*/ 135778 w 286757"/>
                <a:gd name="connsiteY2" fmla="*/ 351365 h 442229"/>
                <a:gd name="connsiteX3" fmla="*/ 117122 w 286757"/>
                <a:gd name="connsiteY3" fmla="*/ 346182 h 442229"/>
                <a:gd name="connsiteX4" fmla="*/ 13474 w 286757"/>
                <a:gd name="connsiteY4" fmla="*/ 345837 h 442229"/>
                <a:gd name="connsiteX5" fmla="*/ 0 w 286757"/>
                <a:gd name="connsiteY5" fmla="*/ 345837 h 442229"/>
                <a:gd name="connsiteX6" fmla="*/ 0 w 286757"/>
                <a:gd name="connsiteY6" fmla="*/ 99156 h 442229"/>
                <a:gd name="connsiteX7" fmla="*/ 45950 w 286757"/>
                <a:gd name="connsiteY7" fmla="*/ 99156 h 442229"/>
                <a:gd name="connsiteX8" fmla="*/ 118849 w 286757"/>
                <a:gd name="connsiteY8" fmla="*/ 99156 h 442229"/>
                <a:gd name="connsiteX9" fmla="*/ 130941 w 286757"/>
                <a:gd name="connsiteY9" fmla="*/ 96392 h 442229"/>
                <a:gd name="connsiteX10" fmla="*/ 289522 w 286757"/>
                <a:gd name="connsiteY10" fmla="*/ 0 h 442229"/>
                <a:gd name="connsiteX11" fmla="*/ 289867 w 286757"/>
                <a:gd name="connsiteY11" fmla="*/ 442920 h 44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757" h="442229">
                  <a:moveTo>
                    <a:pt x="289867" y="442920"/>
                  </a:moveTo>
                  <a:cubicBezTo>
                    <a:pt x="274666" y="434283"/>
                    <a:pt x="259119" y="425991"/>
                    <a:pt x="244262" y="417008"/>
                  </a:cubicBezTo>
                  <a:cubicBezTo>
                    <a:pt x="207986" y="395242"/>
                    <a:pt x="172055" y="373131"/>
                    <a:pt x="135778" y="351365"/>
                  </a:cubicBezTo>
                  <a:cubicBezTo>
                    <a:pt x="130250" y="348255"/>
                    <a:pt x="123340" y="346182"/>
                    <a:pt x="117122" y="346182"/>
                  </a:cubicBezTo>
                  <a:cubicBezTo>
                    <a:pt x="82572" y="345837"/>
                    <a:pt x="48023" y="345837"/>
                    <a:pt x="13474" y="345837"/>
                  </a:cubicBezTo>
                  <a:cubicBezTo>
                    <a:pt x="9328" y="345837"/>
                    <a:pt x="5182" y="345837"/>
                    <a:pt x="0" y="345837"/>
                  </a:cubicBezTo>
                  <a:cubicBezTo>
                    <a:pt x="0" y="263264"/>
                    <a:pt x="0" y="181729"/>
                    <a:pt x="0" y="99156"/>
                  </a:cubicBezTo>
                  <a:cubicBezTo>
                    <a:pt x="15547" y="99156"/>
                    <a:pt x="30749" y="99156"/>
                    <a:pt x="45950" y="99156"/>
                  </a:cubicBezTo>
                  <a:cubicBezTo>
                    <a:pt x="70135" y="99156"/>
                    <a:pt x="94665" y="99156"/>
                    <a:pt x="118849" y="99156"/>
                  </a:cubicBezTo>
                  <a:cubicBezTo>
                    <a:pt x="122995" y="99156"/>
                    <a:pt x="127832" y="98465"/>
                    <a:pt x="130941" y="96392"/>
                  </a:cubicBezTo>
                  <a:cubicBezTo>
                    <a:pt x="183801" y="64607"/>
                    <a:pt x="236662" y="32131"/>
                    <a:pt x="289522" y="0"/>
                  </a:cubicBezTo>
                  <a:cubicBezTo>
                    <a:pt x="289867" y="147870"/>
                    <a:pt x="289867" y="295395"/>
                    <a:pt x="289867" y="442920"/>
                  </a:cubicBezTo>
                  <a:close/>
                </a:path>
              </a:pathLst>
            </a:custGeom>
            <a:solidFill>
              <a:srgbClr val="000000"/>
            </a:solidFill>
            <a:ln w="3443" cap="flat">
              <a:noFill/>
              <a:prstDash val="solid"/>
              <a:miter/>
            </a:ln>
          </p:spPr>
          <p:txBody>
            <a:bodyPr rtlCol="0" anchor="ctr"/>
            <a:lstStyle/>
            <a:p>
              <a:endParaRPr lang="en-US"/>
            </a:p>
          </p:txBody>
        </p:sp>
        <p:sp>
          <p:nvSpPr>
            <p:cNvPr id="23" name="Freeform: Shape 45">
              <a:extLst>
                <a:ext uri="{FF2B5EF4-FFF2-40B4-BE49-F238E27FC236}">
                  <a16:creationId xmlns:a16="http://schemas.microsoft.com/office/drawing/2014/main" id="{2E8E07C9-4759-FF61-245A-C2C8D5A754B9}"/>
                </a:ext>
              </a:extLst>
            </p:cNvPr>
            <p:cNvSpPr/>
            <p:nvPr/>
          </p:nvSpPr>
          <p:spPr>
            <a:xfrm>
              <a:off x="1016935" y="1911114"/>
              <a:ext cx="51824" cy="51824"/>
            </a:xfrm>
            <a:custGeom>
              <a:avLst/>
              <a:gdLst>
                <a:gd name="connsiteX0" fmla="*/ 52887 w 51823"/>
                <a:gd name="connsiteY0" fmla="*/ 26611 h 51823"/>
                <a:gd name="connsiteX1" fmla="*/ 26284 w 51823"/>
                <a:gd name="connsiteY1" fmla="*/ 52523 h 51823"/>
                <a:gd name="connsiteX2" fmla="*/ 27 w 51823"/>
                <a:gd name="connsiteY2" fmla="*/ 24884 h 51823"/>
                <a:gd name="connsiteX3" fmla="*/ 27321 w 51823"/>
                <a:gd name="connsiteY3" fmla="*/ 8 h 51823"/>
                <a:gd name="connsiteX4" fmla="*/ 52887 w 51823"/>
                <a:gd name="connsiteY4" fmla="*/ 26611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887" y="26611"/>
                  </a:moveTo>
                  <a:cubicBezTo>
                    <a:pt x="52541" y="40776"/>
                    <a:pt x="40104" y="52523"/>
                    <a:pt x="26284" y="52523"/>
                  </a:cubicBezTo>
                  <a:cubicBezTo>
                    <a:pt x="12119" y="52523"/>
                    <a:pt x="-664" y="39049"/>
                    <a:pt x="27" y="24884"/>
                  </a:cubicBezTo>
                  <a:cubicBezTo>
                    <a:pt x="718" y="10373"/>
                    <a:pt x="12810" y="-337"/>
                    <a:pt x="27321" y="8"/>
                  </a:cubicBezTo>
                  <a:cubicBezTo>
                    <a:pt x="41831" y="354"/>
                    <a:pt x="53232" y="12446"/>
                    <a:pt x="52887" y="26611"/>
                  </a:cubicBezTo>
                  <a:close/>
                </a:path>
              </a:pathLst>
            </a:custGeom>
            <a:solidFill>
              <a:srgbClr val="000000"/>
            </a:solidFill>
            <a:ln w="3443" cap="flat">
              <a:noFill/>
              <a:prstDash val="solid"/>
              <a:miter/>
            </a:ln>
          </p:spPr>
          <p:txBody>
            <a:bodyPr rtlCol="0" anchor="ctr"/>
            <a:lstStyle/>
            <a:p>
              <a:endParaRPr lang="en-US"/>
            </a:p>
          </p:txBody>
        </p:sp>
        <p:sp>
          <p:nvSpPr>
            <p:cNvPr id="24" name="Freeform: Shape 46">
              <a:extLst>
                <a:ext uri="{FF2B5EF4-FFF2-40B4-BE49-F238E27FC236}">
                  <a16:creationId xmlns:a16="http://schemas.microsoft.com/office/drawing/2014/main" id="{28A08BF3-03D9-C748-0A25-434E43BC37D0}"/>
                </a:ext>
              </a:extLst>
            </p:cNvPr>
            <p:cNvSpPr/>
            <p:nvPr/>
          </p:nvSpPr>
          <p:spPr>
            <a:xfrm>
              <a:off x="1007281" y="2003369"/>
              <a:ext cx="51824" cy="51824"/>
            </a:xfrm>
            <a:custGeom>
              <a:avLst/>
              <a:gdLst>
                <a:gd name="connsiteX0" fmla="*/ 26610 w 51823"/>
                <a:gd name="connsiteY0" fmla="*/ 0 h 51823"/>
                <a:gd name="connsiteX1" fmla="*/ 52867 w 51823"/>
                <a:gd name="connsiteY1" fmla="*/ 25912 h 51823"/>
                <a:gd name="connsiteX2" fmla="*/ 26955 w 51823"/>
                <a:gd name="connsiteY2" fmla="*/ 52169 h 51823"/>
                <a:gd name="connsiteX3" fmla="*/ 7 w 51823"/>
                <a:gd name="connsiteY3" fmla="*/ 25566 h 51823"/>
                <a:gd name="connsiteX4" fmla="*/ 26610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610" y="0"/>
                  </a:moveTo>
                  <a:cubicBezTo>
                    <a:pt x="41120" y="0"/>
                    <a:pt x="52522" y="11747"/>
                    <a:pt x="52867" y="25912"/>
                  </a:cubicBezTo>
                  <a:cubicBezTo>
                    <a:pt x="52867" y="40422"/>
                    <a:pt x="41466" y="51824"/>
                    <a:pt x="26955" y="52169"/>
                  </a:cubicBezTo>
                  <a:cubicBezTo>
                    <a:pt x="12099" y="52169"/>
                    <a:pt x="-338" y="40077"/>
                    <a:pt x="7" y="25566"/>
                  </a:cubicBezTo>
                  <a:cubicBezTo>
                    <a:pt x="353" y="11747"/>
                    <a:pt x="12445" y="0"/>
                    <a:pt x="26610" y="0"/>
                  </a:cubicBezTo>
                  <a:close/>
                </a:path>
              </a:pathLst>
            </a:custGeom>
            <a:solidFill>
              <a:srgbClr val="000000"/>
            </a:solidFill>
            <a:ln w="3443" cap="flat">
              <a:noFill/>
              <a:prstDash val="solid"/>
              <a:miter/>
            </a:ln>
          </p:spPr>
          <p:txBody>
            <a:bodyPr rtlCol="0" anchor="ctr"/>
            <a:lstStyle/>
            <a:p>
              <a:endParaRPr lang="en-US"/>
            </a:p>
          </p:txBody>
        </p:sp>
        <p:sp>
          <p:nvSpPr>
            <p:cNvPr id="25" name="Freeform: Shape 47">
              <a:extLst>
                <a:ext uri="{FF2B5EF4-FFF2-40B4-BE49-F238E27FC236}">
                  <a16:creationId xmlns:a16="http://schemas.microsoft.com/office/drawing/2014/main" id="{6FAC09DC-879E-2294-8350-806CCC022C6C}"/>
                </a:ext>
              </a:extLst>
            </p:cNvPr>
            <p:cNvSpPr/>
            <p:nvPr/>
          </p:nvSpPr>
          <p:spPr>
            <a:xfrm>
              <a:off x="873921" y="1931161"/>
              <a:ext cx="51824" cy="51824"/>
            </a:xfrm>
            <a:custGeom>
              <a:avLst/>
              <a:gdLst>
                <a:gd name="connsiteX0" fmla="*/ 52522 w 51823"/>
                <a:gd name="connsiteY0" fmla="*/ 26257 h 51823"/>
                <a:gd name="connsiteX1" fmla="*/ 26610 w 51823"/>
                <a:gd name="connsiteY1" fmla="*/ 53206 h 51823"/>
                <a:gd name="connsiteX2" fmla="*/ 7 w 51823"/>
                <a:gd name="connsiteY2" fmla="*/ 26948 h 51823"/>
                <a:gd name="connsiteX3" fmla="*/ 25919 w 51823"/>
                <a:gd name="connsiteY3" fmla="*/ 0 h 51823"/>
                <a:gd name="connsiteX4" fmla="*/ 52522 w 51823"/>
                <a:gd name="connsiteY4" fmla="*/ 26257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522" y="26257"/>
                  </a:moveTo>
                  <a:cubicBezTo>
                    <a:pt x="52868" y="40077"/>
                    <a:pt x="40430" y="52860"/>
                    <a:pt x="26610" y="53206"/>
                  </a:cubicBezTo>
                  <a:cubicBezTo>
                    <a:pt x="12791" y="53551"/>
                    <a:pt x="353" y="41459"/>
                    <a:pt x="7" y="26948"/>
                  </a:cubicBezTo>
                  <a:cubicBezTo>
                    <a:pt x="-338" y="12438"/>
                    <a:pt x="11409" y="345"/>
                    <a:pt x="25919" y="0"/>
                  </a:cubicBezTo>
                  <a:cubicBezTo>
                    <a:pt x="39739" y="0"/>
                    <a:pt x="52177" y="12092"/>
                    <a:pt x="52522" y="26257"/>
                  </a:cubicBezTo>
                  <a:close/>
                </a:path>
              </a:pathLst>
            </a:custGeom>
            <a:solidFill>
              <a:srgbClr val="000000"/>
            </a:solidFill>
            <a:ln w="3443" cap="flat">
              <a:noFill/>
              <a:prstDash val="solid"/>
              <a:miter/>
            </a:ln>
          </p:spPr>
          <p:txBody>
            <a:bodyPr rtlCol="0" anchor="ctr"/>
            <a:lstStyle/>
            <a:p>
              <a:endParaRPr lang="en-US"/>
            </a:p>
          </p:txBody>
        </p:sp>
        <p:sp>
          <p:nvSpPr>
            <p:cNvPr id="26" name="Freeform: Shape 48">
              <a:extLst>
                <a:ext uri="{FF2B5EF4-FFF2-40B4-BE49-F238E27FC236}">
                  <a16:creationId xmlns:a16="http://schemas.microsoft.com/office/drawing/2014/main" id="{FF199CB4-ABC1-AFB5-2AD6-9BAE5656B930}"/>
                </a:ext>
              </a:extLst>
            </p:cNvPr>
            <p:cNvSpPr/>
            <p:nvPr/>
          </p:nvSpPr>
          <p:spPr>
            <a:xfrm>
              <a:off x="936117" y="1861717"/>
              <a:ext cx="51824" cy="51824"/>
            </a:xfrm>
            <a:custGeom>
              <a:avLst/>
              <a:gdLst>
                <a:gd name="connsiteX0" fmla="*/ 26257 w 51823"/>
                <a:gd name="connsiteY0" fmla="*/ 0 h 51823"/>
                <a:gd name="connsiteX1" fmla="*/ 52169 w 51823"/>
                <a:gd name="connsiteY1" fmla="*/ 25912 h 51823"/>
                <a:gd name="connsiteX2" fmla="*/ 25912 w 51823"/>
                <a:gd name="connsiteY2" fmla="*/ 51824 h 51823"/>
                <a:gd name="connsiteX3" fmla="*/ 0 w 51823"/>
                <a:gd name="connsiteY3" fmla="*/ 25221 h 51823"/>
                <a:gd name="connsiteX4" fmla="*/ 26257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257" y="0"/>
                  </a:moveTo>
                  <a:cubicBezTo>
                    <a:pt x="41114" y="0"/>
                    <a:pt x="52169" y="11401"/>
                    <a:pt x="52169" y="25912"/>
                  </a:cubicBezTo>
                  <a:cubicBezTo>
                    <a:pt x="52169" y="40422"/>
                    <a:pt x="40423" y="52169"/>
                    <a:pt x="25912" y="51824"/>
                  </a:cubicBezTo>
                  <a:cubicBezTo>
                    <a:pt x="11401" y="51824"/>
                    <a:pt x="0" y="40077"/>
                    <a:pt x="0" y="25221"/>
                  </a:cubicBezTo>
                  <a:cubicBezTo>
                    <a:pt x="0" y="11056"/>
                    <a:pt x="11401" y="0"/>
                    <a:pt x="26257" y="0"/>
                  </a:cubicBezTo>
                  <a:close/>
                </a:path>
              </a:pathLst>
            </a:custGeom>
            <a:solidFill>
              <a:srgbClr val="000000"/>
            </a:solidFill>
            <a:ln w="3443" cap="flat">
              <a:noFill/>
              <a:prstDash val="solid"/>
              <a:miter/>
            </a:ln>
          </p:spPr>
          <p:txBody>
            <a:bodyPr rtlCol="0" anchor="ctr"/>
            <a:lstStyle/>
            <a:p>
              <a:endParaRPr lang="en-US"/>
            </a:p>
          </p:txBody>
        </p:sp>
        <p:sp>
          <p:nvSpPr>
            <p:cNvPr id="27" name="Freeform: Shape 49">
              <a:extLst>
                <a:ext uri="{FF2B5EF4-FFF2-40B4-BE49-F238E27FC236}">
                  <a16:creationId xmlns:a16="http://schemas.microsoft.com/office/drawing/2014/main" id="{05B3B4E4-EED6-5503-67A6-29730561DC53}"/>
                </a:ext>
              </a:extLst>
            </p:cNvPr>
            <p:cNvSpPr/>
            <p:nvPr/>
          </p:nvSpPr>
          <p:spPr>
            <a:xfrm>
              <a:off x="910543" y="2019944"/>
              <a:ext cx="51824" cy="51824"/>
            </a:xfrm>
            <a:custGeom>
              <a:avLst/>
              <a:gdLst>
                <a:gd name="connsiteX0" fmla="*/ 52177 w 51823"/>
                <a:gd name="connsiteY0" fmla="*/ 25229 h 51823"/>
                <a:gd name="connsiteX1" fmla="*/ 26611 w 51823"/>
                <a:gd name="connsiteY1" fmla="*/ 52177 h 51823"/>
                <a:gd name="connsiteX2" fmla="*/ 8 w 51823"/>
                <a:gd name="connsiteY2" fmla="*/ 26611 h 51823"/>
                <a:gd name="connsiteX3" fmla="*/ 25574 w 51823"/>
                <a:gd name="connsiteY3" fmla="*/ 8 h 51823"/>
                <a:gd name="connsiteX4" fmla="*/ 52177 w 51823"/>
                <a:gd name="connsiteY4" fmla="*/ 25229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177" y="25229"/>
                  </a:moveTo>
                  <a:cubicBezTo>
                    <a:pt x="52522" y="39740"/>
                    <a:pt x="41121" y="51832"/>
                    <a:pt x="26611" y="52177"/>
                  </a:cubicBezTo>
                  <a:cubicBezTo>
                    <a:pt x="12445" y="52523"/>
                    <a:pt x="353" y="40776"/>
                    <a:pt x="8" y="26611"/>
                  </a:cubicBezTo>
                  <a:cubicBezTo>
                    <a:pt x="-338" y="12100"/>
                    <a:pt x="11063" y="354"/>
                    <a:pt x="25574" y="8"/>
                  </a:cubicBezTo>
                  <a:cubicBezTo>
                    <a:pt x="40430" y="-337"/>
                    <a:pt x="51831" y="10373"/>
                    <a:pt x="52177" y="25229"/>
                  </a:cubicBezTo>
                  <a:close/>
                </a:path>
              </a:pathLst>
            </a:custGeom>
            <a:solidFill>
              <a:srgbClr val="000000"/>
            </a:solidFill>
            <a:ln w="3443" cap="flat">
              <a:noFill/>
              <a:prstDash val="solid"/>
              <a:miter/>
            </a:ln>
          </p:spPr>
          <p:txBody>
            <a:bodyPr rtlCol="0" anchor="ctr"/>
            <a:lstStyle/>
            <a:p>
              <a:endParaRPr lang="en-US"/>
            </a:p>
          </p:txBody>
        </p:sp>
        <p:sp>
          <p:nvSpPr>
            <p:cNvPr id="28" name="Freeform: Shape 50">
              <a:extLst>
                <a:ext uri="{FF2B5EF4-FFF2-40B4-BE49-F238E27FC236}">
                  <a16:creationId xmlns:a16="http://schemas.microsoft.com/office/drawing/2014/main" id="{770A2957-BF59-1C7C-DF0A-B4D24E8DB389}"/>
                </a:ext>
              </a:extLst>
            </p:cNvPr>
            <p:cNvSpPr/>
            <p:nvPr/>
          </p:nvSpPr>
          <p:spPr>
            <a:xfrm>
              <a:off x="314233" y="2024789"/>
              <a:ext cx="41459" cy="41459"/>
            </a:xfrm>
            <a:custGeom>
              <a:avLst/>
              <a:gdLst>
                <a:gd name="connsiteX0" fmla="*/ 0 w 41458"/>
                <a:gd name="connsiteY0" fmla="*/ 21766 h 41458"/>
                <a:gd name="connsiteX1" fmla="*/ 21075 w 41458"/>
                <a:gd name="connsiteY1" fmla="*/ 0 h 41458"/>
                <a:gd name="connsiteX2" fmla="*/ 42150 w 41458"/>
                <a:gd name="connsiteY2" fmla="*/ 21075 h 41458"/>
                <a:gd name="connsiteX3" fmla="*/ 20729 w 41458"/>
                <a:gd name="connsiteY3" fmla="*/ 42495 h 41458"/>
                <a:gd name="connsiteX4" fmla="*/ 0 w 41458"/>
                <a:gd name="connsiteY4" fmla="*/ 21766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0" y="21766"/>
                  </a:moveTo>
                  <a:cubicBezTo>
                    <a:pt x="0" y="9674"/>
                    <a:pt x="9328" y="0"/>
                    <a:pt x="21075" y="0"/>
                  </a:cubicBezTo>
                  <a:cubicBezTo>
                    <a:pt x="32131" y="0"/>
                    <a:pt x="41804" y="10019"/>
                    <a:pt x="42150" y="21075"/>
                  </a:cubicBezTo>
                  <a:cubicBezTo>
                    <a:pt x="42495" y="32822"/>
                    <a:pt x="32476" y="42495"/>
                    <a:pt x="20729" y="42495"/>
                  </a:cubicBezTo>
                  <a:cubicBezTo>
                    <a:pt x="8637" y="42495"/>
                    <a:pt x="0" y="33858"/>
                    <a:pt x="0" y="21766"/>
                  </a:cubicBezTo>
                  <a:close/>
                </a:path>
              </a:pathLst>
            </a:custGeom>
            <a:solidFill>
              <a:srgbClr val="000000"/>
            </a:solidFill>
            <a:ln w="3443" cap="flat">
              <a:noFill/>
              <a:prstDash val="solid"/>
              <a:miter/>
            </a:ln>
          </p:spPr>
          <p:txBody>
            <a:bodyPr rtlCol="0" anchor="ctr"/>
            <a:lstStyle/>
            <a:p>
              <a:endParaRPr lang="en-US"/>
            </a:p>
          </p:txBody>
        </p:sp>
        <p:sp>
          <p:nvSpPr>
            <p:cNvPr id="29" name="Freeform: Shape 51">
              <a:extLst>
                <a:ext uri="{FF2B5EF4-FFF2-40B4-BE49-F238E27FC236}">
                  <a16:creationId xmlns:a16="http://schemas.microsoft.com/office/drawing/2014/main" id="{B59E61F8-7C2D-7965-2AB1-1E8D44A63CCA}"/>
                </a:ext>
              </a:extLst>
            </p:cNvPr>
            <p:cNvSpPr/>
            <p:nvPr/>
          </p:nvSpPr>
          <p:spPr>
            <a:xfrm>
              <a:off x="422708" y="2083523"/>
              <a:ext cx="41459" cy="41459"/>
            </a:xfrm>
            <a:custGeom>
              <a:avLst/>
              <a:gdLst>
                <a:gd name="connsiteX0" fmla="*/ 9 w 41458"/>
                <a:gd name="connsiteY0" fmla="*/ 20729 h 41458"/>
                <a:gd name="connsiteX1" fmla="*/ 20393 w 41458"/>
                <a:gd name="connsiteY1" fmla="*/ 0 h 41458"/>
                <a:gd name="connsiteX2" fmla="*/ 42159 w 41458"/>
                <a:gd name="connsiteY2" fmla="*/ 21075 h 41458"/>
                <a:gd name="connsiteX3" fmla="*/ 21084 w 41458"/>
                <a:gd name="connsiteY3" fmla="*/ 42150 h 41458"/>
                <a:gd name="connsiteX4" fmla="*/ 9 w 41458"/>
                <a:gd name="connsiteY4" fmla="*/ 2072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9" y="20729"/>
                  </a:moveTo>
                  <a:cubicBezTo>
                    <a:pt x="9" y="8983"/>
                    <a:pt x="8646" y="0"/>
                    <a:pt x="20393" y="0"/>
                  </a:cubicBezTo>
                  <a:cubicBezTo>
                    <a:pt x="32140" y="0"/>
                    <a:pt x="42504" y="9674"/>
                    <a:pt x="42159" y="21075"/>
                  </a:cubicBezTo>
                  <a:cubicBezTo>
                    <a:pt x="42159" y="32131"/>
                    <a:pt x="32140" y="41804"/>
                    <a:pt x="21084" y="42150"/>
                  </a:cubicBezTo>
                  <a:cubicBezTo>
                    <a:pt x="9337" y="42495"/>
                    <a:pt x="-337" y="32822"/>
                    <a:pt x="9" y="20729"/>
                  </a:cubicBezTo>
                  <a:close/>
                </a:path>
              </a:pathLst>
            </a:custGeom>
            <a:solidFill>
              <a:srgbClr val="000000"/>
            </a:solidFill>
            <a:ln w="3443" cap="flat">
              <a:noFill/>
              <a:prstDash val="solid"/>
              <a:miter/>
            </a:ln>
          </p:spPr>
          <p:txBody>
            <a:bodyPr rtlCol="0" anchor="ctr"/>
            <a:lstStyle/>
            <a:p>
              <a:endParaRPr lang="en-US"/>
            </a:p>
          </p:txBody>
        </p:sp>
        <p:sp>
          <p:nvSpPr>
            <p:cNvPr id="30" name="Freeform: Shape 52">
              <a:extLst>
                <a:ext uri="{FF2B5EF4-FFF2-40B4-BE49-F238E27FC236}">
                  <a16:creationId xmlns:a16="http://schemas.microsoft.com/office/drawing/2014/main" id="{7CFE262B-74A1-F795-0C49-694A9CF51826}"/>
                </a:ext>
              </a:extLst>
            </p:cNvPr>
            <p:cNvSpPr/>
            <p:nvPr/>
          </p:nvSpPr>
          <p:spPr>
            <a:xfrm>
              <a:off x="363629" y="1968119"/>
              <a:ext cx="41459" cy="41459"/>
            </a:xfrm>
            <a:custGeom>
              <a:avLst/>
              <a:gdLst>
                <a:gd name="connsiteX0" fmla="*/ 21084 w 41458"/>
                <a:gd name="connsiteY0" fmla="*/ 9 h 41458"/>
                <a:gd name="connsiteX1" fmla="*/ 42504 w 41458"/>
                <a:gd name="connsiteY1" fmla="*/ 20048 h 41458"/>
                <a:gd name="connsiteX2" fmla="*/ 21775 w 41458"/>
                <a:gd name="connsiteY2" fmla="*/ 42159 h 41458"/>
                <a:gd name="connsiteX3" fmla="*/ 9 w 41458"/>
                <a:gd name="connsiteY3" fmla="*/ 22121 h 41458"/>
                <a:gd name="connsiteX4" fmla="*/ 21084 w 41458"/>
                <a:gd name="connsiteY4" fmla="*/ 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084" y="9"/>
                  </a:moveTo>
                  <a:cubicBezTo>
                    <a:pt x="32485" y="-336"/>
                    <a:pt x="42159" y="8992"/>
                    <a:pt x="42504" y="20048"/>
                  </a:cubicBezTo>
                  <a:cubicBezTo>
                    <a:pt x="42850" y="32140"/>
                    <a:pt x="33867" y="41814"/>
                    <a:pt x="21775" y="42159"/>
                  </a:cubicBezTo>
                  <a:cubicBezTo>
                    <a:pt x="10374" y="42505"/>
                    <a:pt x="700" y="33176"/>
                    <a:pt x="9" y="22121"/>
                  </a:cubicBezTo>
                  <a:cubicBezTo>
                    <a:pt x="-337" y="10720"/>
                    <a:pt x="9337" y="355"/>
                    <a:pt x="21084" y="9"/>
                  </a:cubicBezTo>
                  <a:close/>
                </a:path>
              </a:pathLst>
            </a:custGeom>
            <a:solidFill>
              <a:srgbClr val="000000"/>
            </a:solidFill>
            <a:ln w="3443" cap="flat">
              <a:noFill/>
              <a:prstDash val="solid"/>
              <a:miter/>
            </a:ln>
          </p:spPr>
          <p:txBody>
            <a:bodyPr rtlCol="0" anchor="ctr"/>
            <a:lstStyle/>
            <a:p>
              <a:endParaRPr lang="en-US"/>
            </a:p>
          </p:txBody>
        </p:sp>
        <p:sp>
          <p:nvSpPr>
            <p:cNvPr id="31" name="Freeform: Shape 53">
              <a:extLst>
                <a:ext uri="{FF2B5EF4-FFF2-40B4-BE49-F238E27FC236}">
                  <a16:creationId xmlns:a16="http://schemas.microsoft.com/office/drawing/2014/main" id="{44A2C0D8-8FDE-8179-4C48-1E4E52301386}"/>
                </a:ext>
              </a:extLst>
            </p:cNvPr>
            <p:cNvSpPr/>
            <p:nvPr/>
          </p:nvSpPr>
          <p:spPr>
            <a:xfrm>
              <a:off x="429618" y="2008516"/>
              <a:ext cx="41459" cy="41459"/>
            </a:xfrm>
            <a:custGeom>
              <a:avLst/>
              <a:gdLst>
                <a:gd name="connsiteX0" fmla="*/ 42504 w 41458"/>
                <a:gd name="connsiteY0" fmla="*/ 21455 h 41458"/>
                <a:gd name="connsiteX1" fmla="*/ 21429 w 41458"/>
                <a:gd name="connsiteY1" fmla="*/ 42185 h 41458"/>
                <a:gd name="connsiteX2" fmla="*/ 9 w 41458"/>
                <a:gd name="connsiteY2" fmla="*/ 20764 h 41458"/>
                <a:gd name="connsiteX3" fmla="*/ 22120 w 41458"/>
                <a:gd name="connsiteY3" fmla="*/ 35 h 41458"/>
                <a:gd name="connsiteX4" fmla="*/ 42504 w 41458"/>
                <a:gd name="connsiteY4" fmla="*/ 2145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42504" y="21455"/>
                  </a:moveTo>
                  <a:cubicBezTo>
                    <a:pt x="42159" y="32857"/>
                    <a:pt x="33176" y="42185"/>
                    <a:pt x="21429" y="42185"/>
                  </a:cubicBezTo>
                  <a:cubicBezTo>
                    <a:pt x="9682" y="42185"/>
                    <a:pt x="-337" y="32511"/>
                    <a:pt x="9" y="20764"/>
                  </a:cubicBezTo>
                  <a:cubicBezTo>
                    <a:pt x="354" y="9018"/>
                    <a:pt x="10373" y="-656"/>
                    <a:pt x="22120" y="35"/>
                  </a:cubicBezTo>
                  <a:cubicBezTo>
                    <a:pt x="33867" y="380"/>
                    <a:pt x="42850" y="10054"/>
                    <a:pt x="42504" y="21455"/>
                  </a:cubicBezTo>
                  <a:close/>
                </a:path>
              </a:pathLst>
            </a:custGeom>
            <a:solidFill>
              <a:srgbClr val="000000"/>
            </a:solidFill>
            <a:ln w="3443" cap="flat">
              <a:noFill/>
              <a:prstDash val="solid"/>
              <a:miter/>
            </a:ln>
          </p:spPr>
          <p:txBody>
            <a:bodyPr rtlCol="0" anchor="ctr"/>
            <a:lstStyle/>
            <a:p>
              <a:endParaRPr lang="en-US"/>
            </a:p>
          </p:txBody>
        </p:sp>
        <p:sp>
          <p:nvSpPr>
            <p:cNvPr id="32" name="Freeform: Shape 54">
              <a:extLst>
                <a:ext uri="{FF2B5EF4-FFF2-40B4-BE49-F238E27FC236}">
                  <a16:creationId xmlns:a16="http://schemas.microsoft.com/office/drawing/2014/main" id="{500BE191-34AC-8334-7768-D9DE9192C8E2}"/>
                </a:ext>
              </a:extLst>
            </p:cNvPr>
            <p:cNvSpPr/>
            <p:nvPr/>
          </p:nvSpPr>
          <p:spPr>
            <a:xfrm>
              <a:off x="343254" y="2095951"/>
              <a:ext cx="41459" cy="41459"/>
            </a:xfrm>
            <a:custGeom>
              <a:avLst/>
              <a:gdLst>
                <a:gd name="connsiteX0" fmla="*/ 21766 w 41458"/>
                <a:gd name="connsiteY0" fmla="*/ 42505 h 41458"/>
                <a:gd name="connsiteX1" fmla="*/ 0 w 41458"/>
                <a:gd name="connsiteY1" fmla="*/ 21084 h 41458"/>
                <a:gd name="connsiteX2" fmla="*/ 21075 w 41458"/>
                <a:gd name="connsiteY2" fmla="*/ 9 h 41458"/>
                <a:gd name="connsiteX3" fmla="*/ 42150 w 41458"/>
                <a:gd name="connsiteY3" fmla="*/ 20393 h 41458"/>
                <a:gd name="connsiteX4" fmla="*/ 21766 w 41458"/>
                <a:gd name="connsiteY4" fmla="*/ 4250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766" y="42505"/>
                  </a:moveTo>
                  <a:cubicBezTo>
                    <a:pt x="9674" y="42505"/>
                    <a:pt x="0" y="32831"/>
                    <a:pt x="0" y="21084"/>
                  </a:cubicBezTo>
                  <a:cubicBezTo>
                    <a:pt x="346" y="10029"/>
                    <a:pt x="10019" y="355"/>
                    <a:pt x="21075" y="9"/>
                  </a:cubicBezTo>
                  <a:cubicBezTo>
                    <a:pt x="32131" y="-336"/>
                    <a:pt x="41804" y="8992"/>
                    <a:pt x="42150" y="20393"/>
                  </a:cubicBezTo>
                  <a:cubicBezTo>
                    <a:pt x="42841" y="32831"/>
                    <a:pt x="33858" y="42159"/>
                    <a:pt x="21766" y="42505"/>
                  </a:cubicBezTo>
                  <a:close/>
                </a:path>
              </a:pathLst>
            </a:custGeom>
            <a:solidFill>
              <a:srgbClr val="000000"/>
            </a:solidFill>
            <a:ln w="3443" cap="flat">
              <a:noFill/>
              <a:prstDash val="solid"/>
              <a:miter/>
            </a:ln>
          </p:spPr>
          <p:txBody>
            <a:bodyPr rtlCol="0" anchor="ctr"/>
            <a:lstStyle/>
            <a:p>
              <a:endParaRPr lang="en-US"/>
            </a:p>
          </p:txBody>
        </p:sp>
      </p:grpSp>
      <p:sp>
        <p:nvSpPr>
          <p:cNvPr id="43" name="標題 1">
            <a:extLst>
              <a:ext uri="{FF2B5EF4-FFF2-40B4-BE49-F238E27FC236}">
                <a16:creationId xmlns:a16="http://schemas.microsoft.com/office/drawing/2014/main" id="{CDCA49A7-1017-28FD-38A0-0AACAB1D8F7B}"/>
              </a:ext>
            </a:extLst>
          </p:cNvPr>
          <p:cNvSpPr txBox="1">
            <a:spLocks/>
          </p:cNvSpPr>
          <p:nvPr/>
        </p:nvSpPr>
        <p:spPr>
          <a:xfrm>
            <a:off x="9744498" y="246093"/>
            <a:ext cx="3257958" cy="5790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2200" dirty="0">
                <a:solidFill>
                  <a:schemeClr val="bg1"/>
                </a:solidFill>
                <a:latin typeface="YouYuan" panose="02010509060101010101" pitchFamily="49" charset="-122"/>
                <a:ea typeface="YouYuan" panose="02010509060101010101" pitchFamily="49" charset="-122"/>
              </a:rPr>
              <a:t>講者</a:t>
            </a:r>
            <a:r>
              <a:rPr lang="en-US" altLang="zh-TW" sz="2200" dirty="0">
                <a:solidFill>
                  <a:schemeClr val="bg1"/>
                </a:solidFill>
                <a:latin typeface="YouYuan" panose="02010509060101010101" pitchFamily="49" charset="-122"/>
                <a:ea typeface="YouYuan" panose="02010509060101010101" pitchFamily="49" charset="-122"/>
              </a:rPr>
              <a:t>:</a:t>
            </a:r>
            <a:r>
              <a:rPr lang="zh-TW" altLang="en-US" sz="2200" dirty="0">
                <a:solidFill>
                  <a:schemeClr val="bg1"/>
                </a:solidFill>
                <a:latin typeface="YouYuan" panose="02010509060101010101" pitchFamily="49" charset="-122"/>
                <a:ea typeface="YouYuan" panose="02010509060101010101" pitchFamily="49" charset="-122"/>
              </a:rPr>
              <a:t>劉冠緯</a:t>
            </a:r>
          </a:p>
        </p:txBody>
      </p:sp>
      <p:sp>
        <p:nvSpPr>
          <p:cNvPr id="33" name="標題 1">
            <a:extLst>
              <a:ext uri="{FF2B5EF4-FFF2-40B4-BE49-F238E27FC236}">
                <a16:creationId xmlns:a16="http://schemas.microsoft.com/office/drawing/2014/main" id="{5A1B1FA0-F6E7-41A6-9164-6CD88B89812F}"/>
              </a:ext>
            </a:extLst>
          </p:cNvPr>
          <p:cNvSpPr txBox="1">
            <a:spLocks/>
          </p:cNvSpPr>
          <p:nvPr/>
        </p:nvSpPr>
        <p:spPr>
          <a:xfrm>
            <a:off x="61735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nvGrpSpPr>
          <p:cNvPr id="34" name="群組 33">
            <a:extLst>
              <a:ext uri="{FF2B5EF4-FFF2-40B4-BE49-F238E27FC236}">
                <a16:creationId xmlns:a16="http://schemas.microsoft.com/office/drawing/2014/main" id="{0B5FC35A-6EE6-4FCB-9E37-FCC169CB27A8}"/>
              </a:ext>
            </a:extLst>
          </p:cNvPr>
          <p:cNvGrpSpPr/>
          <p:nvPr/>
        </p:nvGrpSpPr>
        <p:grpSpPr>
          <a:xfrm>
            <a:off x="1" y="-567239"/>
            <a:ext cx="12191999" cy="1407527"/>
            <a:chOff x="-96252" y="-573091"/>
            <a:chExt cx="12191999" cy="1407527"/>
          </a:xfrm>
        </p:grpSpPr>
        <p:grpSp>
          <p:nvGrpSpPr>
            <p:cNvPr id="44" name="群組 43">
              <a:extLst>
                <a:ext uri="{FF2B5EF4-FFF2-40B4-BE49-F238E27FC236}">
                  <a16:creationId xmlns:a16="http://schemas.microsoft.com/office/drawing/2014/main" id="{22605C4A-D71A-4E22-ACEC-6E0DA7ADC27C}"/>
                </a:ext>
              </a:extLst>
            </p:cNvPr>
            <p:cNvGrpSpPr/>
            <p:nvPr/>
          </p:nvGrpSpPr>
          <p:grpSpPr>
            <a:xfrm>
              <a:off x="-96252" y="-219507"/>
              <a:ext cx="12191999" cy="1053943"/>
              <a:chOff x="1" y="-219507"/>
              <a:chExt cx="12191999" cy="1268989"/>
            </a:xfrm>
          </p:grpSpPr>
          <p:sp>
            <p:nvSpPr>
              <p:cNvPr id="46" name="矩形 45">
                <a:extLst>
                  <a:ext uri="{FF2B5EF4-FFF2-40B4-BE49-F238E27FC236}">
                    <a16:creationId xmlns:a16="http://schemas.microsoft.com/office/drawing/2014/main" id="{371C13A5-25EA-46B4-871B-05A7E669E8B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7" name="平行四边形 11">
                <a:extLst>
                  <a:ext uri="{FF2B5EF4-FFF2-40B4-BE49-F238E27FC236}">
                    <a16:creationId xmlns:a16="http://schemas.microsoft.com/office/drawing/2014/main" id="{FBDEB15F-EE3B-40E4-9EC2-674231ABD7E9}"/>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8" name="平行四边形 12">
                <a:extLst>
                  <a:ext uri="{FF2B5EF4-FFF2-40B4-BE49-F238E27FC236}">
                    <a16:creationId xmlns:a16="http://schemas.microsoft.com/office/drawing/2014/main" id="{B0539D64-1397-4EAC-90EF-00803F0038E5}"/>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9" name="平行四边形 13">
                <a:extLst>
                  <a:ext uri="{FF2B5EF4-FFF2-40B4-BE49-F238E27FC236}">
                    <a16:creationId xmlns:a16="http://schemas.microsoft.com/office/drawing/2014/main" id="{9D92D364-BB62-4B86-A2D5-7F66F953745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0" name="平行四边形 21">
                <a:extLst>
                  <a:ext uri="{FF2B5EF4-FFF2-40B4-BE49-F238E27FC236}">
                    <a16:creationId xmlns:a16="http://schemas.microsoft.com/office/drawing/2014/main" id="{DED41DB4-6A96-4279-B3F3-A17C79D35119}"/>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1" name="平行四边形 22">
                <a:extLst>
                  <a:ext uri="{FF2B5EF4-FFF2-40B4-BE49-F238E27FC236}">
                    <a16:creationId xmlns:a16="http://schemas.microsoft.com/office/drawing/2014/main" id="{08D1A026-DFAB-4B1D-B48C-B9F8BFFAC0F0}"/>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45" name="標題 1">
              <a:extLst>
                <a:ext uri="{FF2B5EF4-FFF2-40B4-BE49-F238E27FC236}">
                  <a16:creationId xmlns:a16="http://schemas.microsoft.com/office/drawing/2014/main" id="{9771A5B8-7F22-4D01-930C-F5CDCB59AEF7}"/>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sp>
        <p:nvSpPr>
          <p:cNvPr id="52" name="標題 1">
            <a:extLst>
              <a:ext uri="{FF2B5EF4-FFF2-40B4-BE49-F238E27FC236}">
                <a16:creationId xmlns:a16="http://schemas.microsoft.com/office/drawing/2014/main" id="{F5302DCF-F600-4383-A9F9-C6D84FC6402C}"/>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
        <p:nvSpPr>
          <p:cNvPr id="2" name="標題 1">
            <a:extLst>
              <a:ext uri="{FF2B5EF4-FFF2-40B4-BE49-F238E27FC236}">
                <a16:creationId xmlns:a16="http://schemas.microsoft.com/office/drawing/2014/main" id="{D37C7D16-623D-295A-C0BF-5B621F9E4F19}"/>
              </a:ext>
            </a:extLst>
          </p:cNvPr>
          <p:cNvSpPr txBox="1">
            <a:spLocks/>
          </p:cNvSpPr>
          <p:nvPr/>
        </p:nvSpPr>
        <p:spPr>
          <a:xfrm>
            <a:off x="-624" y="2266726"/>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Yu Mincho" panose="02020400000000000000" pitchFamily="18" charset="-128"/>
                <a:ea typeface="Yu Mincho" panose="02020400000000000000" pitchFamily="18" charset="-128"/>
              </a:rPr>
              <a:t>Take 03 </a:t>
            </a:r>
            <a:r>
              <a:rPr lang="zh-TW" altLang="en-US" b="1" dirty="0">
                <a:latin typeface="Yu Mincho" panose="02020400000000000000" pitchFamily="18" charset="-128"/>
                <a:ea typeface="Yu Mincho" panose="02020400000000000000" pitchFamily="18" charset="-128"/>
              </a:rPr>
              <a:t>數據平台建置</a:t>
            </a:r>
            <a:r>
              <a:rPr lang="en-US" altLang="zh-TW" b="1" dirty="0">
                <a:latin typeface="Yu Mincho" panose="02020400000000000000" pitchFamily="18" charset="-128"/>
                <a:ea typeface="Yu Mincho" panose="02020400000000000000" pitchFamily="18" charset="-128"/>
              </a:rPr>
              <a:t> </a:t>
            </a:r>
            <a:endParaRPr lang="zh-TW" altLang="en-US" b="1" dirty="0">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1667967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29</a:t>
            </a:fld>
            <a:endParaRPr lang="zh-TW" altLang="en-US"/>
          </a:p>
        </p:txBody>
      </p:sp>
      <p:grpSp>
        <p:nvGrpSpPr>
          <p:cNvPr id="19" name="群組 18">
            <a:extLst>
              <a:ext uri="{FF2B5EF4-FFF2-40B4-BE49-F238E27FC236}">
                <a16:creationId xmlns:a16="http://schemas.microsoft.com/office/drawing/2014/main" id="{2CABBAA8-3EA9-4F9F-9146-A1AA9F604C5D}"/>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262435FA-628C-47EF-A999-9EAC1553F24B}"/>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0ECBBB6C-1E92-4B7E-B852-63D13B242B81}"/>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CBD82DFF-22BA-4775-8D76-A9A32A1BB9B6}"/>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2084231D-DCA7-47C0-8766-417972BD53AF}"/>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C1B53B98-D3E1-414B-8878-BAFD70B6EF0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72211096-A3C3-4B67-AE0A-FF4D07EEAD9D}"/>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1944D7CE-DFA5-41E3-B80A-FCAA1CED4E94}"/>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DCF481EA-4DD5-4FF9-8CF6-FD53DB873219}"/>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grpSp>
        <p:nvGrpSpPr>
          <p:cNvPr id="32" name="群組 31">
            <a:extLst>
              <a:ext uri="{FF2B5EF4-FFF2-40B4-BE49-F238E27FC236}">
                <a16:creationId xmlns:a16="http://schemas.microsoft.com/office/drawing/2014/main" id="{8A2601B6-70CA-429A-9D41-8B95FC99EEC0}"/>
              </a:ext>
            </a:extLst>
          </p:cNvPr>
          <p:cNvGrpSpPr/>
          <p:nvPr/>
        </p:nvGrpSpPr>
        <p:grpSpPr>
          <a:xfrm>
            <a:off x="2469277" y="1339470"/>
            <a:ext cx="7246877" cy="5041841"/>
            <a:chOff x="2595925" y="1679634"/>
            <a:chExt cx="7246877" cy="5041841"/>
          </a:xfrm>
        </p:grpSpPr>
        <p:sp>
          <p:nvSpPr>
            <p:cNvPr id="33" name="Rectangle 47">
              <a:extLst>
                <a:ext uri="{FF2B5EF4-FFF2-40B4-BE49-F238E27FC236}">
                  <a16:creationId xmlns:a16="http://schemas.microsoft.com/office/drawing/2014/main" id="{132E34B0-E6A1-4800-B04C-24C6FAD80A08}"/>
                </a:ext>
              </a:extLst>
            </p:cNvPr>
            <p:cNvSpPr/>
            <p:nvPr/>
          </p:nvSpPr>
          <p:spPr>
            <a:xfrm>
              <a:off x="2595927" y="5534694"/>
              <a:ext cx="7246873" cy="963765"/>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Rectangle 47">
              <a:extLst>
                <a:ext uri="{FF2B5EF4-FFF2-40B4-BE49-F238E27FC236}">
                  <a16:creationId xmlns:a16="http://schemas.microsoft.com/office/drawing/2014/main" id="{27FAAD32-5399-49ED-94A0-D3C8FC68A66B}"/>
                </a:ext>
              </a:extLst>
            </p:cNvPr>
            <p:cNvSpPr/>
            <p:nvPr/>
          </p:nvSpPr>
          <p:spPr>
            <a:xfrm>
              <a:off x="2595927" y="3607164"/>
              <a:ext cx="5610973" cy="963765"/>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5" name="Rectangle 47">
              <a:extLst>
                <a:ext uri="{FF2B5EF4-FFF2-40B4-BE49-F238E27FC236}">
                  <a16:creationId xmlns:a16="http://schemas.microsoft.com/office/drawing/2014/main" id="{C130E90D-DE7B-429A-AAF3-0379C6534C8A}"/>
                </a:ext>
              </a:extLst>
            </p:cNvPr>
            <p:cNvSpPr/>
            <p:nvPr/>
          </p:nvSpPr>
          <p:spPr>
            <a:xfrm>
              <a:off x="2595928" y="4570929"/>
              <a:ext cx="5614269" cy="963765"/>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6" name="Rectangle 47">
              <a:extLst>
                <a:ext uri="{FF2B5EF4-FFF2-40B4-BE49-F238E27FC236}">
                  <a16:creationId xmlns:a16="http://schemas.microsoft.com/office/drawing/2014/main" id="{AEC847D9-42B3-4C6D-BBFE-0A4E7FA8AB8A}"/>
                </a:ext>
              </a:extLst>
            </p:cNvPr>
            <p:cNvSpPr/>
            <p:nvPr/>
          </p:nvSpPr>
          <p:spPr>
            <a:xfrm>
              <a:off x="2595925" y="2643397"/>
              <a:ext cx="3507827" cy="964783"/>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Rectangle 47">
              <a:extLst>
                <a:ext uri="{FF2B5EF4-FFF2-40B4-BE49-F238E27FC236}">
                  <a16:creationId xmlns:a16="http://schemas.microsoft.com/office/drawing/2014/main" id="{0B029206-D0F9-41AB-AE23-26980BF0C528}"/>
                </a:ext>
              </a:extLst>
            </p:cNvPr>
            <p:cNvSpPr/>
            <p:nvPr/>
          </p:nvSpPr>
          <p:spPr>
            <a:xfrm>
              <a:off x="2595926" y="1679634"/>
              <a:ext cx="7246876" cy="963765"/>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8" name="Rectangle 47">
              <a:extLst>
                <a:ext uri="{FF2B5EF4-FFF2-40B4-BE49-F238E27FC236}">
                  <a16:creationId xmlns:a16="http://schemas.microsoft.com/office/drawing/2014/main" id="{32EC70ED-BCB0-4769-A862-17BF71AC7809}"/>
                </a:ext>
              </a:extLst>
            </p:cNvPr>
            <p:cNvSpPr/>
            <p:nvPr/>
          </p:nvSpPr>
          <p:spPr>
            <a:xfrm>
              <a:off x="6103755" y="2643397"/>
              <a:ext cx="2106442" cy="962752"/>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39" name="圖片 38">
              <a:extLst>
                <a:ext uri="{FF2B5EF4-FFF2-40B4-BE49-F238E27FC236}">
                  <a16:creationId xmlns:a16="http://schemas.microsoft.com/office/drawing/2014/main" id="{73E38358-8F5B-4B75-81C5-CBB6A4396F8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887874" y="5516626"/>
              <a:ext cx="980817" cy="980817"/>
            </a:xfrm>
            <a:prstGeom prst="rect">
              <a:avLst/>
            </a:prstGeom>
          </p:spPr>
        </p:pic>
        <p:sp>
          <p:nvSpPr>
            <p:cNvPr id="40" name="文字方塊 39">
              <a:extLst>
                <a:ext uri="{FF2B5EF4-FFF2-40B4-BE49-F238E27FC236}">
                  <a16:creationId xmlns:a16="http://schemas.microsoft.com/office/drawing/2014/main" id="{E12C616B-FDCB-494E-9B64-12CD0E3330E3}"/>
                </a:ext>
              </a:extLst>
            </p:cNvPr>
            <p:cNvSpPr txBox="1"/>
            <p:nvPr/>
          </p:nvSpPr>
          <p:spPr>
            <a:xfrm>
              <a:off x="4727815" y="6016576"/>
              <a:ext cx="1202189" cy="397673"/>
            </a:xfrm>
            <a:prstGeom prst="rect">
              <a:avLst/>
            </a:prstGeom>
            <a:noFill/>
          </p:spPr>
          <p:txBody>
            <a:bodyPr wrap="none" rtlCol="0">
              <a:spAutoFit/>
            </a:bodyPr>
            <a:lstStyle/>
            <a:p>
              <a:r>
                <a:rPr lang="en-US" altLang="zh-TW" sz="1984" b="1" dirty="0">
                  <a:latin typeface="微軟正黑體" panose="020B0604030504040204" pitchFamily="34" charset="-120"/>
                  <a:ea typeface="微軟正黑體" panose="020B0604030504040204" pitchFamily="34" charset="-120"/>
                </a:rPr>
                <a:t>VMware</a:t>
              </a:r>
              <a:endParaRPr lang="zh-TW" altLang="en-US" sz="1984" b="1" dirty="0">
                <a:latin typeface="微軟正黑體" panose="020B0604030504040204" pitchFamily="34" charset="-120"/>
                <a:ea typeface="微軟正黑體" panose="020B0604030504040204" pitchFamily="34" charset="-120"/>
              </a:endParaRPr>
            </a:p>
          </p:txBody>
        </p:sp>
        <p:pic>
          <p:nvPicPr>
            <p:cNvPr id="41" name="圖片 40" descr="一張含有 撞球 的圖片&#10;&#10;自動產生的描述">
              <a:extLst>
                <a:ext uri="{FF2B5EF4-FFF2-40B4-BE49-F238E27FC236}">
                  <a16:creationId xmlns:a16="http://schemas.microsoft.com/office/drawing/2014/main" id="{055553AA-EDB6-4392-8E61-E2E607935DC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57419" y="5430715"/>
              <a:ext cx="1825766" cy="1290760"/>
            </a:xfrm>
            <a:prstGeom prst="rect">
              <a:avLst/>
            </a:prstGeom>
          </p:spPr>
        </p:pic>
        <p:pic>
          <p:nvPicPr>
            <p:cNvPr id="42" name="圖片 41" descr="一張含有 標誌 的圖片&#10;&#10;自動產生的描述">
              <a:extLst>
                <a:ext uri="{FF2B5EF4-FFF2-40B4-BE49-F238E27FC236}">
                  <a16:creationId xmlns:a16="http://schemas.microsoft.com/office/drawing/2014/main" id="{BEF67407-B4CB-4021-861E-DFBE613762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571" y="3234663"/>
              <a:ext cx="2807152" cy="1783367"/>
            </a:xfrm>
            <a:prstGeom prst="rect">
              <a:avLst/>
            </a:prstGeom>
          </p:spPr>
        </p:pic>
        <p:pic>
          <p:nvPicPr>
            <p:cNvPr id="43" name="圖片 42" descr="一張含有 標誌 的圖片&#10;&#10;自動產生的描述">
              <a:extLst>
                <a:ext uri="{FF2B5EF4-FFF2-40B4-BE49-F238E27FC236}">
                  <a16:creationId xmlns:a16="http://schemas.microsoft.com/office/drawing/2014/main" id="{B741028A-F7C4-46AD-AC85-EB91E00E6B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5711" y="2747378"/>
              <a:ext cx="2597063" cy="820125"/>
            </a:xfrm>
            <a:prstGeom prst="rect">
              <a:avLst/>
            </a:prstGeom>
          </p:spPr>
        </p:pic>
        <p:pic>
          <p:nvPicPr>
            <p:cNvPr id="44" name="圖片 43" descr="一張含有 標誌 的圖片&#10;&#10;自動產生的描述">
              <a:extLst>
                <a:ext uri="{FF2B5EF4-FFF2-40B4-BE49-F238E27FC236}">
                  <a16:creationId xmlns:a16="http://schemas.microsoft.com/office/drawing/2014/main" id="{8A9397C6-4912-4C37-87D0-9492A6BCCF0A}"/>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t="25627" r="22579"/>
            <a:stretch/>
          </p:blipFill>
          <p:spPr>
            <a:xfrm>
              <a:off x="3168677" y="4679209"/>
              <a:ext cx="3636201" cy="1640191"/>
            </a:xfrm>
            <a:prstGeom prst="rect">
              <a:avLst/>
            </a:prstGeom>
          </p:spPr>
        </p:pic>
        <p:pic>
          <p:nvPicPr>
            <p:cNvPr id="63" name="圖片 62">
              <a:extLst>
                <a:ext uri="{FF2B5EF4-FFF2-40B4-BE49-F238E27FC236}">
                  <a16:creationId xmlns:a16="http://schemas.microsoft.com/office/drawing/2014/main" id="{047E33B7-5278-4ED6-A3A0-398CBF86C061}"/>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386094" y="2699326"/>
              <a:ext cx="1538467" cy="859039"/>
            </a:xfrm>
            <a:prstGeom prst="rect">
              <a:avLst/>
            </a:prstGeom>
          </p:spPr>
        </p:pic>
      </p:grpSp>
      <p:sp>
        <p:nvSpPr>
          <p:cNvPr id="4" name="Rectangle 47">
            <a:extLst>
              <a:ext uri="{FF2B5EF4-FFF2-40B4-BE49-F238E27FC236}">
                <a16:creationId xmlns:a16="http://schemas.microsoft.com/office/drawing/2014/main" id="{21D77AFC-1FA2-61B2-872D-08B2237B7A3F}"/>
              </a:ext>
            </a:extLst>
          </p:cNvPr>
          <p:cNvSpPr/>
          <p:nvPr/>
        </p:nvSpPr>
        <p:spPr>
          <a:xfrm>
            <a:off x="8080255" y="2303232"/>
            <a:ext cx="1635897" cy="289129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pic>
        <p:nvPicPr>
          <p:cNvPr id="3" name="圖片 2" descr="一張含有 文字 的圖片&#10;&#10;自動產生的描述">
            <a:extLst>
              <a:ext uri="{FF2B5EF4-FFF2-40B4-BE49-F238E27FC236}">
                <a16:creationId xmlns:a16="http://schemas.microsoft.com/office/drawing/2014/main" id="{9E81EF30-750B-8644-4F31-5DC9590A2618}"/>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a:off x="8328613" y="2581904"/>
            <a:ext cx="1154216" cy="1766301"/>
          </a:xfrm>
          <a:prstGeom prst="rect">
            <a:avLst/>
          </a:prstGeom>
        </p:spPr>
      </p:pic>
      <p:pic>
        <p:nvPicPr>
          <p:cNvPr id="5" name="圖片 4" descr="一張含有 文字 的圖片&#10;&#10;自動產生的描述">
            <a:extLst>
              <a:ext uri="{FF2B5EF4-FFF2-40B4-BE49-F238E27FC236}">
                <a16:creationId xmlns:a16="http://schemas.microsoft.com/office/drawing/2014/main" id="{BDA2992B-C243-7805-2E77-1BD3001018D7}"/>
              </a:ext>
            </a:extLst>
          </p:cNvPr>
          <p:cNvPicPr>
            <a:picLocks noChangeAspect="1"/>
          </p:cNvPicPr>
          <p:nvPr/>
        </p:nvPicPr>
        <p:blipFill rotWithShape="1">
          <a:blip r:embed="rId10" cstate="screen">
            <a:extLst>
              <a:ext uri="{28A0092B-C50C-407E-A947-70E740481C1C}">
                <a14:useLocalDpi xmlns:a14="http://schemas.microsoft.com/office/drawing/2010/main" val="0"/>
              </a:ext>
            </a:extLst>
          </a:blip>
          <a:srcRect r="-6645"/>
          <a:stretch/>
        </p:blipFill>
        <p:spPr>
          <a:xfrm>
            <a:off x="8214346" y="4398360"/>
            <a:ext cx="1493793" cy="487085"/>
          </a:xfrm>
          <a:prstGeom prst="rect">
            <a:avLst/>
          </a:prstGeom>
        </p:spPr>
      </p:pic>
      <p:pic>
        <p:nvPicPr>
          <p:cNvPr id="9" name="圖片 8">
            <a:extLst>
              <a:ext uri="{FF2B5EF4-FFF2-40B4-BE49-F238E27FC236}">
                <a16:creationId xmlns:a16="http://schemas.microsoft.com/office/drawing/2014/main" id="{4A1CE748-3EFB-8E73-F650-91113D396BBF}"/>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689605" y="1389536"/>
            <a:ext cx="1584824" cy="884923"/>
          </a:xfrm>
          <a:prstGeom prst="rect">
            <a:avLst/>
          </a:prstGeom>
        </p:spPr>
      </p:pic>
      <p:pic>
        <p:nvPicPr>
          <p:cNvPr id="10" name="圖片 9">
            <a:extLst>
              <a:ext uri="{FF2B5EF4-FFF2-40B4-BE49-F238E27FC236}">
                <a16:creationId xmlns:a16="http://schemas.microsoft.com/office/drawing/2014/main" id="{B014DEA8-CE9E-21D5-A406-FC6495050B94}"/>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600728" y="1268723"/>
            <a:ext cx="992707" cy="1067729"/>
          </a:xfrm>
          <a:prstGeom prst="rect">
            <a:avLst/>
          </a:prstGeom>
        </p:spPr>
      </p:pic>
    </p:spTree>
    <p:extLst>
      <p:ext uri="{BB962C8B-B14F-4D97-AF65-F5344CB8AC3E}">
        <p14:creationId xmlns:p14="http://schemas.microsoft.com/office/powerpoint/2010/main" val="42278416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32">
            <a:extLst>
              <a:ext uri="{FF2B5EF4-FFF2-40B4-BE49-F238E27FC236}">
                <a16:creationId xmlns:a16="http://schemas.microsoft.com/office/drawing/2014/main" id="{745D3D99-D4E2-5CA2-1EB5-1638F2F95E1E}"/>
              </a:ext>
            </a:extLst>
          </p:cNvPr>
          <p:cNvSpPr/>
          <p:nvPr/>
        </p:nvSpPr>
        <p:spPr>
          <a:xfrm rot="5400000">
            <a:off x="3543441" y="-1408405"/>
            <a:ext cx="2656936" cy="9743818"/>
          </a:xfrm>
          <a:prstGeom prst="trapezoid">
            <a:avLst>
              <a:gd name="adj" fmla="val 3704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3</a:t>
            </a:fld>
            <a:endParaRPr lang="zh-TW" altLang="en-US"/>
          </a:p>
        </p:txBody>
      </p:sp>
      <p:sp>
        <p:nvSpPr>
          <p:cNvPr id="17" name="標題 1">
            <a:extLst>
              <a:ext uri="{FF2B5EF4-FFF2-40B4-BE49-F238E27FC236}">
                <a16:creationId xmlns:a16="http://schemas.microsoft.com/office/drawing/2014/main" id="{7E4712C6-C8BE-46EA-99EA-1C40DCD4C31E}"/>
              </a:ext>
            </a:extLst>
          </p:cNvPr>
          <p:cNvSpPr txBox="1">
            <a:spLocks/>
          </p:cNvSpPr>
          <p:nvPr/>
        </p:nvSpPr>
        <p:spPr>
          <a:xfrm>
            <a:off x="-624" y="2266726"/>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Yu Mincho" panose="02020400000000000000" pitchFamily="18" charset="-128"/>
                <a:ea typeface="Yu Mincho" panose="02020400000000000000" pitchFamily="18" charset="-128"/>
              </a:rPr>
              <a:t>Take 01 </a:t>
            </a:r>
            <a:r>
              <a:rPr lang="zh-TW" altLang="en-US" b="1" dirty="0">
                <a:latin typeface="Yu Mincho" panose="02020400000000000000" pitchFamily="18" charset="-128"/>
                <a:ea typeface="Yu Mincho" panose="02020400000000000000" pitchFamily="18" charset="-128"/>
              </a:rPr>
              <a:t>專題介紹</a:t>
            </a:r>
            <a:r>
              <a:rPr lang="en-US" altLang="zh-TW" b="1" dirty="0">
                <a:latin typeface="Yu Mincho" panose="02020400000000000000" pitchFamily="18" charset="-128"/>
                <a:ea typeface="Yu Mincho" panose="02020400000000000000" pitchFamily="18" charset="-128"/>
              </a:rPr>
              <a:t> </a:t>
            </a:r>
            <a:endParaRPr lang="zh-TW" altLang="en-US" b="1" dirty="0">
              <a:latin typeface="Yu Mincho" panose="02020400000000000000" pitchFamily="18" charset="-128"/>
              <a:ea typeface="Yu Mincho" panose="02020400000000000000" pitchFamily="18" charset="-128"/>
            </a:endParaRPr>
          </a:p>
        </p:txBody>
      </p:sp>
      <p:grpSp>
        <p:nvGrpSpPr>
          <p:cNvPr id="19" name="Graphic 1">
            <a:extLst>
              <a:ext uri="{FF2B5EF4-FFF2-40B4-BE49-F238E27FC236}">
                <a16:creationId xmlns:a16="http://schemas.microsoft.com/office/drawing/2014/main" id="{2E352FAC-C8D5-1BEF-FCC3-8070A8A52A79}"/>
              </a:ext>
            </a:extLst>
          </p:cNvPr>
          <p:cNvGrpSpPr/>
          <p:nvPr/>
        </p:nvGrpSpPr>
        <p:grpSpPr>
          <a:xfrm flipH="1">
            <a:off x="9726091" y="2293450"/>
            <a:ext cx="2406728" cy="4658700"/>
            <a:chOff x="-1201" y="1662023"/>
            <a:chExt cx="1558166" cy="3016140"/>
          </a:xfrm>
        </p:grpSpPr>
        <p:sp>
          <p:nvSpPr>
            <p:cNvPr id="20" name="Freeform: Shape 42">
              <a:extLst>
                <a:ext uri="{FF2B5EF4-FFF2-40B4-BE49-F238E27FC236}">
                  <a16:creationId xmlns:a16="http://schemas.microsoft.com/office/drawing/2014/main" id="{8C4AF3FD-63E2-3AF2-7BA9-92734A2F0CD4}"/>
                </a:ext>
              </a:extLst>
            </p:cNvPr>
            <p:cNvSpPr/>
            <p:nvPr/>
          </p:nvSpPr>
          <p:spPr>
            <a:xfrm>
              <a:off x="-1201" y="1662023"/>
              <a:ext cx="1302502" cy="1333597"/>
            </a:xfrm>
            <a:custGeom>
              <a:avLst/>
              <a:gdLst>
                <a:gd name="connsiteX0" fmla="*/ 1010562 w 1302502"/>
                <a:gd name="connsiteY0" fmla="*/ 0 h 1333596"/>
                <a:gd name="connsiteX1" fmla="*/ 1067568 w 1302502"/>
                <a:gd name="connsiteY1" fmla="*/ 11747 h 1333596"/>
                <a:gd name="connsiteX2" fmla="*/ 1301121 w 1302502"/>
                <a:gd name="connsiteY2" fmla="*/ 280539 h 1333596"/>
                <a:gd name="connsiteX3" fmla="*/ 1198164 w 1302502"/>
                <a:gd name="connsiteY3" fmla="*/ 560042 h 1333596"/>
                <a:gd name="connsiteX4" fmla="*/ 1188490 w 1302502"/>
                <a:gd name="connsiteY4" fmla="*/ 569370 h 1333596"/>
                <a:gd name="connsiteX5" fmla="*/ 1257934 w 1302502"/>
                <a:gd name="connsiteY5" fmla="*/ 569370 h 1333596"/>
                <a:gd name="connsiteX6" fmla="*/ 1257934 w 1302502"/>
                <a:gd name="connsiteY6" fmla="*/ 1121465 h 1333596"/>
                <a:gd name="connsiteX7" fmla="*/ 449484 w 1302502"/>
                <a:gd name="connsiteY7" fmla="*/ 1121465 h 1333596"/>
                <a:gd name="connsiteX8" fmla="*/ 438083 w 1302502"/>
                <a:gd name="connsiteY8" fmla="*/ 1190218 h 1333596"/>
                <a:gd name="connsiteX9" fmla="*/ 408025 w 1302502"/>
                <a:gd name="connsiteY9" fmla="*/ 1222694 h 1333596"/>
                <a:gd name="connsiteX10" fmla="*/ 222496 w 1302502"/>
                <a:gd name="connsiteY10" fmla="*/ 1263117 h 1333596"/>
                <a:gd name="connsiteX11" fmla="*/ 206949 w 1302502"/>
                <a:gd name="connsiteY11" fmla="*/ 1272099 h 1333596"/>
                <a:gd name="connsiteX12" fmla="*/ 134742 w 1302502"/>
                <a:gd name="connsiteY12" fmla="*/ 1311831 h 1333596"/>
                <a:gd name="connsiteX13" fmla="*/ 20729 w 1302502"/>
                <a:gd name="connsiteY13" fmla="*/ 1332906 h 1333596"/>
                <a:gd name="connsiteX14" fmla="*/ 11747 w 1302502"/>
                <a:gd name="connsiteY14" fmla="*/ 1333597 h 1333596"/>
                <a:gd name="connsiteX15" fmla="*/ 4837 w 1302502"/>
                <a:gd name="connsiteY15" fmla="*/ 1280737 h 1333596"/>
                <a:gd name="connsiteX16" fmla="*/ 0 w 1302502"/>
                <a:gd name="connsiteY16" fmla="*/ 1253097 h 1333596"/>
                <a:gd name="connsiteX17" fmla="*/ 0 w 1302502"/>
                <a:gd name="connsiteY17" fmla="*/ 1243769 h 1333596"/>
                <a:gd name="connsiteX18" fmla="*/ 3109 w 1302502"/>
                <a:gd name="connsiteY18" fmla="*/ 1242387 h 1333596"/>
                <a:gd name="connsiteX19" fmla="*/ 144761 w 1302502"/>
                <a:gd name="connsiteY19" fmla="*/ 1215093 h 1333596"/>
                <a:gd name="connsiteX20" fmla="*/ 181383 w 1302502"/>
                <a:gd name="connsiteY20" fmla="*/ 1220967 h 1333596"/>
                <a:gd name="connsiteX21" fmla="*/ 232861 w 1302502"/>
                <a:gd name="connsiteY21" fmla="*/ 1229949 h 1333596"/>
                <a:gd name="connsiteX22" fmla="*/ 409753 w 1302502"/>
                <a:gd name="connsiteY22" fmla="*/ 1195746 h 1333596"/>
                <a:gd name="connsiteX23" fmla="*/ 419772 w 1302502"/>
                <a:gd name="connsiteY23" fmla="*/ 1121120 h 1333596"/>
                <a:gd name="connsiteX24" fmla="*/ 334090 w 1302502"/>
                <a:gd name="connsiteY24" fmla="*/ 1121120 h 1333596"/>
                <a:gd name="connsiteX25" fmla="*/ 334090 w 1302502"/>
                <a:gd name="connsiteY25" fmla="*/ 789102 h 1333596"/>
                <a:gd name="connsiteX26" fmla="*/ 288140 w 1302502"/>
                <a:gd name="connsiteY26" fmla="*/ 789448 h 1333596"/>
                <a:gd name="connsiteX27" fmla="*/ 279503 w 1302502"/>
                <a:gd name="connsiteY27" fmla="*/ 795321 h 1333596"/>
                <a:gd name="connsiteX28" fmla="*/ 241844 w 1302502"/>
                <a:gd name="connsiteY28" fmla="*/ 819160 h 1333596"/>
                <a:gd name="connsiteX29" fmla="*/ 171364 w 1302502"/>
                <a:gd name="connsiteY29" fmla="*/ 672326 h 1333596"/>
                <a:gd name="connsiteX30" fmla="*/ 223533 w 1302502"/>
                <a:gd name="connsiteY30" fmla="*/ 676472 h 1333596"/>
                <a:gd name="connsiteX31" fmla="*/ 271902 w 1302502"/>
                <a:gd name="connsiteY31" fmla="*/ 694092 h 1333596"/>
                <a:gd name="connsiteX32" fmla="*/ 333745 w 1302502"/>
                <a:gd name="connsiteY32" fmla="*/ 699620 h 1333596"/>
                <a:gd name="connsiteX33" fmla="*/ 333745 w 1302502"/>
                <a:gd name="connsiteY33" fmla="*/ 669562 h 1333596"/>
                <a:gd name="connsiteX34" fmla="*/ 321307 w 1302502"/>
                <a:gd name="connsiteY34" fmla="*/ 665762 h 1333596"/>
                <a:gd name="connsiteX35" fmla="*/ 137160 w 1302502"/>
                <a:gd name="connsiteY35" fmla="*/ 360002 h 1333596"/>
                <a:gd name="connsiteX36" fmla="*/ 388678 w 1302502"/>
                <a:gd name="connsiteY36" fmla="*/ 145797 h 1333596"/>
                <a:gd name="connsiteX37" fmla="*/ 621539 w 1302502"/>
                <a:gd name="connsiteY37" fmla="*/ 267410 h 1333596"/>
                <a:gd name="connsiteX38" fmla="*/ 637432 w 1302502"/>
                <a:gd name="connsiteY38" fmla="*/ 274320 h 1333596"/>
                <a:gd name="connsiteX39" fmla="*/ 673363 w 1302502"/>
                <a:gd name="connsiteY39" fmla="*/ 241844 h 1333596"/>
                <a:gd name="connsiteX40" fmla="*/ 911752 w 1302502"/>
                <a:gd name="connsiteY40" fmla="*/ 8983 h 1333596"/>
                <a:gd name="connsiteX41" fmla="*/ 956320 w 1302502"/>
                <a:gd name="connsiteY41" fmla="*/ 345 h 1333596"/>
                <a:gd name="connsiteX42" fmla="*/ 1010562 w 1302502"/>
                <a:gd name="connsiteY42" fmla="*/ 0 h 1333596"/>
                <a:gd name="connsiteX43" fmla="*/ 1140813 w 1302502"/>
                <a:gd name="connsiteY43" fmla="*/ 314052 h 1333596"/>
                <a:gd name="connsiteX44" fmla="*/ 978777 w 1302502"/>
                <a:gd name="connsiteY44" fmla="*/ 151325 h 1333596"/>
                <a:gd name="connsiteX45" fmla="*/ 816742 w 1302502"/>
                <a:gd name="connsiteY45" fmla="*/ 314052 h 1333596"/>
                <a:gd name="connsiteX46" fmla="*/ 978777 w 1302502"/>
                <a:gd name="connsiteY46" fmla="*/ 476433 h 1333596"/>
                <a:gd name="connsiteX47" fmla="*/ 1140813 w 1302502"/>
                <a:gd name="connsiteY47" fmla="*/ 314052 h 1333596"/>
                <a:gd name="connsiteX48" fmla="*/ 398697 w 1302502"/>
                <a:gd name="connsiteY48" fmla="*/ 267410 h 1333596"/>
                <a:gd name="connsiteX49" fmla="*/ 268101 w 1302502"/>
                <a:gd name="connsiteY49" fmla="*/ 399388 h 1333596"/>
                <a:gd name="connsiteX50" fmla="*/ 400079 w 1302502"/>
                <a:gd name="connsiteY50" fmla="*/ 529984 h 1333596"/>
                <a:gd name="connsiteX51" fmla="*/ 529984 w 1302502"/>
                <a:gd name="connsiteY51" fmla="*/ 397315 h 1333596"/>
                <a:gd name="connsiteX52" fmla="*/ 398697 w 1302502"/>
                <a:gd name="connsiteY52" fmla="*/ 267410 h 1333596"/>
                <a:gd name="connsiteX53" fmla="*/ 778047 w 1302502"/>
                <a:gd name="connsiteY53" fmla="*/ 569024 h 1333596"/>
                <a:gd name="connsiteX54" fmla="*/ 767682 w 1302502"/>
                <a:gd name="connsiteY54" fmla="*/ 559351 h 1333596"/>
                <a:gd name="connsiteX55" fmla="*/ 714131 w 1302502"/>
                <a:gd name="connsiteY55" fmla="*/ 495780 h 1333596"/>
                <a:gd name="connsiteX56" fmla="*/ 685455 w 1302502"/>
                <a:gd name="connsiteY56" fmla="*/ 484034 h 1333596"/>
                <a:gd name="connsiteX57" fmla="*/ 680964 w 1302502"/>
                <a:gd name="connsiteY57" fmla="*/ 485070 h 1333596"/>
                <a:gd name="connsiteX58" fmla="*/ 642959 w 1302502"/>
                <a:gd name="connsiteY58" fmla="*/ 515128 h 1333596"/>
                <a:gd name="connsiteX59" fmla="*/ 641577 w 1302502"/>
                <a:gd name="connsiteY59" fmla="*/ 518237 h 1333596"/>
                <a:gd name="connsiteX60" fmla="*/ 614629 w 1302502"/>
                <a:gd name="connsiteY60" fmla="*/ 569024 h 1333596"/>
                <a:gd name="connsiteX61" fmla="*/ 778047 w 1302502"/>
                <a:gd name="connsiteY61" fmla="*/ 569024 h 1333596"/>
                <a:gd name="connsiteX62" fmla="*/ 1137703 w 1302502"/>
                <a:gd name="connsiteY62" fmla="*/ 1038893 h 1333596"/>
                <a:gd name="connsiteX63" fmla="*/ 1166379 w 1302502"/>
                <a:gd name="connsiteY63" fmla="*/ 1068260 h 1333596"/>
                <a:gd name="connsiteX64" fmla="*/ 1195055 w 1302502"/>
                <a:gd name="connsiteY64" fmla="*/ 1038893 h 1333596"/>
                <a:gd name="connsiteX65" fmla="*/ 1166724 w 1302502"/>
                <a:gd name="connsiteY65" fmla="*/ 1010562 h 1333596"/>
                <a:gd name="connsiteX66" fmla="*/ 1137703 w 1302502"/>
                <a:gd name="connsiteY66" fmla="*/ 1038893 h 133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302502" h="1333596">
                  <a:moveTo>
                    <a:pt x="1010562" y="0"/>
                  </a:moveTo>
                  <a:cubicBezTo>
                    <a:pt x="1029564" y="3800"/>
                    <a:pt x="1049257" y="6219"/>
                    <a:pt x="1067568" y="11747"/>
                  </a:cubicBezTo>
                  <a:cubicBezTo>
                    <a:pt x="1200928" y="52860"/>
                    <a:pt x="1281427" y="142688"/>
                    <a:pt x="1301121" y="280539"/>
                  </a:cubicBezTo>
                  <a:cubicBezTo>
                    <a:pt x="1317013" y="390060"/>
                    <a:pt x="1279009" y="484034"/>
                    <a:pt x="1198164" y="560042"/>
                  </a:cubicBezTo>
                  <a:cubicBezTo>
                    <a:pt x="1195400" y="562460"/>
                    <a:pt x="1192636" y="565224"/>
                    <a:pt x="1188490" y="569370"/>
                  </a:cubicBezTo>
                  <a:cubicBezTo>
                    <a:pt x="1213020" y="569370"/>
                    <a:pt x="1235132" y="569370"/>
                    <a:pt x="1257934" y="569370"/>
                  </a:cubicBezTo>
                  <a:cubicBezTo>
                    <a:pt x="1257934" y="753862"/>
                    <a:pt x="1257934" y="936973"/>
                    <a:pt x="1257934" y="1121465"/>
                  </a:cubicBezTo>
                  <a:cubicBezTo>
                    <a:pt x="988451" y="1121465"/>
                    <a:pt x="719313" y="1121465"/>
                    <a:pt x="449484" y="1121465"/>
                  </a:cubicBezTo>
                  <a:cubicBezTo>
                    <a:pt x="445684" y="1144959"/>
                    <a:pt x="441538" y="1167761"/>
                    <a:pt x="438083" y="1190218"/>
                  </a:cubicBezTo>
                  <a:cubicBezTo>
                    <a:pt x="434283" y="1217166"/>
                    <a:pt x="434628" y="1217166"/>
                    <a:pt x="408025" y="1222694"/>
                  </a:cubicBezTo>
                  <a:cubicBezTo>
                    <a:pt x="346182" y="1236168"/>
                    <a:pt x="284339" y="1249297"/>
                    <a:pt x="222496" y="1263117"/>
                  </a:cubicBezTo>
                  <a:cubicBezTo>
                    <a:pt x="216969" y="1264499"/>
                    <a:pt x="210404" y="1267608"/>
                    <a:pt x="206949" y="1272099"/>
                  </a:cubicBezTo>
                  <a:cubicBezTo>
                    <a:pt x="188293" y="1295593"/>
                    <a:pt x="164799" y="1308031"/>
                    <a:pt x="134742" y="1311831"/>
                  </a:cubicBezTo>
                  <a:cubicBezTo>
                    <a:pt x="96392" y="1316668"/>
                    <a:pt x="58734" y="1325996"/>
                    <a:pt x="20729" y="1332906"/>
                  </a:cubicBezTo>
                  <a:cubicBezTo>
                    <a:pt x="18311" y="1333251"/>
                    <a:pt x="15893" y="1333251"/>
                    <a:pt x="11747" y="1333597"/>
                  </a:cubicBezTo>
                  <a:cubicBezTo>
                    <a:pt x="9328" y="1315977"/>
                    <a:pt x="7255" y="1298357"/>
                    <a:pt x="4837" y="1280737"/>
                  </a:cubicBezTo>
                  <a:cubicBezTo>
                    <a:pt x="3455" y="1271408"/>
                    <a:pt x="1727" y="1262426"/>
                    <a:pt x="0" y="1253097"/>
                  </a:cubicBezTo>
                  <a:cubicBezTo>
                    <a:pt x="0" y="1249988"/>
                    <a:pt x="0" y="1246879"/>
                    <a:pt x="0" y="1243769"/>
                  </a:cubicBezTo>
                  <a:cubicBezTo>
                    <a:pt x="1036" y="1243424"/>
                    <a:pt x="2073" y="1242387"/>
                    <a:pt x="3109" y="1242387"/>
                  </a:cubicBezTo>
                  <a:cubicBezTo>
                    <a:pt x="50442" y="1233404"/>
                    <a:pt x="97774" y="1225113"/>
                    <a:pt x="144761" y="1215093"/>
                  </a:cubicBezTo>
                  <a:cubicBezTo>
                    <a:pt x="158581" y="1212329"/>
                    <a:pt x="169982" y="1213366"/>
                    <a:pt x="181383" y="1220967"/>
                  </a:cubicBezTo>
                  <a:cubicBezTo>
                    <a:pt x="197276" y="1232022"/>
                    <a:pt x="213514" y="1234095"/>
                    <a:pt x="232861" y="1229949"/>
                  </a:cubicBezTo>
                  <a:cubicBezTo>
                    <a:pt x="291249" y="1217512"/>
                    <a:pt x="349983" y="1207147"/>
                    <a:pt x="409753" y="1195746"/>
                  </a:cubicBezTo>
                  <a:cubicBezTo>
                    <a:pt x="413208" y="1171216"/>
                    <a:pt x="416317" y="1147032"/>
                    <a:pt x="419772" y="1121120"/>
                  </a:cubicBezTo>
                  <a:cubicBezTo>
                    <a:pt x="390405" y="1121120"/>
                    <a:pt x="362766" y="1121120"/>
                    <a:pt x="334090" y="1121120"/>
                  </a:cubicBezTo>
                  <a:cubicBezTo>
                    <a:pt x="334090" y="1009871"/>
                    <a:pt x="334090" y="899660"/>
                    <a:pt x="334090" y="789102"/>
                  </a:cubicBezTo>
                  <a:cubicBezTo>
                    <a:pt x="317852" y="789102"/>
                    <a:pt x="302996" y="788757"/>
                    <a:pt x="288140" y="789448"/>
                  </a:cubicBezTo>
                  <a:cubicBezTo>
                    <a:pt x="285030" y="789448"/>
                    <a:pt x="280539" y="792557"/>
                    <a:pt x="279503" y="795321"/>
                  </a:cubicBezTo>
                  <a:cubicBezTo>
                    <a:pt x="272938" y="812250"/>
                    <a:pt x="259464" y="817778"/>
                    <a:pt x="241844" y="819160"/>
                  </a:cubicBezTo>
                  <a:cubicBezTo>
                    <a:pt x="219042" y="771482"/>
                    <a:pt x="195894" y="723114"/>
                    <a:pt x="171364" y="672326"/>
                  </a:cubicBezTo>
                  <a:cubicBezTo>
                    <a:pt x="190366" y="673708"/>
                    <a:pt x="207640" y="673017"/>
                    <a:pt x="223533" y="676472"/>
                  </a:cubicBezTo>
                  <a:cubicBezTo>
                    <a:pt x="240116" y="680273"/>
                    <a:pt x="256355" y="686837"/>
                    <a:pt x="271902" y="694092"/>
                  </a:cubicBezTo>
                  <a:cubicBezTo>
                    <a:pt x="292286" y="703766"/>
                    <a:pt x="313015" y="697202"/>
                    <a:pt x="333745" y="699620"/>
                  </a:cubicBezTo>
                  <a:cubicBezTo>
                    <a:pt x="333745" y="688564"/>
                    <a:pt x="333745" y="679236"/>
                    <a:pt x="333745" y="669562"/>
                  </a:cubicBezTo>
                  <a:cubicBezTo>
                    <a:pt x="329599" y="668180"/>
                    <a:pt x="325453" y="666798"/>
                    <a:pt x="321307" y="665762"/>
                  </a:cubicBezTo>
                  <a:cubicBezTo>
                    <a:pt x="191748" y="626376"/>
                    <a:pt x="110557" y="497162"/>
                    <a:pt x="137160" y="360002"/>
                  </a:cubicBezTo>
                  <a:cubicBezTo>
                    <a:pt x="160999" y="236316"/>
                    <a:pt x="267410" y="148216"/>
                    <a:pt x="388678" y="145797"/>
                  </a:cubicBezTo>
                  <a:cubicBezTo>
                    <a:pt x="488525" y="143724"/>
                    <a:pt x="565569" y="185183"/>
                    <a:pt x="621539" y="267410"/>
                  </a:cubicBezTo>
                  <a:cubicBezTo>
                    <a:pt x="626030" y="273975"/>
                    <a:pt x="629485" y="274666"/>
                    <a:pt x="637432" y="274320"/>
                  </a:cubicBezTo>
                  <a:cubicBezTo>
                    <a:pt x="659198" y="273284"/>
                    <a:pt x="667144" y="263955"/>
                    <a:pt x="673363" y="241844"/>
                  </a:cubicBezTo>
                  <a:cubicBezTo>
                    <a:pt x="707566" y="118849"/>
                    <a:pt x="787375" y="40768"/>
                    <a:pt x="911752" y="8983"/>
                  </a:cubicBezTo>
                  <a:cubicBezTo>
                    <a:pt x="926262" y="5182"/>
                    <a:pt x="941464" y="3109"/>
                    <a:pt x="956320" y="345"/>
                  </a:cubicBezTo>
                  <a:cubicBezTo>
                    <a:pt x="974286" y="0"/>
                    <a:pt x="992597" y="0"/>
                    <a:pt x="1010562" y="0"/>
                  </a:cubicBezTo>
                  <a:close/>
                  <a:moveTo>
                    <a:pt x="1140813" y="314052"/>
                  </a:moveTo>
                  <a:cubicBezTo>
                    <a:pt x="1141158" y="224569"/>
                    <a:pt x="1068259" y="151325"/>
                    <a:pt x="978777" y="151325"/>
                  </a:cubicBezTo>
                  <a:cubicBezTo>
                    <a:pt x="889640" y="151325"/>
                    <a:pt x="816742" y="224224"/>
                    <a:pt x="816742" y="314052"/>
                  </a:cubicBezTo>
                  <a:cubicBezTo>
                    <a:pt x="816742" y="403879"/>
                    <a:pt x="888604" y="476087"/>
                    <a:pt x="978777" y="476433"/>
                  </a:cubicBezTo>
                  <a:cubicBezTo>
                    <a:pt x="1068605" y="476087"/>
                    <a:pt x="1140813" y="404225"/>
                    <a:pt x="1140813" y="314052"/>
                  </a:cubicBezTo>
                  <a:close/>
                  <a:moveTo>
                    <a:pt x="398697" y="267410"/>
                  </a:moveTo>
                  <a:cubicBezTo>
                    <a:pt x="325453" y="267756"/>
                    <a:pt x="267410" y="326489"/>
                    <a:pt x="268101" y="399388"/>
                  </a:cubicBezTo>
                  <a:cubicBezTo>
                    <a:pt x="268792" y="472632"/>
                    <a:pt x="327180" y="530329"/>
                    <a:pt x="400079" y="529984"/>
                  </a:cubicBezTo>
                  <a:cubicBezTo>
                    <a:pt x="472978" y="529638"/>
                    <a:pt x="530329" y="470905"/>
                    <a:pt x="529984" y="397315"/>
                  </a:cubicBezTo>
                  <a:cubicBezTo>
                    <a:pt x="529638" y="325453"/>
                    <a:pt x="470905" y="267065"/>
                    <a:pt x="398697" y="267410"/>
                  </a:cubicBezTo>
                  <a:close/>
                  <a:moveTo>
                    <a:pt x="778047" y="569024"/>
                  </a:moveTo>
                  <a:cubicBezTo>
                    <a:pt x="773555" y="564878"/>
                    <a:pt x="770446" y="562460"/>
                    <a:pt x="767682" y="559351"/>
                  </a:cubicBezTo>
                  <a:cubicBezTo>
                    <a:pt x="749716" y="538276"/>
                    <a:pt x="731060" y="517546"/>
                    <a:pt x="714131" y="495780"/>
                  </a:cubicBezTo>
                  <a:cubicBezTo>
                    <a:pt x="702729" y="480924"/>
                    <a:pt x="703766" y="480233"/>
                    <a:pt x="685455" y="484034"/>
                  </a:cubicBezTo>
                  <a:cubicBezTo>
                    <a:pt x="684073" y="484379"/>
                    <a:pt x="682345" y="485070"/>
                    <a:pt x="680964" y="485070"/>
                  </a:cubicBezTo>
                  <a:cubicBezTo>
                    <a:pt x="659889" y="484724"/>
                    <a:pt x="646414" y="493362"/>
                    <a:pt x="642959" y="515128"/>
                  </a:cubicBezTo>
                  <a:cubicBezTo>
                    <a:pt x="642614" y="516164"/>
                    <a:pt x="641923" y="517201"/>
                    <a:pt x="641577" y="518237"/>
                  </a:cubicBezTo>
                  <a:cubicBezTo>
                    <a:pt x="632595" y="535166"/>
                    <a:pt x="623957" y="551750"/>
                    <a:pt x="614629" y="569024"/>
                  </a:cubicBezTo>
                  <a:cubicBezTo>
                    <a:pt x="668871" y="569024"/>
                    <a:pt x="722422" y="569024"/>
                    <a:pt x="778047" y="569024"/>
                  </a:cubicBezTo>
                  <a:close/>
                  <a:moveTo>
                    <a:pt x="1137703" y="1038893"/>
                  </a:moveTo>
                  <a:cubicBezTo>
                    <a:pt x="1137703" y="1055476"/>
                    <a:pt x="1150141" y="1068260"/>
                    <a:pt x="1166379" y="1068260"/>
                  </a:cubicBezTo>
                  <a:cubicBezTo>
                    <a:pt x="1182272" y="1068260"/>
                    <a:pt x="1195055" y="1055131"/>
                    <a:pt x="1195055" y="1038893"/>
                  </a:cubicBezTo>
                  <a:cubicBezTo>
                    <a:pt x="1194709" y="1023000"/>
                    <a:pt x="1182617" y="1010562"/>
                    <a:pt x="1166724" y="1010562"/>
                  </a:cubicBezTo>
                  <a:cubicBezTo>
                    <a:pt x="1150486" y="1010217"/>
                    <a:pt x="1137703" y="1022655"/>
                    <a:pt x="1137703" y="1038893"/>
                  </a:cubicBezTo>
                  <a:close/>
                </a:path>
              </a:pathLst>
            </a:custGeom>
            <a:solidFill>
              <a:srgbClr val="000000"/>
            </a:solidFill>
            <a:ln w="3443" cap="flat">
              <a:noFill/>
              <a:prstDash val="solid"/>
              <a:miter/>
            </a:ln>
          </p:spPr>
          <p:txBody>
            <a:bodyPr rtlCol="0" anchor="ctr"/>
            <a:lstStyle/>
            <a:p>
              <a:endParaRPr lang="en-US" dirty="0"/>
            </a:p>
          </p:txBody>
        </p:sp>
        <p:sp>
          <p:nvSpPr>
            <p:cNvPr id="21" name="Freeform: Shape 43">
              <a:extLst>
                <a:ext uri="{FF2B5EF4-FFF2-40B4-BE49-F238E27FC236}">
                  <a16:creationId xmlns:a16="http://schemas.microsoft.com/office/drawing/2014/main" id="{0709ECBA-BBAD-33BE-0F09-ACF0FD630019}"/>
                </a:ext>
              </a:extLst>
            </p:cNvPr>
            <p:cNvSpPr/>
            <p:nvPr/>
          </p:nvSpPr>
          <p:spPr>
            <a:xfrm>
              <a:off x="274501" y="2803872"/>
              <a:ext cx="1136667" cy="1872563"/>
            </a:xfrm>
            <a:custGeom>
              <a:avLst/>
              <a:gdLst>
                <a:gd name="connsiteX0" fmla="*/ 541730 w 1136666"/>
                <a:gd name="connsiteY0" fmla="*/ 1873255 h 1872563"/>
                <a:gd name="connsiteX1" fmla="*/ 523419 w 1136666"/>
                <a:gd name="connsiteY1" fmla="*/ 1586842 h 1872563"/>
                <a:gd name="connsiteX2" fmla="*/ 513055 w 1136666"/>
                <a:gd name="connsiteY2" fmla="*/ 1413060 h 1872563"/>
                <a:gd name="connsiteX3" fmla="*/ 499926 w 1136666"/>
                <a:gd name="connsiteY3" fmla="*/ 1208875 h 1872563"/>
                <a:gd name="connsiteX4" fmla="*/ 489561 w 1136666"/>
                <a:gd name="connsiteY4" fmla="*/ 1036129 h 1872563"/>
                <a:gd name="connsiteX5" fmla="*/ 476433 w 1136666"/>
                <a:gd name="connsiteY5" fmla="*/ 830561 h 1872563"/>
                <a:gd name="connsiteX6" fmla="*/ 466068 w 1136666"/>
                <a:gd name="connsiteY6" fmla="*/ 660234 h 1872563"/>
                <a:gd name="connsiteX7" fmla="*/ 454667 w 1136666"/>
                <a:gd name="connsiteY7" fmla="*/ 485415 h 1872563"/>
                <a:gd name="connsiteX8" fmla="*/ 447066 w 1136666"/>
                <a:gd name="connsiteY8" fmla="*/ 358620 h 1872563"/>
                <a:gd name="connsiteX9" fmla="*/ 440847 w 1136666"/>
                <a:gd name="connsiteY9" fmla="*/ 290558 h 1872563"/>
                <a:gd name="connsiteX10" fmla="*/ 316470 w 1136666"/>
                <a:gd name="connsiteY10" fmla="*/ 748334 h 1872563"/>
                <a:gd name="connsiteX11" fmla="*/ 326489 w 1136666"/>
                <a:gd name="connsiteY11" fmla="*/ 750407 h 1872563"/>
                <a:gd name="connsiteX12" fmla="*/ 326489 w 1136666"/>
                <a:gd name="connsiteY12" fmla="*/ 817433 h 1872563"/>
                <a:gd name="connsiteX13" fmla="*/ 321998 w 1136666"/>
                <a:gd name="connsiteY13" fmla="*/ 818124 h 1872563"/>
                <a:gd name="connsiteX14" fmla="*/ 291249 w 1136666"/>
                <a:gd name="connsiteY14" fmla="*/ 841963 h 1872563"/>
                <a:gd name="connsiteX15" fmla="*/ 91555 w 1136666"/>
                <a:gd name="connsiteY15" fmla="*/ 1576132 h 1872563"/>
                <a:gd name="connsiteX16" fmla="*/ 42150 w 1136666"/>
                <a:gd name="connsiteY16" fmla="*/ 1757169 h 1872563"/>
                <a:gd name="connsiteX17" fmla="*/ 39386 w 1136666"/>
                <a:gd name="connsiteY17" fmla="*/ 1765807 h 1872563"/>
                <a:gd name="connsiteX18" fmla="*/ 0 w 1136666"/>
                <a:gd name="connsiteY18" fmla="*/ 1756478 h 1872563"/>
                <a:gd name="connsiteX19" fmla="*/ 188638 w 1136666"/>
                <a:gd name="connsiteY19" fmla="*/ 819506 h 1872563"/>
                <a:gd name="connsiteX20" fmla="*/ 177237 w 1136666"/>
                <a:gd name="connsiteY20" fmla="*/ 817087 h 1872563"/>
                <a:gd name="connsiteX21" fmla="*/ 177237 w 1136666"/>
                <a:gd name="connsiteY21" fmla="*/ 750753 h 1872563"/>
                <a:gd name="connsiteX22" fmla="*/ 180001 w 1136666"/>
                <a:gd name="connsiteY22" fmla="*/ 749371 h 1872563"/>
                <a:gd name="connsiteX23" fmla="*/ 207295 w 1136666"/>
                <a:gd name="connsiteY23" fmla="*/ 725187 h 1872563"/>
                <a:gd name="connsiteX24" fmla="*/ 295741 w 1136666"/>
                <a:gd name="connsiteY24" fmla="*/ 288485 h 1872563"/>
                <a:gd name="connsiteX25" fmla="*/ 331326 w 1136666"/>
                <a:gd name="connsiteY25" fmla="*/ 109866 h 1872563"/>
                <a:gd name="connsiteX26" fmla="*/ 304032 w 1136666"/>
                <a:gd name="connsiteY26" fmla="*/ 109866 h 1872563"/>
                <a:gd name="connsiteX27" fmla="*/ 304032 w 1136666"/>
                <a:gd name="connsiteY27" fmla="*/ 0 h 1872563"/>
                <a:gd name="connsiteX28" fmla="*/ 825379 w 1136666"/>
                <a:gd name="connsiteY28" fmla="*/ 0 h 1872563"/>
                <a:gd name="connsiteX29" fmla="*/ 825379 w 1136666"/>
                <a:gd name="connsiteY29" fmla="*/ 109175 h 1872563"/>
                <a:gd name="connsiteX30" fmla="*/ 801540 w 1136666"/>
                <a:gd name="connsiteY30" fmla="*/ 109175 h 1872563"/>
                <a:gd name="connsiteX31" fmla="*/ 930408 w 1136666"/>
                <a:gd name="connsiteY31" fmla="*/ 749025 h 1872563"/>
                <a:gd name="connsiteX32" fmla="*/ 965994 w 1136666"/>
                <a:gd name="connsiteY32" fmla="*/ 749025 h 1872563"/>
                <a:gd name="connsiteX33" fmla="*/ 965994 w 1136666"/>
                <a:gd name="connsiteY33" fmla="*/ 817433 h 1872563"/>
                <a:gd name="connsiteX34" fmla="*/ 944228 w 1136666"/>
                <a:gd name="connsiteY34" fmla="*/ 818469 h 1872563"/>
                <a:gd name="connsiteX35" fmla="*/ 1137358 w 1136666"/>
                <a:gd name="connsiteY35" fmla="*/ 1777208 h 1872563"/>
                <a:gd name="connsiteX36" fmla="*/ 1097626 w 1136666"/>
                <a:gd name="connsiteY36" fmla="*/ 1786882 h 1872563"/>
                <a:gd name="connsiteX37" fmla="*/ 1082079 w 1136666"/>
                <a:gd name="connsiteY37" fmla="*/ 1730221 h 1872563"/>
                <a:gd name="connsiteX38" fmla="*/ 977395 w 1136666"/>
                <a:gd name="connsiteY38" fmla="*/ 1345689 h 1872563"/>
                <a:gd name="connsiteX39" fmla="*/ 838162 w 1136666"/>
                <a:gd name="connsiteY39" fmla="*/ 830907 h 1872563"/>
                <a:gd name="connsiteX40" fmla="*/ 816051 w 1136666"/>
                <a:gd name="connsiteY40" fmla="*/ 817778 h 1872563"/>
                <a:gd name="connsiteX41" fmla="*/ 816051 w 1136666"/>
                <a:gd name="connsiteY41" fmla="*/ 805686 h 1872563"/>
                <a:gd name="connsiteX42" fmla="*/ 802231 w 1136666"/>
                <a:gd name="connsiteY42" fmla="*/ 699275 h 1872563"/>
                <a:gd name="connsiteX43" fmla="*/ 676472 w 1136666"/>
                <a:gd name="connsiteY43" fmla="*/ 236662 h 1872563"/>
                <a:gd name="connsiteX44" fmla="*/ 673708 w 1136666"/>
                <a:gd name="connsiteY44" fmla="*/ 234589 h 1872563"/>
                <a:gd name="connsiteX45" fmla="*/ 672672 w 1136666"/>
                <a:gd name="connsiteY45" fmla="*/ 242535 h 1872563"/>
                <a:gd name="connsiteX46" fmla="*/ 660925 w 1136666"/>
                <a:gd name="connsiteY46" fmla="*/ 474014 h 1872563"/>
                <a:gd name="connsiteX47" fmla="*/ 650906 w 1136666"/>
                <a:gd name="connsiteY47" fmla="*/ 675090 h 1872563"/>
                <a:gd name="connsiteX48" fmla="*/ 644687 w 1136666"/>
                <a:gd name="connsiteY48" fmla="*/ 819506 h 1872563"/>
                <a:gd name="connsiteX49" fmla="*/ 631904 w 1136666"/>
                <a:gd name="connsiteY49" fmla="*/ 1047184 h 1872563"/>
                <a:gd name="connsiteX50" fmla="*/ 617739 w 1136666"/>
                <a:gd name="connsiteY50" fmla="*/ 1322196 h 1872563"/>
                <a:gd name="connsiteX51" fmla="*/ 608410 w 1136666"/>
                <a:gd name="connsiteY51" fmla="*/ 1501851 h 1872563"/>
                <a:gd name="connsiteX52" fmla="*/ 594245 w 1136666"/>
                <a:gd name="connsiteY52" fmla="*/ 1777899 h 1872563"/>
                <a:gd name="connsiteX53" fmla="*/ 589754 w 1136666"/>
                <a:gd name="connsiteY53" fmla="*/ 1872909 h 1872563"/>
                <a:gd name="connsiteX54" fmla="*/ 541730 w 1136666"/>
                <a:gd name="connsiteY54" fmla="*/ 1873255 h 1872563"/>
                <a:gd name="connsiteX55" fmla="*/ 631904 w 1136666"/>
                <a:gd name="connsiteY55" fmla="*/ 110557 h 1872563"/>
                <a:gd name="connsiteX56" fmla="*/ 495780 w 1136666"/>
                <a:gd name="connsiteY56" fmla="*/ 110903 h 1872563"/>
                <a:gd name="connsiteX57" fmla="*/ 487488 w 1136666"/>
                <a:gd name="connsiteY57" fmla="*/ 119540 h 1872563"/>
                <a:gd name="connsiteX58" fmla="*/ 486106 w 1136666"/>
                <a:gd name="connsiteY58" fmla="*/ 191748 h 1872563"/>
                <a:gd name="connsiteX59" fmla="*/ 496817 w 1136666"/>
                <a:gd name="connsiteY59" fmla="*/ 364148 h 1872563"/>
                <a:gd name="connsiteX60" fmla="*/ 504763 w 1136666"/>
                <a:gd name="connsiteY60" fmla="*/ 495780 h 1872563"/>
                <a:gd name="connsiteX61" fmla="*/ 515819 w 1136666"/>
                <a:gd name="connsiteY61" fmla="*/ 670599 h 1872563"/>
                <a:gd name="connsiteX62" fmla="*/ 521346 w 1136666"/>
                <a:gd name="connsiteY62" fmla="*/ 754208 h 1872563"/>
                <a:gd name="connsiteX63" fmla="*/ 599082 w 1136666"/>
                <a:gd name="connsiteY63" fmla="*/ 754208 h 1872563"/>
                <a:gd name="connsiteX64" fmla="*/ 631904 w 1136666"/>
                <a:gd name="connsiteY64" fmla="*/ 110557 h 1872563"/>
                <a:gd name="connsiteX65" fmla="*/ 888604 w 1136666"/>
                <a:gd name="connsiteY65" fmla="*/ 747989 h 1872563"/>
                <a:gd name="connsiteX66" fmla="*/ 760426 w 1136666"/>
                <a:gd name="connsiteY66" fmla="*/ 111248 h 1872563"/>
                <a:gd name="connsiteX67" fmla="*/ 686146 w 1136666"/>
                <a:gd name="connsiteY67" fmla="*/ 111248 h 1872563"/>
                <a:gd name="connsiteX68" fmla="*/ 689255 w 1136666"/>
                <a:gd name="connsiteY68" fmla="*/ 123686 h 1872563"/>
                <a:gd name="connsiteX69" fmla="*/ 852673 w 1136666"/>
                <a:gd name="connsiteY69" fmla="*/ 726568 h 1872563"/>
                <a:gd name="connsiteX70" fmla="*/ 886531 w 1136666"/>
                <a:gd name="connsiteY70" fmla="*/ 749371 h 1872563"/>
                <a:gd name="connsiteX71" fmla="*/ 888604 w 1136666"/>
                <a:gd name="connsiteY71" fmla="*/ 747989 h 1872563"/>
                <a:gd name="connsiteX72" fmla="*/ 245299 w 1136666"/>
                <a:gd name="connsiteY72" fmla="*/ 749716 h 1872563"/>
                <a:gd name="connsiteX73" fmla="*/ 260846 w 1136666"/>
                <a:gd name="connsiteY73" fmla="*/ 749716 h 1872563"/>
                <a:gd name="connsiteX74" fmla="*/ 277430 w 1136666"/>
                <a:gd name="connsiteY74" fmla="*/ 737279 h 1872563"/>
                <a:gd name="connsiteX75" fmla="*/ 428409 w 1136666"/>
                <a:gd name="connsiteY75" fmla="*/ 182074 h 1872563"/>
                <a:gd name="connsiteX76" fmla="*/ 432210 w 1136666"/>
                <a:gd name="connsiteY76" fmla="*/ 110557 h 1872563"/>
                <a:gd name="connsiteX77" fmla="*/ 379695 w 1136666"/>
                <a:gd name="connsiteY77" fmla="*/ 110903 h 1872563"/>
                <a:gd name="connsiteX78" fmla="*/ 372785 w 1136666"/>
                <a:gd name="connsiteY78" fmla="*/ 118158 h 1872563"/>
                <a:gd name="connsiteX79" fmla="*/ 355856 w 1136666"/>
                <a:gd name="connsiteY79" fmla="*/ 202112 h 1872563"/>
                <a:gd name="connsiteX80" fmla="*/ 286067 w 1136666"/>
                <a:gd name="connsiteY80" fmla="*/ 548295 h 1872563"/>
                <a:gd name="connsiteX81" fmla="*/ 245299 w 1136666"/>
                <a:gd name="connsiteY81" fmla="*/ 749716 h 1872563"/>
                <a:gd name="connsiteX82" fmla="*/ 562460 w 1136666"/>
                <a:gd name="connsiteY82" fmla="*/ 1421352 h 1872563"/>
                <a:gd name="connsiteX83" fmla="*/ 564533 w 1136666"/>
                <a:gd name="connsiteY83" fmla="*/ 1421352 h 1872563"/>
                <a:gd name="connsiteX84" fmla="*/ 595282 w 1136666"/>
                <a:gd name="connsiteY84" fmla="*/ 825724 h 1872563"/>
                <a:gd name="connsiteX85" fmla="*/ 525492 w 1136666"/>
                <a:gd name="connsiteY85" fmla="*/ 825724 h 1872563"/>
                <a:gd name="connsiteX86" fmla="*/ 562460 w 1136666"/>
                <a:gd name="connsiteY86" fmla="*/ 1421352 h 1872563"/>
                <a:gd name="connsiteX87" fmla="*/ 966339 w 1136666"/>
                <a:gd name="connsiteY87" fmla="*/ 1145304 h 1872563"/>
                <a:gd name="connsiteX88" fmla="*/ 968412 w 1136666"/>
                <a:gd name="connsiteY88" fmla="*/ 1144268 h 1872563"/>
                <a:gd name="connsiteX89" fmla="*/ 953556 w 1136666"/>
                <a:gd name="connsiteY89" fmla="*/ 1072405 h 1872563"/>
                <a:gd name="connsiteX90" fmla="*/ 903805 w 1136666"/>
                <a:gd name="connsiteY90" fmla="*/ 825724 h 1872563"/>
                <a:gd name="connsiteX91" fmla="*/ 895514 w 1136666"/>
                <a:gd name="connsiteY91" fmla="*/ 818815 h 1872563"/>
                <a:gd name="connsiteX92" fmla="*/ 877548 w 1136666"/>
                <a:gd name="connsiteY92" fmla="*/ 818469 h 1872563"/>
                <a:gd name="connsiteX93" fmla="*/ 966339 w 1136666"/>
                <a:gd name="connsiteY93" fmla="*/ 1145304 h 1872563"/>
                <a:gd name="connsiteX94" fmla="*/ 169636 w 1136666"/>
                <a:gd name="connsiteY94" fmla="*/ 1125611 h 1872563"/>
                <a:gd name="connsiteX95" fmla="*/ 171709 w 1136666"/>
                <a:gd name="connsiteY95" fmla="*/ 1126302 h 1872563"/>
                <a:gd name="connsiteX96" fmla="*/ 254973 w 1136666"/>
                <a:gd name="connsiteY96" fmla="*/ 819160 h 1872563"/>
                <a:gd name="connsiteX97" fmla="*/ 231479 w 1136666"/>
                <a:gd name="connsiteY97" fmla="*/ 819160 h 1872563"/>
                <a:gd name="connsiteX98" fmla="*/ 169636 w 1136666"/>
                <a:gd name="connsiteY98" fmla="*/ 1125611 h 187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136666" h="1872563">
                  <a:moveTo>
                    <a:pt x="541730" y="1873255"/>
                  </a:moveTo>
                  <a:cubicBezTo>
                    <a:pt x="535512" y="1777899"/>
                    <a:pt x="529293" y="1682198"/>
                    <a:pt x="523419" y="1586842"/>
                  </a:cubicBezTo>
                  <a:cubicBezTo>
                    <a:pt x="519965" y="1528800"/>
                    <a:pt x="516855" y="1471102"/>
                    <a:pt x="513055" y="1413060"/>
                  </a:cubicBezTo>
                  <a:cubicBezTo>
                    <a:pt x="508909" y="1344998"/>
                    <a:pt x="504072" y="1276936"/>
                    <a:pt x="499926" y="1208875"/>
                  </a:cubicBezTo>
                  <a:cubicBezTo>
                    <a:pt x="496471" y="1151177"/>
                    <a:pt x="493362" y="1093826"/>
                    <a:pt x="489561" y="1036129"/>
                  </a:cubicBezTo>
                  <a:cubicBezTo>
                    <a:pt x="485415" y="967721"/>
                    <a:pt x="480578" y="899314"/>
                    <a:pt x="476433" y="830561"/>
                  </a:cubicBezTo>
                  <a:cubicBezTo>
                    <a:pt x="472978" y="773901"/>
                    <a:pt x="469868" y="716895"/>
                    <a:pt x="466068" y="660234"/>
                  </a:cubicBezTo>
                  <a:cubicBezTo>
                    <a:pt x="462613" y="601846"/>
                    <a:pt x="458467" y="543803"/>
                    <a:pt x="454667" y="485415"/>
                  </a:cubicBezTo>
                  <a:cubicBezTo>
                    <a:pt x="451903" y="443265"/>
                    <a:pt x="449830" y="400770"/>
                    <a:pt x="447066" y="358620"/>
                  </a:cubicBezTo>
                  <a:cubicBezTo>
                    <a:pt x="445684" y="335818"/>
                    <a:pt x="444302" y="313361"/>
                    <a:pt x="440847" y="290558"/>
                  </a:cubicBezTo>
                  <a:cubicBezTo>
                    <a:pt x="399388" y="442920"/>
                    <a:pt x="358275" y="595282"/>
                    <a:pt x="316470" y="748334"/>
                  </a:cubicBezTo>
                  <a:cubicBezTo>
                    <a:pt x="320270" y="749025"/>
                    <a:pt x="323034" y="749716"/>
                    <a:pt x="326489" y="750407"/>
                  </a:cubicBezTo>
                  <a:cubicBezTo>
                    <a:pt x="326489" y="772519"/>
                    <a:pt x="326489" y="794630"/>
                    <a:pt x="326489" y="817433"/>
                  </a:cubicBezTo>
                  <a:cubicBezTo>
                    <a:pt x="324762" y="817778"/>
                    <a:pt x="323380" y="818124"/>
                    <a:pt x="321998" y="818124"/>
                  </a:cubicBezTo>
                  <a:cubicBezTo>
                    <a:pt x="297814" y="818815"/>
                    <a:pt x="297468" y="818815"/>
                    <a:pt x="291249" y="841963"/>
                  </a:cubicBezTo>
                  <a:cubicBezTo>
                    <a:pt x="224569" y="1086571"/>
                    <a:pt x="158235" y="1331524"/>
                    <a:pt x="91555" y="1576132"/>
                  </a:cubicBezTo>
                  <a:cubicBezTo>
                    <a:pt x="75317" y="1636593"/>
                    <a:pt x="58734" y="1696708"/>
                    <a:pt x="42150" y="1757169"/>
                  </a:cubicBezTo>
                  <a:cubicBezTo>
                    <a:pt x="41459" y="1759588"/>
                    <a:pt x="40422" y="1762352"/>
                    <a:pt x="39386" y="1765807"/>
                  </a:cubicBezTo>
                  <a:cubicBezTo>
                    <a:pt x="26257" y="1762697"/>
                    <a:pt x="13474" y="1759588"/>
                    <a:pt x="0" y="1756478"/>
                  </a:cubicBezTo>
                  <a:cubicBezTo>
                    <a:pt x="62879" y="1443809"/>
                    <a:pt x="125759" y="1131830"/>
                    <a:pt x="188638" y="819506"/>
                  </a:cubicBezTo>
                  <a:cubicBezTo>
                    <a:pt x="184492" y="818469"/>
                    <a:pt x="181037" y="817778"/>
                    <a:pt x="177237" y="817087"/>
                  </a:cubicBezTo>
                  <a:cubicBezTo>
                    <a:pt x="177237" y="794976"/>
                    <a:pt x="177237" y="772864"/>
                    <a:pt x="177237" y="750753"/>
                  </a:cubicBezTo>
                  <a:cubicBezTo>
                    <a:pt x="178619" y="750062"/>
                    <a:pt x="179310" y="749716"/>
                    <a:pt x="180001" y="749371"/>
                  </a:cubicBezTo>
                  <a:cubicBezTo>
                    <a:pt x="202803" y="747298"/>
                    <a:pt x="202803" y="747298"/>
                    <a:pt x="207295" y="725187"/>
                  </a:cubicBezTo>
                  <a:cubicBezTo>
                    <a:pt x="236662" y="579735"/>
                    <a:pt x="266374" y="433937"/>
                    <a:pt x="295741" y="288485"/>
                  </a:cubicBezTo>
                  <a:cubicBezTo>
                    <a:pt x="307487" y="229406"/>
                    <a:pt x="319234" y="170327"/>
                    <a:pt x="331326" y="109866"/>
                  </a:cubicBezTo>
                  <a:cubicBezTo>
                    <a:pt x="321998" y="109866"/>
                    <a:pt x="313015" y="109866"/>
                    <a:pt x="304032" y="109866"/>
                  </a:cubicBezTo>
                  <a:cubicBezTo>
                    <a:pt x="304032" y="72553"/>
                    <a:pt x="304032" y="36622"/>
                    <a:pt x="304032" y="0"/>
                  </a:cubicBezTo>
                  <a:cubicBezTo>
                    <a:pt x="478160" y="0"/>
                    <a:pt x="651251" y="0"/>
                    <a:pt x="825379" y="0"/>
                  </a:cubicBezTo>
                  <a:cubicBezTo>
                    <a:pt x="825379" y="35931"/>
                    <a:pt x="825379" y="71862"/>
                    <a:pt x="825379" y="109175"/>
                  </a:cubicBezTo>
                  <a:cubicBezTo>
                    <a:pt x="818469" y="109175"/>
                    <a:pt x="811214" y="109175"/>
                    <a:pt x="801540" y="109175"/>
                  </a:cubicBezTo>
                  <a:cubicBezTo>
                    <a:pt x="844726" y="323034"/>
                    <a:pt x="887567" y="535512"/>
                    <a:pt x="930408" y="749025"/>
                  </a:cubicBezTo>
                  <a:cubicBezTo>
                    <a:pt x="942500" y="749025"/>
                    <a:pt x="953902" y="749025"/>
                    <a:pt x="965994" y="749025"/>
                  </a:cubicBezTo>
                  <a:cubicBezTo>
                    <a:pt x="965994" y="772519"/>
                    <a:pt x="965994" y="794630"/>
                    <a:pt x="965994" y="817433"/>
                  </a:cubicBezTo>
                  <a:cubicBezTo>
                    <a:pt x="958738" y="817778"/>
                    <a:pt x="952174" y="818124"/>
                    <a:pt x="944228" y="818469"/>
                  </a:cubicBezTo>
                  <a:cubicBezTo>
                    <a:pt x="1008835" y="1138394"/>
                    <a:pt x="1073096" y="1457283"/>
                    <a:pt x="1137358" y="1777208"/>
                  </a:cubicBezTo>
                  <a:cubicBezTo>
                    <a:pt x="1123883" y="1780317"/>
                    <a:pt x="1111446" y="1783427"/>
                    <a:pt x="1097626" y="1786882"/>
                  </a:cubicBezTo>
                  <a:cubicBezTo>
                    <a:pt x="1092444" y="1767534"/>
                    <a:pt x="1087261" y="1748878"/>
                    <a:pt x="1082079" y="1730221"/>
                  </a:cubicBezTo>
                  <a:cubicBezTo>
                    <a:pt x="1047184" y="1602044"/>
                    <a:pt x="1012290" y="1473866"/>
                    <a:pt x="977395" y="1345689"/>
                  </a:cubicBezTo>
                  <a:cubicBezTo>
                    <a:pt x="930754" y="1173980"/>
                    <a:pt x="884112" y="1002616"/>
                    <a:pt x="838162" y="830907"/>
                  </a:cubicBezTo>
                  <a:cubicBezTo>
                    <a:pt x="834707" y="817433"/>
                    <a:pt x="826761" y="817778"/>
                    <a:pt x="816051" y="817778"/>
                  </a:cubicBezTo>
                  <a:cubicBezTo>
                    <a:pt x="816051" y="813287"/>
                    <a:pt x="815705" y="809486"/>
                    <a:pt x="816051" y="805686"/>
                  </a:cubicBezTo>
                  <a:cubicBezTo>
                    <a:pt x="818469" y="769409"/>
                    <a:pt x="811905" y="734515"/>
                    <a:pt x="802231" y="699275"/>
                  </a:cubicBezTo>
                  <a:cubicBezTo>
                    <a:pt x="759736" y="545185"/>
                    <a:pt x="718277" y="390751"/>
                    <a:pt x="676472" y="236662"/>
                  </a:cubicBezTo>
                  <a:cubicBezTo>
                    <a:pt x="676472" y="235971"/>
                    <a:pt x="675436" y="235625"/>
                    <a:pt x="673708" y="234589"/>
                  </a:cubicBezTo>
                  <a:cubicBezTo>
                    <a:pt x="673363" y="237698"/>
                    <a:pt x="672672" y="240117"/>
                    <a:pt x="672672" y="242535"/>
                  </a:cubicBezTo>
                  <a:cubicBezTo>
                    <a:pt x="668871" y="319580"/>
                    <a:pt x="664725" y="396970"/>
                    <a:pt x="660925" y="474014"/>
                  </a:cubicBezTo>
                  <a:cubicBezTo>
                    <a:pt x="657470" y="541040"/>
                    <a:pt x="654015" y="608065"/>
                    <a:pt x="650906" y="675090"/>
                  </a:cubicBezTo>
                  <a:cubicBezTo>
                    <a:pt x="648487" y="723114"/>
                    <a:pt x="647105" y="771482"/>
                    <a:pt x="644687" y="819506"/>
                  </a:cubicBezTo>
                  <a:cubicBezTo>
                    <a:pt x="640886" y="895514"/>
                    <a:pt x="636050" y="971522"/>
                    <a:pt x="631904" y="1047184"/>
                  </a:cubicBezTo>
                  <a:cubicBezTo>
                    <a:pt x="627067" y="1138740"/>
                    <a:pt x="622575" y="1230641"/>
                    <a:pt x="617739" y="1322196"/>
                  </a:cubicBezTo>
                  <a:cubicBezTo>
                    <a:pt x="614629" y="1381966"/>
                    <a:pt x="611520" y="1442081"/>
                    <a:pt x="608410" y="1501851"/>
                  </a:cubicBezTo>
                  <a:cubicBezTo>
                    <a:pt x="603573" y="1593752"/>
                    <a:pt x="598737" y="1685998"/>
                    <a:pt x="594245" y="1777899"/>
                  </a:cubicBezTo>
                  <a:cubicBezTo>
                    <a:pt x="592518" y="1809684"/>
                    <a:pt x="591481" y="1841469"/>
                    <a:pt x="589754" y="1872909"/>
                  </a:cubicBezTo>
                  <a:cubicBezTo>
                    <a:pt x="574552" y="1873255"/>
                    <a:pt x="558314" y="1873255"/>
                    <a:pt x="541730" y="1873255"/>
                  </a:cubicBezTo>
                  <a:close/>
                  <a:moveTo>
                    <a:pt x="631904" y="110557"/>
                  </a:moveTo>
                  <a:cubicBezTo>
                    <a:pt x="585262" y="110557"/>
                    <a:pt x="540694" y="110557"/>
                    <a:pt x="495780" y="110903"/>
                  </a:cubicBezTo>
                  <a:cubicBezTo>
                    <a:pt x="493016" y="110903"/>
                    <a:pt x="488870" y="116085"/>
                    <a:pt x="487488" y="119540"/>
                  </a:cubicBezTo>
                  <a:cubicBezTo>
                    <a:pt x="478160" y="143379"/>
                    <a:pt x="485070" y="167563"/>
                    <a:pt x="486106" y="191748"/>
                  </a:cubicBezTo>
                  <a:cubicBezTo>
                    <a:pt x="488525" y="249445"/>
                    <a:pt x="493016" y="306796"/>
                    <a:pt x="496817" y="364148"/>
                  </a:cubicBezTo>
                  <a:cubicBezTo>
                    <a:pt x="499580" y="408025"/>
                    <a:pt x="501999" y="451903"/>
                    <a:pt x="504763" y="495780"/>
                  </a:cubicBezTo>
                  <a:cubicBezTo>
                    <a:pt x="508218" y="554168"/>
                    <a:pt x="512018" y="612211"/>
                    <a:pt x="515819" y="670599"/>
                  </a:cubicBezTo>
                  <a:cubicBezTo>
                    <a:pt x="517546" y="698238"/>
                    <a:pt x="519274" y="725877"/>
                    <a:pt x="521346" y="754208"/>
                  </a:cubicBezTo>
                  <a:cubicBezTo>
                    <a:pt x="547258" y="754208"/>
                    <a:pt x="572479" y="754208"/>
                    <a:pt x="599082" y="754208"/>
                  </a:cubicBezTo>
                  <a:cubicBezTo>
                    <a:pt x="609792" y="539658"/>
                    <a:pt x="620848" y="326144"/>
                    <a:pt x="631904" y="110557"/>
                  </a:cubicBezTo>
                  <a:close/>
                  <a:moveTo>
                    <a:pt x="888604" y="747989"/>
                  </a:moveTo>
                  <a:cubicBezTo>
                    <a:pt x="845763" y="535857"/>
                    <a:pt x="803267" y="323380"/>
                    <a:pt x="760426" y="111248"/>
                  </a:cubicBezTo>
                  <a:cubicBezTo>
                    <a:pt x="734860" y="111248"/>
                    <a:pt x="711021" y="111248"/>
                    <a:pt x="686146" y="111248"/>
                  </a:cubicBezTo>
                  <a:cubicBezTo>
                    <a:pt x="687182" y="116085"/>
                    <a:pt x="688219" y="119886"/>
                    <a:pt x="689255" y="123686"/>
                  </a:cubicBezTo>
                  <a:cubicBezTo>
                    <a:pt x="743843" y="324762"/>
                    <a:pt x="798085" y="525492"/>
                    <a:pt x="852673" y="726568"/>
                  </a:cubicBezTo>
                  <a:cubicBezTo>
                    <a:pt x="859583" y="752135"/>
                    <a:pt x="859583" y="752135"/>
                    <a:pt x="886531" y="749371"/>
                  </a:cubicBezTo>
                  <a:cubicBezTo>
                    <a:pt x="886876" y="749025"/>
                    <a:pt x="887222" y="748680"/>
                    <a:pt x="888604" y="747989"/>
                  </a:cubicBezTo>
                  <a:close/>
                  <a:moveTo>
                    <a:pt x="245299" y="749716"/>
                  </a:moveTo>
                  <a:cubicBezTo>
                    <a:pt x="251518" y="749716"/>
                    <a:pt x="256355" y="749025"/>
                    <a:pt x="260846" y="749716"/>
                  </a:cubicBezTo>
                  <a:cubicBezTo>
                    <a:pt x="270865" y="751098"/>
                    <a:pt x="274666" y="746952"/>
                    <a:pt x="277430" y="737279"/>
                  </a:cubicBezTo>
                  <a:cubicBezTo>
                    <a:pt x="327526" y="552095"/>
                    <a:pt x="377277" y="366912"/>
                    <a:pt x="428409" y="182074"/>
                  </a:cubicBezTo>
                  <a:cubicBezTo>
                    <a:pt x="434974" y="158235"/>
                    <a:pt x="433592" y="135087"/>
                    <a:pt x="432210" y="110557"/>
                  </a:cubicBezTo>
                  <a:cubicBezTo>
                    <a:pt x="413899" y="110557"/>
                    <a:pt x="396624" y="110212"/>
                    <a:pt x="379695" y="110903"/>
                  </a:cubicBezTo>
                  <a:cubicBezTo>
                    <a:pt x="377277" y="110903"/>
                    <a:pt x="373131" y="115049"/>
                    <a:pt x="372785" y="118158"/>
                  </a:cubicBezTo>
                  <a:cubicBezTo>
                    <a:pt x="366912" y="146143"/>
                    <a:pt x="361384" y="174128"/>
                    <a:pt x="355856" y="202112"/>
                  </a:cubicBezTo>
                  <a:cubicBezTo>
                    <a:pt x="332708" y="317507"/>
                    <a:pt x="309560" y="432901"/>
                    <a:pt x="286067" y="548295"/>
                  </a:cubicBezTo>
                  <a:cubicBezTo>
                    <a:pt x="272593" y="614629"/>
                    <a:pt x="259119" y="681309"/>
                    <a:pt x="245299" y="749716"/>
                  </a:cubicBezTo>
                  <a:close/>
                  <a:moveTo>
                    <a:pt x="562460" y="1421352"/>
                  </a:moveTo>
                  <a:cubicBezTo>
                    <a:pt x="563151" y="1421352"/>
                    <a:pt x="563842" y="1421352"/>
                    <a:pt x="564533" y="1421352"/>
                  </a:cubicBezTo>
                  <a:cubicBezTo>
                    <a:pt x="574898" y="1223040"/>
                    <a:pt x="584917" y="1024382"/>
                    <a:pt x="595282" y="825724"/>
                  </a:cubicBezTo>
                  <a:cubicBezTo>
                    <a:pt x="571443" y="825724"/>
                    <a:pt x="548640" y="825724"/>
                    <a:pt x="525492" y="825724"/>
                  </a:cubicBezTo>
                  <a:cubicBezTo>
                    <a:pt x="537930" y="1024727"/>
                    <a:pt x="550022" y="1223040"/>
                    <a:pt x="562460" y="1421352"/>
                  </a:cubicBezTo>
                  <a:close/>
                  <a:moveTo>
                    <a:pt x="966339" y="1145304"/>
                  </a:moveTo>
                  <a:cubicBezTo>
                    <a:pt x="967030" y="1144959"/>
                    <a:pt x="967721" y="1144613"/>
                    <a:pt x="968412" y="1144268"/>
                  </a:cubicBezTo>
                  <a:cubicBezTo>
                    <a:pt x="963575" y="1120429"/>
                    <a:pt x="958393" y="1096244"/>
                    <a:pt x="953556" y="1072405"/>
                  </a:cubicBezTo>
                  <a:cubicBezTo>
                    <a:pt x="936973" y="990178"/>
                    <a:pt x="920734" y="907951"/>
                    <a:pt x="903805" y="825724"/>
                  </a:cubicBezTo>
                  <a:cubicBezTo>
                    <a:pt x="903114" y="822961"/>
                    <a:pt x="898623" y="819506"/>
                    <a:pt x="895514" y="818815"/>
                  </a:cubicBezTo>
                  <a:cubicBezTo>
                    <a:pt x="889986" y="817778"/>
                    <a:pt x="884112" y="818469"/>
                    <a:pt x="877548" y="818469"/>
                  </a:cubicBezTo>
                  <a:cubicBezTo>
                    <a:pt x="907606" y="928681"/>
                    <a:pt x="936973" y="1037165"/>
                    <a:pt x="966339" y="1145304"/>
                  </a:cubicBezTo>
                  <a:close/>
                  <a:moveTo>
                    <a:pt x="169636" y="1125611"/>
                  </a:moveTo>
                  <a:cubicBezTo>
                    <a:pt x="170327" y="1125957"/>
                    <a:pt x="171018" y="1125957"/>
                    <a:pt x="171709" y="1126302"/>
                  </a:cubicBezTo>
                  <a:cubicBezTo>
                    <a:pt x="199349" y="1024037"/>
                    <a:pt x="226988" y="922117"/>
                    <a:pt x="254973" y="819160"/>
                  </a:cubicBezTo>
                  <a:cubicBezTo>
                    <a:pt x="246335" y="819160"/>
                    <a:pt x="239426" y="819160"/>
                    <a:pt x="231479" y="819160"/>
                  </a:cubicBezTo>
                  <a:cubicBezTo>
                    <a:pt x="210750" y="921426"/>
                    <a:pt x="190020" y="1023691"/>
                    <a:pt x="169636" y="1125611"/>
                  </a:cubicBezTo>
                  <a:close/>
                </a:path>
              </a:pathLst>
            </a:custGeom>
            <a:solidFill>
              <a:srgbClr val="000000"/>
            </a:solidFill>
            <a:ln w="3443" cap="flat">
              <a:noFill/>
              <a:prstDash val="solid"/>
              <a:miter/>
            </a:ln>
          </p:spPr>
          <p:txBody>
            <a:bodyPr rtlCol="0" anchor="ctr"/>
            <a:lstStyle/>
            <a:p>
              <a:endParaRPr lang="en-US"/>
            </a:p>
          </p:txBody>
        </p:sp>
        <p:sp>
          <p:nvSpPr>
            <p:cNvPr id="22" name="Freeform: Shape 44">
              <a:extLst>
                <a:ext uri="{FF2B5EF4-FFF2-40B4-BE49-F238E27FC236}">
                  <a16:creationId xmlns:a16="http://schemas.microsoft.com/office/drawing/2014/main" id="{24453504-C505-D4A2-295A-9914AA106041}"/>
                </a:ext>
              </a:extLst>
            </p:cNvPr>
            <p:cNvSpPr/>
            <p:nvPr/>
          </p:nvSpPr>
          <p:spPr>
            <a:xfrm>
              <a:off x="1268480" y="2196498"/>
              <a:ext cx="286758" cy="442229"/>
            </a:xfrm>
            <a:custGeom>
              <a:avLst/>
              <a:gdLst>
                <a:gd name="connsiteX0" fmla="*/ 289867 w 286757"/>
                <a:gd name="connsiteY0" fmla="*/ 442920 h 442229"/>
                <a:gd name="connsiteX1" fmla="*/ 244262 w 286757"/>
                <a:gd name="connsiteY1" fmla="*/ 417008 h 442229"/>
                <a:gd name="connsiteX2" fmla="*/ 135778 w 286757"/>
                <a:gd name="connsiteY2" fmla="*/ 351365 h 442229"/>
                <a:gd name="connsiteX3" fmla="*/ 117122 w 286757"/>
                <a:gd name="connsiteY3" fmla="*/ 346182 h 442229"/>
                <a:gd name="connsiteX4" fmla="*/ 13474 w 286757"/>
                <a:gd name="connsiteY4" fmla="*/ 345837 h 442229"/>
                <a:gd name="connsiteX5" fmla="*/ 0 w 286757"/>
                <a:gd name="connsiteY5" fmla="*/ 345837 h 442229"/>
                <a:gd name="connsiteX6" fmla="*/ 0 w 286757"/>
                <a:gd name="connsiteY6" fmla="*/ 99156 h 442229"/>
                <a:gd name="connsiteX7" fmla="*/ 45950 w 286757"/>
                <a:gd name="connsiteY7" fmla="*/ 99156 h 442229"/>
                <a:gd name="connsiteX8" fmla="*/ 118849 w 286757"/>
                <a:gd name="connsiteY8" fmla="*/ 99156 h 442229"/>
                <a:gd name="connsiteX9" fmla="*/ 130941 w 286757"/>
                <a:gd name="connsiteY9" fmla="*/ 96392 h 442229"/>
                <a:gd name="connsiteX10" fmla="*/ 289522 w 286757"/>
                <a:gd name="connsiteY10" fmla="*/ 0 h 442229"/>
                <a:gd name="connsiteX11" fmla="*/ 289867 w 286757"/>
                <a:gd name="connsiteY11" fmla="*/ 442920 h 44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757" h="442229">
                  <a:moveTo>
                    <a:pt x="289867" y="442920"/>
                  </a:moveTo>
                  <a:cubicBezTo>
                    <a:pt x="274666" y="434283"/>
                    <a:pt x="259119" y="425991"/>
                    <a:pt x="244262" y="417008"/>
                  </a:cubicBezTo>
                  <a:cubicBezTo>
                    <a:pt x="207986" y="395242"/>
                    <a:pt x="172055" y="373131"/>
                    <a:pt x="135778" y="351365"/>
                  </a:cubicBezTo>
                  <a:cubicBezTo>
                    <a:pt x="130250" y="348255"/>
                    <a:pt x="123340" y="346182"/>
                    <a:pt x="117122" y="346182"/>
                  </a:cubicBezTo>
                  <a:cubicBezTo>
                    <a:pt x="82572" y="345837"/>
                    <a:pt x="48023" y="345837"/>
                    <a:pt x="13474" y="345837"/>
                  </a:cubicBezTo>
                  <a:cubicBezTo>
                    <a:pt x="9328" y="345837"/>
                    <a:pt x="5182" y="345837"/>
                    <a:pt x="0" y="345837"/>
                  </a:cubicBezTo>
                  <a:cubicBezTo>
                    <a:pt x="0" y="263264"/>
                    <a:pt x="0" y="181729"/>
                    <a:pt x="0" y="99156"/>
                  </a:cubicBezTo>
                  <a:cubicBezTo>
                    <a:pt x="15547" y="99156"/>
                    <a:pt x="30749" y="99156"/>
                    <a:pt x="45950" y="99156"/>
                  </a:cubicBezTo>
                  <a:cubicBezTo>
                    <a:pt x="70135" y="99156"/>
                    <a:pt x="94665" y="99156"/>
                    <a:pt x="118849" y="99156"/>
                  </a:cubicBezTo>
                  <a:cubicBezTo>
                    <a:pt x="122995" y="99156"/>
                    <a:pt x="127832" y="98465"/>
                    <a:pt x="130941" y="96392"/>
                  </a:cubicBezTo>
                  <a:cubicBezTo>
                    <a:pt x="183801" y="64607"/>
                    <a:pt x="236662" y="32131"/>
                    <a:pt x="289522" y="0"/>
                  </a:cubicBezTo>
                  <a:cubicBezTo>
                    <a:pt x="289867" y="147870"/>
                    <a:pt x="289867" y="295395"/>
                    <a:pt x="289867" y="442920"/>
                  </a:cubicBezTo>
                  <a:close/>
                </a:path>
              </a:pathLst>
            </a:custGeom>
            <a:solidFill>
              <a:srgbClr val="000000"/>
            </a:solidFill>
            <a:ln w="3443" cap="flat">
              <a:noFill/>
              <a:prstDash val="solid"/>
              <a:miter/>
            </a:ln>
          </p:spPr>
          <p:txBody>
            <a:bodyPr rtlCol="0" anchor="ctr"/>
            <a:lstStyle/>
            <a:p>
              <a:endParaRPr lang="en-US"/>
            </a:p>
          </p:txBody>
        </p:sp>
        <p:sp>
          <p:nvSpPr>
            <p:cNvPr id="23" name="Freeform: Shape 45">
              <a:extLst>
                <a:ext uri="{FF2B5EF4-FFF2-40B4-BE49-F238E27FC236}">
                  <a16:creationId xmlns:a16="http://schemas.microsoft.com/office/drawing/2014/main" id="{2E8E07C9-4759-FF61-245A-C2C8D5A754B9}"/>
                </a:ext>
              </a:extLst>
            </p:cNvPr>
            <p:cNvSpPr/>
            <p:nvPr/>
          </p:nvSpPr>
          <p:spPr>
            <a:xfrm>
              <a:off x="1016935" y="1911114"/>
              <a:ext cx="51824" cy="51824"/>
            </a:xfrm>
            <a:custGeom>
              <a:avLst/>
              <a:gdLst>
                <a:gd name="connsiteX0" fmla="*/ 52887 w 51823"/>
                <a:gd name="connsiteY0" fmla="*/ 26611 h 51823"/>
                <a:gd name="connsiteX1" fmla="*/ 26284 w 51823"/>
                <a:gd name="connsiteY1" fmla="*/ 52523 h 51823"/>
                <a:gd name="connsiteX2" fmla="*/ 27 w 51823"/>
                <a:gd name="connsiteY2" fmla="*/ 24884 h 51823"/>
                <a:gd name="connsiteX3" fmla="*/ 27321 w 51823"/>
                <a:gd name="connsiteY3" fmla="*/ 8 h 51823"/>
                <a:gd name="connsiteX4" fmla="*/ 52887 w 51823"/>
                <a:gd name="connsiteY4" fmla="*/ 26611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887" y="26611"/>
                  </a:moveTo>
                  <a:cubicBezTo>
                    <a:pt x="52541" y="40776"/>
                    <a:pt x="40104" y="52523"/>
                    <a:pt x="26284" y="52523"/>
                  </a:cubicBezTo>
                  <a:cubicBezTo>
                    <a:pt x="12119" y="52523"/>
                    <a:pt x="-664" y="39049"/>
                    <a:pt x="27" y="24884"/>
                  </a:cubicBezTo>
                  <a:cubicBezTo>
                    <a:pt x="718" y="10373"/>
                    <a:pt x="12810" y="-337"/>
                    <a:pt x="27321" y="8"/>
                  </a:cubicBezTo>
                  <a:cubicBezTo>
                    <a:pt x="41831" y="354"/>
                    <a:pt x="53232" y="12446"/>
                    <a:pt x="52887" y="26611"/>
                  </a:cubicBezTo>
                  <a:close/>
                </a:path>
              </a:pathLst>
            </a:custGeom>
            <a:solidFill>
              <a:srgbClr val="000000"/>
            </a:solidFill>
            <a:ln w="3443" cap="flat">
              <a:noFill/>
              <a:prstDash val="solid"/>
              <a:miter/>
            </a:ln>
          </p:spPr>
          <p:txBody>
            <a:bodyPr rtlCol="0" anchor="ctr"/>
            <a:lstStyle/>
            <a:p>
              <a:endParaRPr lang="en-US"/>
            </a:p>
          </p:txBody>
        </p:sp>
        <p:sp>
          <p:nvSpPr>
            <p:cNvPr id="24" name="Freeform: Shape 46">
              <a:extLst>
                <a:ext uri="{FF2B5EF4-FFF2-40B4-BE49-F238E27FC236}">
                  <a16:creationId xmlns:a16="http://schemas.microsoft.com/office/drawing/2014/main" id="{28A08BF3-03D9-C748-0A25-434E43BC37D0}"/>
                </a:ext>
              </a:extLst>
            </p:cNvPr>
            <p:cNvSpPr/>
            <p:nvPr/>
          </p:nvSpPr>
          <p:spPr>
            <a:xfrm>
              <a:off x="1007281" y="2003369"/>
              <a:ext cx="51824" cy="51824"/>
            </a:xfrm>
            <a:custGeom>
              <a:avLst/>
              <a:gdLst>
                <a:gd name="connsiteX0" fmla="*/ 26610 w 51823"/>
                <a:gd name="connsiteY0" fmla="*/ 0 h 51823"/>
                <a:gd name="connsiteX1" fmla="*/ 52867 w 51823"/>
                <a:gd name="connsiteY1" fmla="*/ 25912 h 51823"/>
                <a:gd name="connsiteX2" fmla="*/ 26955 w 51823"/>
                <a:gd name="connsiteY2" fmla="*/ 52169 h 51823"/>
                <a:gd name="connsiteX3" fmla="*/ 7 w 51823"/>
                <a:gd name="connsiteY3" fmla="*/ 25566 h 51823"/>
                <a:gd name="connsiteX4" fmla="*/ 26610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610" y="0"/>
                  </a:moveTo>
                  <a:cubicBezTo>
                    <a:pt x="41120" y="0"/>
                    <a:pt x="52522" y="11747"/>
                    <a:pt x="52867" y="25912"/>
                  </a:cubicBezTo>
                  <a:cubicBezTo>
                    <a:pt x="52867" y="40422"/>
                    <a:pt x="41466" y="51824"/>
                    <a:pt x="26955" y="52169"/>
                  </a:cubicBezTo>
                  <a:cubicBezTo>
                    <a:pt x="12099" y="52169"/>
                    <a:pt x="-338" y="40077"/>
                    <a:pt x="7" y="25566"/>
                  </a:cubicBezTo>
                  <a:cubicBezTo>
                    <a:pt x="353" y="11747"/>
                    <a:pt x="12445" y="0"/>
                    <a:pt x="26610" y="0"/>
                  </a:cubicBezTo>
                  <a:close/>
                </a:path>
              </a:pathLst>
            </a:custGeom>
            <a:solidFill>
              <a:srgbClr val="000000"/>
            </a:solidFill>
            <a:ln w="3443" cap="flat">
              <a:noFill/>
              <a:prstDash val="solid"/>
              <a:miter/>
            </a:ln>
          </p:spPr>
          <p:txBody>
            <a:bodyPr rtlCol="0" anchor="ctr"/>
            <a:lstStyle/>
            <a:p>
              <a:endParaRPr lang="en-US"/>
            </a:p>
          </p:txBody>
        </p:sp>
        <p:sp>
          <p:nvSpPr>
            <p:cNvPr id="25" name="Freeform: Shape 47">
              <a:extLst>
                <a:ext uri="{FF2B5EF4-FFF2-40B4-BE49-F238E27FC236}">
                  <a16:creationId xmlns:a16="http://schemas.microsoft.com/office/drawing/2014/main" id="{6FAC09DC-879E-2294-8350-806CCC022C6C}"/>
                </a:ext>
              </a:extLst>
            </p:cNvPr>
            <p:cNvSpPr/>
            <p:nvPr/>
          </p:nvSpPr>
          <p:spPr>
            <a:xfrm>
              <a:off x="873921" y="1931161"/>
              <a:ext cx="51824" cy="51824"/>
            </a:xfrm>
            <a:custGeom>
              <a:avLst/>
              <a:gdLst>
                <a:gd name="connsiteX0" fmla="*/ 52522 w 51823"/>
                <a:gd name="connsiteY0" fmla="*/ 26257 h 51823"/>
                <a:gd name="connsiteX1" fmla="*/ 26610 w 51823"/>
                <a:gd name="connsiteY1" fmla="*/ 53206 h 51823"/>
                <a:gd name="connsiteX2" fmla="*/ 7 w 51823"/>
                <a:gd name="connsiteY2" fmla="*/ 26948 h 51823"/>
                <a:gd name="connsiteX3" fmla="*/ 25919 w 51823"/>
                <a:gd name="connsiteY3" fmla="*/ 0 h 51823"/>
                <a:gd name="connsiteX4" fmla="*/ 52522 w 51823"/>
                <a:gd name="connsiteY4" fmla="*/ 26257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522" y="26257"/>
                  </a:moveTo>
                  <a:cubicBezTo>
                    <a:pt x="52868" y="40077"/>
                    <a:pt x="40430" y="52860"/>
                    <a:pt x="26610" y="53206"/>
                  </a:cubicBezTo>
                  <a:cubicBezTo>
                    <a:pt x="12791" y="53551"/>
                    <a:pt x="353" y="41459"/>
                    <a:pt x="7" y="26948"/>
                  </a:cubicBezTo>
                  <a:cubicBezTo>
                    <a:pt x="-338" y="12438"/>
                    <a:pt x="11409" y="345"/>
                    <a:pt x="25919" y="0"/>
                  </a:cubicBezTo>
                  <a:cubicBezTo>
                    <a:pt x="39739" y="0"/>
                    <a:pt x="52177" y="12092"/>
                    <a:pt x="52522" y="26257"/>
                  </a:cubicBezTo>
                  <a:close/>
                </a:path>
              </a:pathLst>
            </a:custGeom>
            <a:solidFill>
              <a:srgbClr val="000000"/>
            </a:solidFill>
            <a:ln w="3443" cap="flat">
              <a:noFill/>
              <a:prstDash val="solid"/>
              <a:miter/>
            </a:ln>
          </p:spPr>
          <p:txBody>
            <a:bodyPr rtlCol="0" anchor="ctr"/>
            <a:lstStyle/>
            <a:p>
              <a:endParaRPr lang="en-US"/>
            </a:p>
          </p:txBody>
        </p:sp>
        <p:sp>
          <p:nvSpPr>
            <p:cNvPr id="26" name="Freeform: Shape 48">
              <a:extLst>
                <a:ext uri="{FF2B5EF4-FFF2-40B4-BE49-F238E27FC236}">
                  <a16:creationId xmlns:a16="http://schemas.microsoft.com/office/drawing/2014/main" id="{FF199CB4-ABC1-AFB5-2AD6-9BAE5656B930}"/>
                </a:ext>
              </a:extLst>
            </p:cNvPr>
            <p:cNvSpPr/>
            <p:nvPr/>
          </p:nvSpPr>
          <p:spPr>
            <a:xfrm>
              <a:off x="936117" y="1861717"/>
              <a:ext cx="51824" cy="51824"/>
            </a:xfrm>
            <a:custGeom>
              <a:avLst/>
              <a:gdLst>
                <a:gd name="connsiteX0" fmla="*/ 26257 w 51823"/>
                <a:gd name="connsiteY0" fmla="*/ 0 h 51823"/>
                <a:gd name="connsiteX1" fmla="*/ 52169 w 51823"/>
                <a:gd name="connsiteY1" fmla="*/ 25912 h 51823"/>
                <a:gd name="connsiteX2" fmla="*/ 25912 w 51823"/>
                <a:gd name="connsiteY2" fmla="*/ 51824 h 51823"/>
                <a:gd name="connsiteX3" fmla="*/ 0 w 51823"/>
                <a:gd name="connsiteY3" fmla="*/ 25221 h 51823"/>
                <a:gd name="connsiteX4" fmla="*/ 26257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257" y="0"/>
                  </a:moveTo>
                  <a:cubicBezTo>
                    <a:pt x="41114" y="0"/>
                    <a:pt x="52169" y="11401"/>
                    <a:pt x="52169" y="25912"/>
                  </a:cubicBezTo>
                  <a:cubicBezTo>
                    <a:pt x="52169" y="40422"/>
                    <a:pt x="40423" y="52169"/>
                    <a:pt x="25912" y="51824"/>
                  </a:cubicBezTo>
                  <a:cubicBezTo>
                    <a:pt x="11401" y="51824"/>
                    <a:pt x="0" y="40077"/>
                    <a:pt x="0" y="25221"/>
                  </a:cubicBezTo>
                  <a:cubicBezTo>
                    <a:pt x="0" y="11056"/>
                    <a:pt x="11401" y="0"/>
                    <a:pt x="26257" y="0"/>
                  </a:cubicBezTo>
                  <a:close/>
                </a:path>
              </a:pathLst>
            </a:custGeom>
            <a:solidFill>
              <a:srgbClr val="000000"/>
            </a:solidFill>
            <a:ln w="3443" cap="flat">
              <a:noFill/>
              <a:prstDash val="solid"/>
              <a:miter/>
            </a:ln>
          </p:spPr>
          <p:txBody>
            <a:bodyPr rtlCol="0" anchor="ctr"/>
            <a:lstStyle/>
            <a:p>
              <a:endParaRPr lang="en-US"/>
            </a:p>
          </p:txBody>
        </p:sp>
        <p:sp>
          <p:nvSpPr>
            <p:cNvPr id="27" name="Freeform: Shape 49">
              <a:extLst>
                <a:ext uri="{FF2B5EF4-FFF2-40B4-BE49-F238E27FC236}">
                  <a16:creationId xmlns:a16="http://schemas.microsoft.com/office/drawing/2014/main" id="{05B3B4E4-EED6-5503-67A6-29730561DC53}"/>
                </a:ext>
              </a:extLst>
            </p:cNvPr>
            <p:cNvSpPr/>
            <p:nvPr/>
          </p:nvSpPr>
          <p:spPr>
            <a:xfrm>
              <a:off x="910543" y="2019944"/>
              <a:ext cx="51824" cy="51824"/>
            </a:xfrm>
            <a:custGeom>
              <a:avLst/>
              <a:gdLst>
                <a:gd name="connsiteX0" fmla="*/ 52177 w 51823"/>
                <a:gd name="connsiteY0" fmla="*/ 25229 h 51823"/>
                <a:gd name="connsiteX1" fmla="*/ 26611 w 51823"/>
                <a:gd name="connsiteY1" fmla="*/ 52177 h 51823"/>
                <a:gd name="connsiteX2" fmla="*/ 8 w 51823"/>
                <a:gd name="connsiteY2" fmla="*/ 26611 h 51823"/>
                <a:gd name="connsiteX3" fmla="*/ 25574 w 51823"/>
                <a:gd name="connsiteY3" fmla="*/ 8 h 51823"/>
                <a:gd name="connsiteX4" fmla="*/ 52177 w 51823"/>
                <a:gd name="connsiteY4" fmla="*/ 25229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177" y="25229"/>
                  </a:moveTo>
                  <a:cubicBezTo>
                    <a:pt x="52522" y="39740"/>
                    <a:pt x="41121" y="51832"/>
                    <a:pt x="26611" y="52177"/>
                  </a:cubicBezTo>
                  <a:cubicBezTo>
                    <a:pt x="12445" y="52523"/>
                    <a:pt x="353" y="40776"/>
                    <a:pt x="8" y="26611"/>
                  </a:cubicBezTo>
                  <a:cubicBezTo>
                    <a:pt x="-338" y="12100"/>
                    <a:pt x="11063" y="354"/>
                    <a:pt x="25574" y="8"/>
                  </a:cubicBezTo>
                  <a:cubicBezTo>
                    <a:pt x="40430" y="-337"/>
                    <a:pt x="51831" y="10373"/>
                    <a:pt x="52177" y="25229"/>
                  </a:cubicBezTo>
                  <a:close/>
                </a:path>
              </a:pathLst>
            </a:custGeom>
            <a:solidFill>
              <a:srgbClr val="000000"/>
            </a:solidFill>
            <a:ln w="3443" cap="flat">
              <a:noFill/>
              <a:prstDash val="solid"/>
              <a:miter/>
            </a:ln>
          </p:spPr>
          <p:txBody>
            <a:bodyPr rtlCol="0" anchor="ctr"/>
            <a:lstStyle/>
            <a:p>
              <a:endParaRPr lang="en-US"/>
            </a:p>
          </p:txBody>
        </p:sp>
        <p:sp>
          <p:nvSpPr>
            <p:cNvPr id="28" name="Freeform: Shape 50">
              <a:extLst>
                <a:ext uri="{FF2B5EF4-FFF2-40B4-BE49-F238E27FC236}">
                  <a16:creationId xmlns:a16="http://schemas.microsoft.com/office/drawing/2014/main" id="{770A2957-BF59-1C7C-DF0A-B4D24E8DB389}"/>
                </a:ext>
              </a:extLst>
            </p:cNvPr>
            <p:cNvSpPr/>
            <p:nvPr/>
          </p:nvSpPr>
          <p:spPr>
            <a:xfrm>
              <a:off x="314233" y="2024789"/>
              <a:ext cx="41459" cy="41459"/>
            </a:xfrm>
            <a:custGeom>
              <a:avLst/>
              <a:gdLst>
                <a:gd name="connsiteX0" fmla="*/ 0 w 41458"/>
                <a:gd name="connsiteY0" fmla="*/ 21766 h 41458"/>
                <a:gd name="connsiteX1" fmla="*/ 21075 w 41458"/>
                <a:gd name="connsiteY1" fmla="*/ 0 h 41458"/>
                <a:gd name="connsiteX2" fmla="*/ 42150 w 41458"/>
                <a:gd name="connsiteY2" fmla="*/ 21075 h 41458"/>
                <a:gd name="connsiteX3" fmla="*/ 20729 w 41458"/>
                <a:gd name="connsiteY3" fmla="*/ 42495 h 41458"/>
                <a:gd name="connsiteX4" fmla="*/ 0 w 41458"/>
                <a:gd name="connsiteY4" fmla="*/ 21766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0" y="21766"/>
                  </a:moveTo>
                  <a:cubicBezTo>
                    <a:pt x="0" y="9674"/>
                    <a:pt x="9328" y="0"/>
                    <a:pt x="21075" y="0"/>
                  </a:cubicBezTo>
                  <a:cubicBezTo>
                    <a:pt x="32131" y="0"/>
                    <a:pt x="41804" y="10019"/>
                    <a:pt x="42150" y="21075"/>
                  </a:cubicBezTo>
                  <a:cubicBezTo>
                    <a:pt x="42495" y="32822"/>
                    <a:pt x="32476" y="42495"/>
                    <a:pt x="20729" y="42495"/>
                  </a:cubicBezTo>
                  <a:cubicBezTo>
                    <a:pt x="8637" y="42495"/>
                    <a:pt x="0" y="33858"/>
                    <a:pt x="0" y="21766"/>
                  </a:cubicBezTo>
                  <a:close/>
                </a:path>
              </a:pathLst>
            </a:custGeom>
            <a:solidFill>
              <a:srgbClr val="000000"/>
            </a:solidFill>
            <a:ln w="3443" cap="flat">
              <a:noFill/>
              <a:prstDash val="solid"/>
              <a:miter/>
            </a:ln>
          </p:spPr>
          <p:txBody>
            <a:bodyPr rtlCol="0" anchor="ctr"/>
            <a:lstStyle/>
            <a:p>
              <a:endParaRPr lang="en-US"/>
            </a:p>
          </p:txBody>
        </p:sp>
        <p:sp>
          <p:nvSpPr>
            <p:cNvPr id="29" name="Freeform: Shape 51">
              <a:extLst>
                <a:ext uri="{FF2B5EF4-FFF2-40B4-BE49-F238E27FC236}">
                  <a16:creationId xmlns:a16="http://schemas.microsoft.com/office/drawing/2014/main" id="{B59E61F8-7C2D-7965-2AB1-1E8D44A63CCA}"/>
                </a:ext>
              </a:extLst>
            </p:cNvPr>
            <p:cNvSpPr/>
            <p:nvPr/>
          </p:nvSpPr>
          <p:spPr>
            <a:xfrm>
              <a:off x="422708" y="2083523"/>
              <a:ext cx="41459" cy="41459"/>
            </a:xfrm>
            <a:custGeom>
              <a:avLst/>
              <a:gdLst>
                <a:gd name="connsiteX0" fmla="*/ 9 w 41458"/>
                <a:gd name="connsiteY0" fmla="*/ 20729 h 41458"/>
                <a:gd name="connsiteX1" fmla="*/ 20393 w 41458"/>
                <a:gd name="connsiteY1" fmla="*/ 0 h 41458"/>
                <a:gd name="connsiteX2" fmla="*/ 42159 w 41458"/>
                <a:gd name="connsiteY2" fmla="*/ 21075 h 41458"/>
                <a:gd name="connsiteX3" fmla="*/ 21084 w 41458"/>
                <a:gd name="connsiteY3" fmla="*/ 42150 h 41458"/>
                <a:gd name="connsiteX4" fmla="*/ 9 w 41458"/>
                <a:gd name="connsiteY4" fmla="*/ 2072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9" y="20729"/>
                  </a:moveTo>
                  <a:cubicBezTo>
                    <a:pt x="9" y="8983"/>
                    <a:pt x="8646" y="0"/>
                    <a:pt x="20393" y="0"/>
                  </a:cubicBezTo>
                  <a:cubicBezTo>
                    <a:pt x="32140" y="0"/>
                    <a:pt x="42504" y="9674"/>
                    <a:pt x="42159" y="21075"/>
                  </a:cubicBezTo>
                  <a:cubicBezTo>
                    <a:pt x="42159" y="32131"/>
                    <a:pt x="32140" y="41804"/>
                    <a:pt x="21084" y="42150"/>
                  </a:cubicBezTo>
                  <a:cubicBezTo>
                    <a:pt x="9337" y="42495"/>
                    <a:pt x="-337" y="32822"/>
                    <a:pt x="9" y="20729"/>
                  </a:cubicBezTo>
                  <a:close/>
                </a:path>
              </a:pathLst>
            </a:custGeom>
            <a:solidFill>
              <a:srgbClr val="000000"/>
            </a:solidFill>
            <a:ln w="3443" cap="flat">
              <a:noFill/>
              <a:prstDash val="solid"/>
              <a:miter/>
            </a:ln>
          </p:spPr>
          <p:txBody>
            <a:bodyPr rtlCol="0" anchor="ctr"/>
            <a:lstStyle/>
            <a:p>
              <a:endParaRPr lang="en-US"/>
            </a:p>
          </p:txBody>
        </p:sp>
        <p:sp>
          <p:nvSpPr>
            <p:cNvPr id="30" name="Freeform: Shape 52">
              <a:extLst>
                <a:ext uri="{FF2B5EF4-FFF2-40B4-BE49-F238E27FC236}">
                  <a16:creationId xmlns:a16="http://schemas.microsoft.com/office/drawing/2014/main" id="{7CFE262B-74A1-F795-0C49-694A9CF51826}"/>
                </a:ext>
              </a:extLst>
            </p:cNvPr>
            <p:cNvSpPr/>
            <p:nvPr/>
          </p:nvSpPr>
          <p:spPr>
            <a:xfrm>
              <a:off x="363629" y="1968119"/>
              <a:ext cx="41459" cy="41459"/>
            </a:xfrm>
            <a:custGeom>
              <a:avLst/>
              <a:gdLst>
                <a:gd name="connsiteX0" fmla="*/ 21084 w 41458"/>
                <a:gd name="connsiteY0" fmla="*/ 9 h 41458"/>
                <a:gd name="connsiteX1" fmla="*/ 42504 w 41458"/>
                <a:gd name="connsiteY1" fmla="*/ 20048 h 41458"/>
                <a:gd name="connsiteX2" fmla="*/ 21775 w 41458"/>
                <a:gd name="connsiteY2" fmla="*/ 42159 h 41458"/>
                <a:gd name="connsiteX3" fmla="*/ 9 w 41458"/>
                <a:gd name="connsiteY3" fmla="*/ 22121 h 41458"/>
                <a:gd name="connsiteX4" fmla="*/ 21084 w 41458"/>
                <a:gd name="connsiteY4" fmla="*/ 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084" y="9"/>
                  </a:moveTo>
                  <a:cubicBezTo>
                    <a:pt x="32485" y="-336"/>
                    <a:pt x="42159" y="8992"/>
                    <a:pt x="42504" y="20048"/>
                  </a:cubicBezTo>
                  <a:cubicBezTo>
                    <a:pt x="42850" y="32140"/>
                    <a:pt x="33867" y="41814"/>
                    <a:pt x="21775" y="42159"/>
                  </a:cubicBezTo>
                  <a:cubicBezTo>
                    <a:pt x="10374" y="42505"/>
                    <a:pt x="700" y="33176"/>
                    <a:pt x="9" y="22121"/>
                  </a:cubicBezTo>
                  <a:cubicBezTo>
                    <a:pt x="-337" y="10720"/>
                    <a:pt x="9337" y="355"/>
                    <a:pt x="21084" y="9"/>
                  </a:cubicBezTo>
                  <a:close/>
                </a:path>
              </a:pathLst>
            </a:custGeom>
            <a:solidFill>
              <a:srgbClr val="000000"/>
            </a:solidFill>
            <a:ln w="3443" cap="flat">
              <a:noFill/>
              <a:prstDash val="solid"/>
              <a:miter/>
            </a:ln>
          </p:spPr>
          <p:txBody>
            <a:bodyPr rtlCol="0" anchor="ctr"/>
            <a:lstStyle/>
            <a:p>
              <a:endParaRPr lang="en-US"/>
            </a:p>
          </p:txBody>
        </p:sp>
        <p:sp>
          <p:nvSpPr>
            <p:cNvPr id="31" name="Freeform: Shape 53">
              <a:extLst>
                <a:ext uri="{FF2B5EF4-FFF2-40B4-BE49-F238E27FC236}">
                  <a16:creationId xmlns:a16="http://schemas.microsoft.com/office/drawing/2014/main" id="{44A2C0D8-8FDE-8179-4C48-1E4E52301386}"/>
                </a:ext>
              </a:extLst>
            </p:cNvPr>
            <p:cNvSpPr/>
            <p:nvPr/>
          </p:nvSpPr>
          <p:spPr>
            <a:xfrm>
              <a:off x="429618" y="2008516"/>
              <a:ext cx="41459" cy="41459"/>
            </a:xfrm>
            <a:custGeom>
              <a:avLst/>
              <a:gdLst>
                <a:gd name="connsiteX0" fmla="*/ 42504 w 41458"/>
                <a:gd name="connsiteY0" fmla="*/ 21455 h 41458"/>
                <a:gd name="connsiteX1" fmla="*/ 21429 w 41458"/>
                <a:gd name="connsiteY1" fmla="*/ 42185 h 41458"/>
                <a:gd name="connsiteX2" fmla="*/ 9 w 41458"/>
                <a:gd name="connsiteY2" fmla="*/ 20764 h 41458"/>
                <a:gd name="connsiteX3" fmla="*/ 22120 w 41458"/>
                <a:gd name="connsiteY3" fmla="*/ 35 h 41458"/>
                <a:gd name="connsiteX4" fmla="*/ 42504 w 41458"/>
                <a:gd name="connsiteY4" fmla="*/ 2145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42504" y="21455"/>
                  </a:moveTo>
                  <a:cubicBezTo>
                    <a:pt x="42159" y="32857"/>
                    <a:pt x="33176" y="42185"/>
                    <a:pt x="21429" y="42185"/>
                  </a:cubicBezTo>
                  <a:cubicBezTo>
                    <a:pt x="9682" y="42185"/>
                    <a:pt x="-337" y="32511"/>
                    <a:pt x="9" y="20764"/>
                  </a:cubicBezTo>
                  <a:cubicBezTo>
                    <a:pt x="354" y="9018"/>
                    <a:pt x="10373" y="-656"/>
                    <a:pt x="22120" y="35"/>
                  </a:cubicBezTo>
                  <a:cubicBezTo>
                    <a:pt x="33867" y="380"/>
                    <a:pt x="42850" y="10054"/>
                    <a:pt x="42504" y="21455"/>
                  </a:cubicBezTo>
                  <a:close/>
                </a:path>
              </a:pathLst>
            </a:custGeom>
            <a:solidFill>
              <a:srgbClr val="000000"/>
            </a:solidFill>
            <a:ln w="3443" cap="flat">
              <a:noFill/>
              <a:prstDash val="solid"/>
              <a:miter/>
            </a:ln>
          </p:spPr>
          <p:txBody>
            <a:bodyPr rtlCol="0" anchor="ctr"/>
            <a:lstStyle/>
            <a:p>
              <a:endParaRPr lang="en-US"/>
            </a:p>
          </p:txBody>
        </p:sp>
        <p:sp>
          <p:nvSpPr>
            <p:cNvPr id="32" name="Freeform: Shape 54">
              <a:extLst>
                <a:ext uri="{FF2B5EF4-FFF2-40B4-BE49-F238E27FC236}">
                  <a16:creationId xmlns:a16="http://schemas.microsoft.com/office/drawing/2014/main" id="{500BE191-34AC-8334-7768-D9DE9192C8E2}"/>
                </a:ext>
              </a:extLst>
            </p:cNvPr>
            <p:cNvSpPr/>
            <p:nvPr/>
          </p:nvSpPr>
          <p:spPr>
            <a:xfrm>
              <a:off x="343254" y="2095951"/>
              <a:ext cx="41459" cy="41459"/>
            </a:xfrm>
            <a:custGeom>
              <a:avLst/>
              <a:gdLst>
                <a:gd name="connsiteX0" fmla="*/ 21766 w 41458"/>
                <a:gd name="connsiteY0" fmla="*/ 42505 h 41458"/>
                <a:gd name="connsiteX1" fmla="*/ 0 w 41458"/>
                <a:gd name="connsiteY1" fmla="*/ 21084 h 41458"/>
                <a:gd name="connsiteX2" fmla="*/ 21075 w 41458"/>
                <a:gd name="connsiteY2" fmla="*/ 9 h 41458"/>
                <a:gd name="connsiteX3" fmla="*/ 42150 w 41458"/>
                <a:gd name="connsiteY3" fmla="*/ 20393 h 41458"/>
                <a:gd name="connsiteX4" fmla="*/ 21766 w 41458"/>
                <a:gd name="connsiteY4" fmla="*/ 4250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766" y="42505"/>
                  </a:moveTo>
                  <a:cubicBezTo>
                    <a:pt x="9674" y="42505"/>
                    <a:pt x="0" y="32831"/>
                    <a:pt x="0" y="21084"/>
                  </a:cubicBezTo>
                  <a:cubicBezTo>
                    <a:pt x="346" y="10029"/>
                    <a:pt x="10019" y="355"/>
                    <a:pt x="21075" y="9"/>
                  </a:cubicBezTo>
                  <a:cubicBezTo>
                    <a:pt x="32131" y="-336"/>
                    <a:pt x="41804" y="8992"/>
                    <a:pt x="42150" y="20393"/>
                  </a:cubicBezTo>
                  <a:cubicBezTo>
                    <a:pt x="42841" y="32831"/>
                    <a:pt x="33858" y="42159"/>
                    <a:pt x="21766" y="42505"/>
                  </a:cubicBezTo>
                  <a:close/>
                </a:path>
              </a:pathLst>
            </a:custGeom>
            <a:solidFill>
              <a:srgbClr val="000000"/>
            </a:solidFill>
            <a:ln w="3443" cap="flat">
              <a:noFill/>
              <a:prstDash val="solid"/>
              <a:miter/>
            </a:ln>
          </p:spPr>
          <p:txBody>
            <a:bodyPr rtlCol="0" anchor="ctr"/>
            <a:lstStyle/>
            <a:p>
              <a:endParaRPr lang="en-US"/>
            </a:p>
          </p:txBody>
        </p:sp>
      </p:grpSp>
      <p:sp>
        <p:nvSpPr>
          <p:cNvPr id="43" name="標題 1">
            <a:extLst>
              <a:ext uri="{FF2B5EF4-FFF2-40B4-BE49-F238E27FC236}">
                <a16:creationId xmlns:a16="http://schemas.microsoft.com/office/drawing/2014/main" id="{CDCA49A7-1017-28FD-38A0-0AACAB1D8F7B}"/>
              </a:ext>
            </a:extLst>
          </p:cNvPr>
          <p:cNvSpPr txBox="1">
            <a:spLocks/>
          </p:cNvSpPr>
          <p:nvPr/>
        </p:nvSpPr>
        <p:spPr>
          <a:xfrm>
            <a:off x="9744498" y="246093"/>
            <a:ext cx="3257958" cy="5790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2200" dirty="0">
                <a:solidFill>
                  <a:schemeClr val="bg1"/>
                </a:solidFill>
                <a:latin typeface="YouYuan" panose="02010509060101010101" pitchFamily="49" charset="-122"/>
                <a:ea typeface="YouYuan" panose="02010509060101010101" pitchFamily="49" charset="-122"/>
              </a:rPr>
              <a:t>講者</a:t>
            </a:r>
            <a:r>
              <a:rPr lang="en-US" altLang="zh-TW" sz="2200" dirty="0">
                <a:solidFill>
                  <a:schemeClr val="bg1"/>
                </a:solidFill>
                <a:latin typeface="YouYuan" panose="02010509060101010101" pitchFamily="49" charset="-122"/>
                <a:ea typeface="YouYuan" panose="02010509060101010101" pitchFamily="49" charset="-122"/>
              </a:rPr>
              <a:t>:</a:t>
            </a:r>
            <a:r>
              <a:rPr lang="zh-TW" altLang="en-US" sz="2200" dirty="0">
                <a:solidFill>
                  <a:schemeClr val="bg1"/>
                </a:solidFill>
                <a:latin typeface="YouYuan" panose="02010509060101010101" pitchFamily="49" charset="-122"/>
                <a:ea typeface="YouYuan" panose="02010509060101010101" pitchFamily="49" charset="-122"/>
              </a:rPr>
              <a:t>劉冠緯</a:t>
            </a:r>
          </a:p>
        </p:txBody>
      </p:sp>
      <p:sp>
        <p:nvSpPr>
          <p:cNvPr id="33" name="標題 1">
            <a:extLst>
              <a:ext uri="{FF2B5EF4-FFF2-40B4-BE49-F238E27FC236}">
                <a16:creationId xmlns:a16="http://schemas.microsoft.com/office/drawing/2014/main" id="{5A1B1FA0-F6E7-41A6-9164-6CD88B89812F}"/>
              </a:ext>
            </a:extLst>
          </p:cNvPr>
          <p:cNvSpPr txBox="1">
            <a:spLocks/>
          </p:cNvSpPr>
          <p:nvPr/>
        </p:nvSpPr>
        <p:spPr>
          <a:xfrm>
            <a:off x="61735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nvGrpSpPr>
          <p:cNvPr id="34" name="群組 33">
            <a:extLst>
              <a:ext uri="{FF2B5EF4-FFF2-40B4-BE49-F238E27FC236}">
                <a16:creationId xmlns:a16="http://schemas.microsoft.com/office/drawing/2014/main" id="{0B5FC35A-6EE6-4FCB-9E37-FCC169CB27A8}"/>
              </a:ext>
            </a:extLst>
          </p:cNvPr>
          <p:cNvGrpSpPr/>
          <p:nvPr/>
        </p:nvGrpSpPr>
        <p:grpSpPr>
          <a:xfrm>
            <a:off x="1" y="-567239"/>
            <a:ext cx="12191999" cy="1407527"/>
            <a:chOff x="-96252" y="-573091"/>
            <a:chExt cx="12191999" cy="1407527"/>
          </a:xfrm>
        </p:grpSpPr>
        <p:grpSp>
          <p:nvGrpSpPr>
            <p:cNvPr id="44" name="群組 43">
              <a:extLst>
                <a:ext uri="{FF2B5EF4-FFF2-40B4-BE49-F238E27FC236}">
                  <a16:creationId xmlns:a16="http://schemas.microsoft.com/office/drawing/2014/main" id="{22605C4A-D71A-4E22-ACEC-6E0DA7ADC27C}"/>
                </a:ext>
              </a:extLst>
            </p:cNvPr>
            <p:cNvGrpSpPr/>
            <p:nvPr/>
          </p:nvGrpSpPr>
          <p:grpSpPr>
            <a:xfrm>
              <a:off x="-96252" y="-219507"/>
              <a:ext cx="12191999" cy="1053943"/>
              <a:chOff x="1" y="-219507"/>
              <a:chExt cx="12191999" cy="1268989"/>
            </a:xfrm>
          </p:grpSpPr>
          <p:sp>
            <p:nvSpPr>
              <p:cNvPr id="46" name="矩形 45">
                <a:extLst>
                  <a:ext uri="{FF2B5EF4-FFF2-40B4-BE49-F238E27FC236}">
                    <a16:creationId xmlns:a16="http://schemas.microsoft.com/office/drawing/2014/main" id="{371C13A5-25EA-46B4-871B-05A7E669E8B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7" name="平行四边形 11">
                <a:extLst>
                  <a:ext uri="{FF2B5EF4-FFF2-40B4-BE49-F238E27FC236}">
                    <a16:creationId xmlns:a16="http://schemas.microsoft.com/office/drawing/2014/main" id="{FBDEB15F-EE3B-40E4-9EC2-674231ABD7E9}"/>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8" name="平行四边形 12">
                <a:extLst>
                  <a:ext uri="{FF2B5EF4-FFF2-40B4-BE49-F238E27FC236}">
                    <a16:creationId xmlns:a16="http://schemas.microsoft.com/office/drawing/2014/main" id="{B0539D64-1397-4EAC-90EF-00803F0038E5}"/>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9" name="平行四边形 13">
                <a:extLst>
                  <a:ext uri="{FF2B5EF4-FFF2-40B4-BE49-F238E27FC236}">
                    <a16:creationId xmlns:a16="http://schemas.microsoft.com/office/drawing/2014/main" id="{9D92D364-BB62-4B86-A2D5-7F66F953745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0" name="平行四边形 21">
                <a:extLst>
                  <a:ext uri="{FF2B5EF4-FFF2-40B4-BE49-F238E27FC236}">
                    <a16:creationId xmlns:a16="http://schemas.microsoft.com/office/drawing/2014/main" id="{DED41DB4-6A96-4279-B3F3-A17C79D35119}"/>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1" name="平行四边形 22">
                <a:extLst>
                  <a:ext uri="{FF2B5EF4-FFF2-40B4-BE49-F238E27FC236}">
                    <a16:creationId xmlns:a16="http://schemas.microsoft.com/office/drawing/2014/main" id="{08D1A026-DFAB-4B1D-B48C-B9F8BFFAC0F0}"/>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45" name="標題 1">
              <a:extLst>
                <a:ext uri="{FF2B5EF4-FFF2-40B4-BE49-F238E27FC236}">
                  <a16:creationId xmlns:a16="http://schemas.microsoft.com/office/drawing/2014/main" id="{9771A5B8-7F22-4D01-930C-F5CDCB59AEF7}"/>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spTree>
    <p:extLst>
      <p:ext uri="{BB962C8B-B14F-4D97-AF65-F5344CB8AC3E}">
        <p14:creationId xmlns:p14="http://schemas.microsoft.com/office/powerpoint/2010/main" val="14182390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a:xfrm>
            <a:off x="8610600" y="6356350"/>
            <a:ext cx="2273425" cy="315247"/>
          </a:xfrm>
        </p:spPr>
        <p:txBody>
          <a:bodyPr/>
          <a:lstStyle/>
          <a:p>
            <a:fld id="{4270B8D7-6D49-4743-8D36-FC6599991F56}" type="slidenum">
              <a:rPr lang="zh-TW" altLang="en-US" smtClean="0">
                <a:solidFill>
                  <a:schemeClr val="tx1"/>
                </a:solidFill>
              </a:rPr>
              <a:t>30</a:t>
            </a:fld>
            <a:endParaRPr lang="zh-TW" altLang="en-US">
              <a:solidFill>
                <a:schemeClr val="tx1"/>
              </a:solidFill>
            </a:endParaRPr>
          </a:p>
        </p:txBody>
      </p:sp>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53" name="群組 52">
            <a:extLst>
              <a:ext uri="{FF2B5EF4-FFF2-40B4-BE49-F238E27FC236}">
                <a16:creationId xmlns:a16="http://schemas.microsoft.com/office/drawing/2014/main" id="{55C6A93C-F0B1-4002-94FE-E6104AAF54BB}"/>
              </a:ext>
            </a:extLst>
          </p:cNvPr>
          <p:cNvGrpSpPr/>
          <p:nvPr/>
        </p:nvGrpSpPr>
        <p:grpSpPr>
          <a:xfrm>
            <a:off x="5573560" y="813782"/>
            <a:ext cx="1750931" cy="1750931"/>
            <a:chOff x="5500842" y="1275713"/>
            <a:chExt cx="1750931" cy="1750931"/>
          </a:xfrm>
        </p:grpSpPr>
        <p:pic>
          <p:nvPicPr>
            <p:cNvPr id="3" name="圖片 2">
              <a:extLst>
                <a:ext uri="{FF2B5EF4-FFF2-40B4-BE49-F238E27FC236}">
                  <a16:creationId xmlns:a16="http://schemas.microsoft.com/office/drawing/2014/main" id="{DCDE830B-62F4-4495-AB6F-BB169DC9F6C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00842" y="1275713"/>
              <a:ext cx="1750931" cy="1750931"/>
            </a:xfrm>
            <a:prstGeom prst="rect">
              <a:avLst/>
            </a:prstGeom>
          </p:spPr>
        </p:pic>
        <p:sp>
          <p:nvSpPr>
            <p:cNvPr id="6" name="文字方塊 5">
              <a:extLst>
                <a:ext uri="{FF2B5EF4-FFF2-40B4-BE49-F238E27FC236}">
                  <a16:creationId xmlns:a16="http://schemas.microsoft.com/office/drawing/2014/main" id="{3038950E-9524-4A92-B247-906F5E1DE4D6}"/>
                </a:ext>
              </a:extLst>
            </p:cNvPr>
            <p:cNvSpPr txBox="1"/>
            <p:nvPr/>
          </p:nvSpPr>
          <p:spPr>
            <a:xfrm>
              <a:off x="5710629" y="1457374"/>
              <a:ext cx="1331355" cy="954107"/>
            </a:xfrm>
            <a:prstGeom prst="rect">
              <a:avLst/>
            </a:prstGeom>
            <a:noFill/>
          </p:spPr>
          <p:txBody>
            <a:bodyPr wrap="square" rtlCol="0">
              <a:spAutoFit/>
            </a:bodyPr>
            <a:lstStyle/>
            <a:p>
              <a:pPr algn="ctr"/>
              <a:r>
                <a:rPr lang="en-US" altLang="zh-TW" sz="2800" b="1" dirty="0">
                  <a:latin typeface="Yu Gothic UI Semibold" panose="020B0700000000000000" pitchFamily="34" charset="-128"/>
                  <a:ea typeface="Yu Gothic UI Semibold" panose="020B0700000000000000" pitchFamily="34" charset="-128"/>
                  <a:cs typeface="Tahoma" panose="020B0604030504040204" pitchFamily="34" charset="0"/>
                </a:rPr>
                <a:t>Edge</a:t>
              </a:r>
            </a:p>
            <a:p>
              <a:pPr algn="ctr"/>
              <a:r>
                <a:rPr lang="en-US" altLang="zh-TW" sz="2800" b="1"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8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5" name="群組 54">
            <a:extLst>
              <a:ext uri="{FF2B5EF4-FFF2-40B4-BE49-F238E27FC236}">
                <a16:creationId xmlns:a16="http://schemas.microsoft.com/office/drawing/2014/main" id="{2FF5777F-AF49-4FF3-8263-441830F8A87F}"/>
              </a:ext>
            </a:extLst>
          </p:cNvPr>
          <p:cNvGrpSpPr/>
          <p:nvPr/>
        </p:nvGrpSpPr>
        <p:grpSpPr>
          <a:xfrm>
            <a:off x="2544876" y="2510755"/>
            <a:ext cx="1750931" cy="1750931"/>
            <a:chOff x="2231811" y="2573146"/>
            <a:chExt cx="1750931" cy="1750931"/>
          </a:xfrm>
        </p:grpSpPr>
        <p:pic>
          <p:nvPicPr>
            <p:cNvPr id="30" name="圖片 29">
              <a:extLst>
                <a:ext uri="{FF2B5EF4-FFF2-40B4-BE49-F238E27FC236}">
                  <a16:creationId xmlns:a16="http://schemas.microsoft.com/office/drawing/2014/main" id="{DDD89CE7-3804-4233-975E-8824ECC904D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31811" y="2573146"/>
              <a:ext cx="1750931" cy="1750931"/>
            </a:xfrm>
            <a:prstGeom prst="rect">
              <a:avLst/>
            </a:prstGeom>
          </p:spPr>
        </p:pic>
        <p:sp>
          <p:nvSpPr>
            <p:cNvPr id="44" name="文字方塊 43">
              <a:extLst>
                <a:ext uri="{FF2B5EF4-FFF2-40B4-BE49-F238E27FC236}">
                  <a16:creationId xmlns:a16="http://schemas.microsoft.com/office/drawing/2014/main" id="{66595CEE-A95F-40B2-9E92-92D418D4D362}"/>
                </a:ext>
              </a:extLst>
            </p:cNvPr>
            <p:cNvSpPr txBox="1"/>
            <p:nvPr/>
          </p:nvSpPr>
          <p:spPr>
            <a:xfrm>
              <a:off x="2436673" y="2776383"/>
              <a:ext cx="1331355" cy="830997"/>
            </a:xfrm>
            <a:prstGeom prst="rect">
              <a:avLst/>
            </a:prstGeom>
            <a:noFill/>
          </p:spPr>
          <p:txBody>
            <a:bodyPr wrap="square" rtlCol="0">
              <a:spAutoFit/>
            </a:bodyPr>
            <a:lstStyle/>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Name</a:t>
              </a:r>
            </a:p>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4" name="群組 53">
            <a:extLst>
              <a:ext uri="{FF2B5EF4-FFF2-40B4-BE49-F238E27FC236}">
                <a16:creationId xmlns:a16="http://schemas.microsoft.com/office/drawing/2014/main" id="{A9FD5FDB-4538-4067-858F-02ACE4583865}"/>
              </a:ext>
            </a:extLst>
          </p:cNvPr>
          <p:cNvGrpSpPr/>
          <p:nvPr/>
        </p:nvGrpSpPr>
        <p:grpSpPr>
          <a:xfrm>
            <a:off x="584310" y="2510755"/>
            <a:ext cx="2080575" cy="1750931"/>
            <a:chOff x="271245" y="2573146"/>
            <a:chExt cx="2080575" cy="1750931"/>
          </a:xfrm>
        </p:grpSpPr>
        <p:pic>
          <p:nvPicPr>
            <p:cNvPr id="34" name="圖片 33">
              <a:extLst>
                <a:ext uri="{FF2B5EF4-FFF2-40B4-BE49-F238E27FC236}">
                  <a16:creationId xmlns:a16="http://schemas.microsoft.com/office/drawing/2014/main" id="{4D687D55-8A7E-4EE3-817A-C934048E826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7118" y="2573146"/>
              <a:ext cx="1750931" cy="1750931"/>
            </a:xfrm>
            <a:prstGeom prst="rect">
              <a:avLst/>
            </a:prstGeom>
          </p:spPr>
        </p:pic>
        <p:sp>
          <p:nvSpPr>
            <p:cNvPr id="45" name="文字方塊 44">
              <a:extLst>
                <a:ext uri="{FF2B5EF4-FFF2-40B4-BE49-F238E27FC236}">
                  <a16:creationId xmlns:a16="http://schemas.microsoft.com/office/drawing/2014/main" id="{33ACEF76-F7DD-4A34-8DD1-C7898868FFCB}"/>
                </a:ext>
              </a:extLst>
            </p:cNvPr>
            <p:cNvSpPr txBox="1"/>
            <p:nvPr/>
          </p:nvSpPr>
          <p:spPr>
            <a:xfrm>
              <a:off x="271245" y="2835406"/>
              <a:ext cx="2080575" cy="707886"/>
            </a:xfrm>
            <a:prstGeom prst="rect">
              <a:avLst/>
            </a:prstGeom>
            <a:noFill/>
          </p:spPr>
          <p:txBody>
            <a:bodyPr wrap="square" rtlCol="0">
              <a:spAutoFit/>
            </a:bodyPr>
            <a:lstStyle/>
            <a:p>
              <a:pPr algn="ctr"/>
              <a:r>
                <a:rPr lang="en-US" altLang="zh-TW" sz="2000" b="1" dirty="0">
                  <a:latin typeface="Yu Gothic UI Semibold" panose="020B0700000000000000" pitchFamily="34" charset="-128"/>
                  <a:ea typeface="Yu Gothic UI Semibold" panose="020B0700000000000000" pitchFamily="34" charset="-128"/>
                  <a:cs typeface="Tahoma" panose="020B0604030504040204" pitchFamily="34" charset="0"/>
                </a:rPr>
                <a:t>Secondary</a:t>
              </a:r>
            </a:p>
            <a:p>
              <a:pPr algn="ctr"/>
              <a:r>
                <a:rPr lang="en-US" altLang="zh-TW" sz="2000" b="1" dirty="0" err="1">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9" name="群組 58">
            <a:extLst>
              <a:ext uri="{FF2B5EF4-FFF2-40B4-BE49-F238E27FC236}">
                <a16:creationId xmlns:a16="http://schemas.microsoft.com/office/drawing/2014/main" id="{678CE788-E52F-409C-AA39-9E6864928862}"/>
              </a:ext>
            </a:extLst>
          </p:cNvPr>
          <p:cNvGrpSpPr/>
          <p:nvPr/>
        </p:nvGrpSpPr>
        <p:grpSpPr>
          <a:xfrm>
            <a:off x="7969682" y="2456259"/>
            <a:ext cx="2891965" cy="1750931"/>
            <a:chOff x="7829066" y="2573146"/>
            <a:chExt cx="2891965" cy="1750931"/>
          </a:xfrm>
        </p:grpSpPr>
        <p:pic>
          <p:nvPicPr>
            <p:cNvPr id="29" name="圖片 28">
              <a:extLst>
                <a:ext uri="{FF2B5EF4-FFF2-40B4-BE49-F238E27FC236}">
                  <a16:creationId xmlns:a16="http://schemas.microsoft.com/office/drawing/2014/main" id="{527B190C-81D0-46C9-9015-240D1A61D04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376913" y="2573146"/>
              <a:ext cx="1750931" cy="1750931"/>
            </a:xfrm>
            <a:prstGeom prst="rect">
              <a:avLst/>
            </a:prstGeom>
          </p:spPr>
        </p:pic>
        <p:sp>
          <p:nvSpPr>
            <p:cNvPr id="46" name="文字方塊 45">
              <a:extLst>
                <a:ext uri="{FF2B5EF4-FFF2-40B4-BE49-F238E27FC236}">
                  <a16:creationId xmlns:a16="http://schemas.microsoft.com/office/drawing/2014/main" id="{3E2A0DAA-03AC-4771-82CD-C9D197207C15}"/>
                </a:ext>
              </a:extLst>
            </p:cNvPr>
            <p:cNvSpPr txBox="1"/>
            <p:nvPr/>
          </p:nvSpPr>
          <p:spPr>
            <a:xfrm>
              <a:off x="7829066" y="2771319"/>
              <a:ext cx="289196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Resource</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7" name="群組 56">
            <a:extLst>
              <a:ext uri="{FF2B5EF4-FFF2-40B4-BE49-F238E27FC236}">
                <a16:creationId xmlns:a16="http://schemas.microsoft.com/office/drawing/2014/main" id="{35B14339-A54B-4BCF-88A6-ECE1D99C8C83}"/>
              </a:ext>
            </a:extLst>
          </p:cNvPr>
          <p:cNvGrpSpPr/>
          <p:nvPr/>
        </p:nvGrpSpPr>
        <p:grpSpPr>
          <a:xfrm>
            <a:off x="1532036" y="4965231"/>
            <a:ext cx="1750931" cy="1750931"/>
            <a:chOff x="1252147" y="4376546"/>
            <a:chExt cx="1750931" cy="1750931"/>
          </a:xfrm>
        </p:grpSpPr>
        <p:pic>
          <p:nvPicPr>
            <p:cNvPr id="38" name="圖片 37">
              <a:extLst>
                <a:ext uri="{FF2B5EF4-FFF2-40B4-BE49-F238E27FC236}">
                  <a16:creationId xmlns:a16="http://schemas.microsoft.com/office/drawing/2014/main" id="{C4061B7B-A53E-482B-90EE-7173B763A10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52147" y="4376546"/>
              <a:ext cx="1750931" cy="1750931"/>
            </a:xfrm>
            <a:prstGeom prst="rect">
              <a:avLst/>
            </a:prstGeom>
          </p:spPr>
        </p:pic>
        <p:sp>
          <p:nvSpPr>
            <p:cNvPr id="49" name="文字方塊 48">
              <a:extLst>
                <a:ext uri="{FF2B5EF4-FFF2-40B4-BE49-F238E27FC236}">
                  <a16:creationId xmlns:a16="http://schemas.microsoft.com/office/drawing/2014/main" id="{4FDA3D8A-CC84-4556-80B0-6550A8D1999C}"/>
                </a:ext>
              </a:extLst>
            </p:cNvPr>
            <p:cNvSpPr txBox="1"/>
            <p:nvPr/>
          </p:nvSpPr>
          <p:spPr>
            <a:xfrm>
              <a:off x="1458361" y="4586337"/>
              <a:ext cx="1331355" cy="830997"/>
            </a:xfrm>
            <a:prstGeom prst="rect">
              <a:avLst/>
            </a:prstGeom>
            <a:noFill/>
          </p:spPr>
          <p:txBody>
            <a:bodyPr wrap="square" rtlCol="0">
              <a:spAutoFit/>
            </a:bodyPr>
            <a:lstStyle/>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0" name="群組 59">
            <a:extLst>
              <a:ext uri="{FF2B5EF4-FFF2-40B4-BE49-F238E27FC236}">
                <a16:creationId xmlns:a16="http://schemas.microsoft.com/office/drawing/2014/main" id="{37A800A7-FF7A-40BA-819D-CC50BDB4C973}"/>
              </a:ext>
            </a:extLst>
          </p:cNvPr>
          <p:cNvGrpSpPr/>
          <p:nvPr/>
        </p:nvGrpSpPr>
        <p:grpSpPr>
          <a:xfrm>
            <a:off x="7231073" y="4965231"/>
            <a:ext cx="1750931" cy="1750931"/>
            <a:chOff x="7355272" y="4376546"/>
            <a:chExt cx="1750931" cy="1750931"/>
          </a:xfrm>
        </p:grpSpPr>
        <p:pic>
          <p:nvPicPr>
            <p:cNvPr id="35" name="圖片 34">
              <a:extLst>
                <a:ext uri="{FF2B5EF4-FFF2-40B4-BE49-F238E27FC236}">
                  <a16:creationId xmlns:a16="http://schemas.microsoft.com/office/drawing/2014/main" id="{FA5E5097-4867-44CC-89EB-A856D34EEAC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355272" y="4376546"/>
              <a:ext cx="1750931" cy="1750931"/>
            </a:xfrm>
            <a:prstGeom prst="rect">
              <a:avLst/>
            </a:prstGeom>
          </p:spPr>
        </p:pic>
        <p:sp>
          <p:nvSpPr>
            <p:cNvPr id="50" name="文字方塊 49">
              <a:extLst>
                <a:ext uri="{FF2B5EF4-FFF2-40B4-BE49-F238E27FC236}">
                  <a16:creationId xmlns:a16="http://schemas.microsoft.com/office/drawing/2014/main" id="{E77299F0-8C63-4875-8519-1F27E0185D07}"/>
                </a:ext>
              </a:extLst>
            </p:cNvPr>
            <p:cNvSpPr txBox="1"/>
            <p:nvPr/>
          </p:nvSpPr>
          <p:spPr>
            <a:xfrm>
              <a:off x="7565059" y="4586336"/>
              <a:ext cx="1331355" cy="830997"/>
            </a:xfrm>
            <a:prstGeom prst="rect">
              <a:avLst/>
            </a:prstGeom>
            <a:noFill/>
          </p:spPr>
          <p:txBody>
            <a:bodyPr wrap="square" rtlCol="0">
              <a:spAutoFit/>
            </a:bodyPr>
            <a:lstStyle/>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8" name="群組 57">
            <a:extLst>
              <a:ext uri="{FF2B5EF4-FFF2-40B4-BE49-F238E27FC236}">
                <a16:creationId xmlns:a16="http://schemas.microsoft.com/office/drawing/2014/main" id="{3976AF6F-9F7F-4A1F-8631-AF6AD601B91A}"/>
              </a:ext>
            </a:extLst>
          </p:cNvPr>
          <p:cNvGrpSpPr/>
          <p:nvPr/>
        </p:nvGrpSpPr>
        <p:grpSpPr>
          <a:xfrm>
            <a:off x="3730617" y="4993902"/>
            <a:ext cx="2080575" cy="1750931"/>
            <a:chOff x="3119316" y="4376546"/>
            <a:chExt cx="2080575" cy="1750931"/>
          </a:xfrm>
        </p:grpSpPr>
        <p:pic>
          <p:nvPicPr>
            <p:cNvPr id="39" name="圖片 38">
              <a:extLst>
                <a:ext uri="{FF2B5EF4-FFF2-40B4-BE49-F238E27FC236}">
                  <a16:creationId xmlns:a16="http://schemas.microsoft.com/office/drawing/2014/main" id="{958FFF51-5ECB-47D1-8E47-54BAB74C481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84139" y="4376546"/>
              <a:ext cx="1750931" cy="1750931"/>
            </a:xfrm>
            <a:prstGeom prst="rect">
              <a:avLst/>
            </a:prstGeom>
          </p:spPr>
        </p:pic>
        <p:sp>
          <p:nvSpPr>
            <p:cNvPr id="51" name="文字方塊 50">
              <a:extLst>
                <a:ext uri="{FF2B5EF4-FFF2-40B4-BE49-F238E27FC236}">
                  <a16:creationId xmlns:a16="http://schemas.microsoft.com/office/drawing/2014/main" id="{845E8B45-BC37-4CF1-B9C1-BD76C3A0A193}"/>
                </a:ext>
              </a:extLst>
            </p:cNvPr>
            <p:cNvSpPr txBox="1"/>
            <p:nvPr/>
          </p:nvSpPr>
          <p:spPr>
            <a:xfrm>
              <a:off x="3119316" y="4586336"/>
              <a:ext cx="2080575" cy="830997"/>
            </a:xfrm>
            <a:prstGeom prst="rect">
              <a:avLst/>
            </a:prstGeom>
            <a:noFill/>
          </p:spPr>
          <p:txBody>
            <a:bodyPr wrap="square" rtlCol="0">
              <a:spAutoFit/>
            </a:bodyPr>
            <a:lstStyle/>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1" name="群組 60">
            <a:extLst>
              <a:ext uri="{FF2B5EF4-FFF2-40B4-BE49-F238E27FC236}">
                <a16:creationId xmlns:a16="http://schemas.microsoft.com/office/drawing/2014/main" id="{380D42E6-944E-4907-A6E0-F51F2CB0A98F}"/>
              </a:ext>
            </a:extLst>
          </p:cNvPr>
          <p:cNvGrpSpPr/>
          <p:nvPr/>
        </p:nvGrpSpPr>
        <p:grpSpPr>
          <a:xfrm>
            <a:off x="9581262" y="4975984"/>
            <a:ext cx="2080575" cy="1750931"/>
            <a:chOff x="9217204" y="4382896"/>
            <a:chExt cx="2080575" cy="1750931"/>
          </a:xfrm>
        </p:grpSpPr>
        <p:pic>
          <p:nvPicPr>
            <p:cNvPr id="36" name="圖片 35">
              <a:extLst>
                <a:ext uri="{FF2B5EF4-FFF2-40B4-BE49-F238E27FC236}">
                  <a16:creationId xmlns:a16="http://schemas.microsoft.com/office/drawing/2014/main" id="{2A84368A-4741-47A0-8DB6-B64DBFB709E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382027" y="4382896"/>
              <a:ext cx="1750931" cy="1750931"/>
            </a:xfrm>
            <a:prstGeom prst="rect">
              <a:avLst/>
            </a:prstGeom>
          </p:spPr>
        </p:pic>
        <p:sp>
          <p:nvSpPr>
            <p:cNvPr id="52" name="文字方塊 51">
              <a:extLst>
                <a:ext uri="{FF2B5EF4-FFF2-40B4-BE49-F238E27FC236}">
                  <a16:creationId xmlns:a16="http://schemas.microsoft.com/office/drawing/2014/main" id="{8D254307-90B7-4BC5-A6E8-3910AB6EBBE7}"/>
                </a:ext>
              </a:extLst>
            </p:cNvPr>
            <p:cNvSpPr txBox="1"/>
            <p:nvPr/>
          </p:nvSpPr>
          <p:spPr>
            <a:xfrm>
              <a:off x="9217204" y="4571284"/>
              <a:ext cx="2080575" cy="830997"/>
            </a:xfrm>
            <a:prstGeom prst="rect">
              <a:avLst/>
            </a:prstGeom>
            <a:noFill/>
          </p:spPr>
          <p:txBody>
            <a:bodyPr wrap="square" rtlCol="0">
              <a:spAutoFit/>
            </a:bodyPr>
            <a:lstStyle/>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33" name="箭號: 左-右雙向 32">
            <a:extLst>
              <a:ext uri="{FF2B5EF4-FFF2-40B4-BE49-F238E27FC236}">
                <a16:creationId xmlns:a16="http://schemas.microsoft.com/office/drawing/2014/main" id="{B4A51E89-941E-7E09-D813-E1F91D05BE92}"/>
              </a:ext>
            </a:extLst>
          </p:cNvPr>
          <p:cNvSpPr/>
          <p:nvPr/>
        </p:nvSpPr>
        <p:spPr>
          <a:xfrm rot="954365">
            <a:off x="3824785" y="4482941"/>
            <a:ext cx="3468234" cy="287520"/>
          </a:xfrm>
          <a:prstGeom prst="leftRightArrow">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7" name="箭號: 左-右雙向 36">
            <a:extLst>
              <a:ext uri="{FF2B5EF4-FFF2-40B4-BE49-F238E27FC236}">
                <a16:creationId xmlns:a16="http://schemas.microsoft.com/office/drawing/2014/main" id="{1FAD7087-5C56-ADCA-3A9A-7D7AEA30B59E}"/>
              </a:ext>
            </a:extLst>
          </p:cNvPr>
          <p:cNvSpPr/>
          <p:nvPr/>
        </p:nvSpPr>
        <p:spPr>
          <a:xfrm rot="8067624">
            <a:off x="2220415" y="4428459"/>
            <a:ext cx="888939" cy="291940"/>
          </a:xfrm>
          <a:prstGeom prst="leftRightArrow">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0" name="箭號: 左-右雙向 39">
            <a:extLst>
              <a:ext uri="{FF2B5EF4-FFF2-40B4-BE49-F238E27FC236}">
                <a16:creationId xmlns:a16="http://schemas.microsoft.com/office/drawing/2014/main" id="{18B35829-8AF2-0E25-BE28-FA11F1B91AD7}"/>
              </a:ext>
            </a:extLst>
          </p:cNvPr>
          <p:cNvSpPr/>
          <p:nvPr/>
        </p:nvSpPr>
        <p:spPr>
          <a:xfrm rot="2900368">
            <a:off x="9676566" y="4341839"/>
            <a:ext cx="888939" cy="280680"/>
          </a:xfrm>
          <a:prstGeom prst="leftRightArrow">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箭號: 左-右雙向 40">
            <a:extLst>
              <a:ext uri="{FF2B5EF4-FFF2-40B4-BE49-F238E27FC236}">
                <a16:creationId xmlns:a16="http://schemas.microsoft.com/office/drawing/2014/main" id="{0727FFAC-7182-5CD4-59B0-BA94E5556871}"/>
              </a:ext>
            </a:extLst>
          </p:cNvPr>
          <p:cNvSpPr/>
          <p:nvPr/>
        </p:nvSpPr>
        <p:spPr>
          <a:xfrm rot="20534914">
            <a:off x="5635261" y="4474650"/>
            <a:ext cx="3371768" cy="287520"/>
          </a:xfrm>
          <a:prstGeom prst="leftRightArrow">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8" name="箭號: 左-上雙向 47">
            <a:extLst>
              <a:ext uri="{FF2B5EF4-FFF2-40B4-BE49-F238E27FC236}">
                <a16:creationId xmlns:a16="http://schemas.microsoft.com/office/drawing/2014/main" id="{1EA9893E-FEAE-A2BD-C481-7D7190EADD6D}"/>
              </a:ext>
            </a:extLst>
          </p:cNvPr>
          <p:cNvSpPr/>
          <p:nvPr/>
        </p:nvSpPr>
        <p:spPr>
          <a:xfrm flipV="1">
            <a:off x="7534278" y="1210991"/>
            <a:ext cx="2028822" cy="1129558"/>
          </a:xfrm>
          <a:prstGeom prst="leftUpArrow">
            <a:avLst>
              <a:gd name="adj1" fmla="val 15300"/>
              <a:gd name="adj2" fmla="val 12820"/>
              <a:gd name="adj3" fmla="val 25000"/>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62" name="箭號: 左-上雙向 61">
            <a:extLst>
              <a:ext uri="{FF2B5EF4-FFF2-40B4-BE49-F238E27FC236}">
                <a16:creationId xmlns:a16="http://schemas.microsoft.com/office/drawing/2014/main" id="{40F6BA59-D599-C992-19A1-BAD453DDAB8E}"/>
              </a:ext>
            </a:extLst>
          </p:cNvPr>
          <p:cNvSpPr/>
          <p:nvPr/>
        </p:nvSpPr>
        <p:spPr>
          <a:xfrm flipH="1" flipV="1">
            <a:off x="3334949" y="1246287"/>
            <a:ext cx="2028822" cy="1129558"/>
          </a:xfrm>
          <a:prstGeom prst="leftUpArrow">
            <a:avLst>
              <a:gd name="adj1" fmla="val 15300"/>
              <a:gd name="adj2" fmla="val 12820"/>
              <a:gd name="adj3" fmla="val 25000"/>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grpSp>
        <p:nvGrpSpPr>
          <p:cNvPr id="65" name="群組 64">
            <a:extLst>
              <a:ext uri="{FF2B5EF4-FFF2-40B4-BE49-F238E27FC236}">
                <a16:creationId xmlns:a16="http://schemas.microsoft.com/office/drawing/2014/main" id="{F7F1352C-6DCD-89CF-8F31-8CB0200980C3}"/>
              </a:ext>
            </a:extLst>
          </p:cNvPr>
          <p:cNvGrpSpPr/>
          <p:nvPr/>
        </p:nvGrpSpPr>
        <p:grpSpPr>
          <a:xfrm>
            <a:off x="4135659" y="2487628"/>
            <a:ext cx="2080575" cy="1750931"/>
            <a:chOff x="3871681" y="2573146"/>
            <a:chExt cx="2080575" cy="1750931"/>
          </a:xfrm>
        </p:grpSpPr>
        <p:pic>
          <p:nvPicPr>
            <p:cNvPr id="66" name="圖片 65">
              <a:extLst>
                <a:ext uri="{FF2B5EF4-FFF2-40B4-BE49-F238E27FC236}">
                  <a16:creationId xmlns:a16="http://schemas.microsoft.com/office/drawing/2014/main" id="{55E5FF09-E367-B168-C01D-7E4ABD2D3BC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036504" y="2573146"/>
              <a:ext cx="1750931" cy="1750931"/>
            </a:xfrm>
            <a:prstGeom prst="rect">
              <a:avLst/>
            </a:prstGeom>
          </p:spPr>
        </p:pic>
        <p:sp>
          <p:nvSpPr>
            <p:cNvPr id="67" name="文字方塊 66">
              <a:extLst>
                <a:ext uri="{FF2B5EF4-FFF2-40B4-BE49-F238E27FC236}">
                  <a16:creationId xmlns:a16="http://schemas.microsoft.com/office/drawing/2014/main" id="{EFA81AB8-CABA-8A4A-CA6B-490C581A558E}"/>
                </a:ext>
              </a:extLst>
            </p:cNvPr>
            <p:cNvSpPr txBox="1"/>
            <p:nvPr/>
          </p:nvSpPr>
          <p:spPr>
            <a:xfrm>
              <a:off x="3871681" y="2834592"/>
              <a:ext cx="2080575" cy="707886"/>
            </a:xfrm>
            <a:prstGeom prst="rect">
              <a:avLst/>
            </a:prstGeom>
            <a:noFill/>
          </p:spPr>
          <p:txBody>
            <a:bodyPr wrap="square" rtlCol="0">
              <a:spAutoFit/>
            </a:bodyPr>
            <a:lstStyle/>
            <a:p>
              <a:pPr algn="ctr"/>
              <a:r>
                <a:rPr lang="en-US" altLang="zh-TW" sz="2000" dirty="0">
                  <a:latin typeface="Yu Gothic UI Semibold" panose="020B0700000000000000" pitchFamily="34" charset="-128"/>
                  <a:ea typeface="Yu Gothic UI Semibold" panose="020B0700000000000000" pitchFamily="34" charset="-128"/>
                  <a:cs typeface="Tahoma" panose="020B0604030504040204" pitchFamily="34" charset="0"/>
                </a:rPr>
                <a:t>Standby</a:t>
              </a:r>
            </a:p>
            <a:p>
              <a:pPr algn="ctr"/>
              <a:r>
                <a:rPr lang="en-US" altLang="zh-TW" sz="2000" dirty="0" err="1">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2" name="文字方塊 1"/>
          <p:cNvSpPr txBox="1"/>
          <p:nvPr/>
        </p:nvSpPr>
        <p:spPr>
          <a:xfrm>
            <a:off x="330309" y="899592"/>
            <a:ext cx="3034164" cy="830997"/>
          </a:xfrm>
          <a:prstGeom prst="rect">
            <a:avLst/>
          </a:prstGeom>
          <a:noFill/>
        </p:spPr>
        <p:txBody>
          <a:bodyPr wrap="none" rtlCol="0">
            <a:spAutoFit/>
          </a:bodyPr>
          <a:lstStyle/>
          <a:p>
            <a:r>
              <a:rPr lang="en-US" altLang="zh-TW" sz="2400" b="1" dirty="0">
                <a:solidFill>
                  <a:schemeClr val="accent2"/>
                </a:solidFill>
              </a:rPr>
              <a:t>HDFS</a:t>
            </a:r>
            <a:r>
              <a:rPr lang="zh-TW" altLang="en-US" sz="2400" b="1" dirty="0">
                <a:solidFill>
                  <a:schemeClr val="accent2"/>
                </a:solidFill>
              </a:rPr>
              <a:t>分散式檔案系統</a:t>
            </a:r>
            <a:endParaRPr lang="en-US" altLang="zh-TW" sz="2400" b="1" dirty="0">
              <a:solidFill>
                <a:schemeClr val="accent2"/>
              </a:solidFill>
            </a:endParaRPr>
          </a:p>
          <a:p>
            <a:r>
              <a:rPr lang="en-US" altLang="zh-TW" sz="2400" b="1" dirty="0">
                <a:solidFill>
                  <a:schemeClr val="accent6"/>
                </a:solidFill>
              </a:rPr>
              <a:t>YARN</a:t>
            </a:r>
            <a:r>
              <a:rPr lang="zh-TW" altLang="en-US" sz="2400" b="1" dirty="0">
                <a:solidFill>
                  <a:schemeClr val="accent6"/>
                </a:solidFill>
              </a:rPr>
              <a:t>分散式運算系統</a:t>
            </a:r>
          </a:p>
        </p:txBody>
      </p:sp>
      <p:sp>
        <p:nvSpPr>
          <p:cNvPr id="4" name="矩形 3"/>
          <p:cNvSpPr/>
          <p:nvPr/>
        </p:nvSpPr>
        <p:spPr>
          <a:xfrm>
            <a:off x="126840" y="1038509"/>
            <a:ext cx="172016" cy="2032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8" name="矩形 67"/>
          <p:cNvSpPr/>
          <p:nvPr/>
        </p:nvSpPr>
        <p:spPr>
          <a:xfrm>
            <a:off x="116119" y="1370877"/>
            <a:ext cx="172016" cy="2032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942722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a:xfrm>
            <a:off x="8610600" y="6356350"/>
            <a:ext cx="2273425" cy="315247"/>
          </a:xfrm>
        </p:spPr>
        <p:txBody>
          <a:bodyPr/>
          <a:lstStyle/>
          <a:p>
            <a:fld id="{4270B8D7-6D49-4743-8D36-FC6599991F56}" type="slidenum">
              <a:rPr lang="zh-TW" altLang="en-US" smtClean="0"/>
              <a:t>31</a:t>
            </a:fld>
            <a:endParaRPr lang="zh-TW" altLang="en-US"/>
          </a:p>
        </p:txBody>
      </p:sp>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53" name="群組 52">
            <a:extLst>
              <a:ext uri="{FF2B5EF4-FFF2-40B4-BE49-F238E27FC236}">
                <a16:creationId xmlns:a16="http://schemas.microsoft.com/office/drawing/2014/main" id="{55C6A93C-F0B1-4002-94FE-E6104AAF54BB}"/>
              </a:ext>
            </a:extLst>
          </p:cNvPr>
          <p:cNvGrpSpPr/>
          <p:nvPr/>
        </p:nvGrpSpPr>
        <p:grpSpPr>
          <a:xfrm>
            <a:off x="5573560" y="813782"/>
            <a:ext cx="1750931" cy="1750931"/>
            <a:chOff x="5500842" y="1275713"/>
            <a:chExt cx="1750931" cy="1750931"/>
          </a:xfrm>
        </p:grpSpPr>
        <p:pic>
          <p:nvPicPr>
            <p:cNvPr id="3" name="圖片 2">
              <a:extLst>
                <a:ext uri="{FF2B5EF4-FFF2-40B4-BE49-F238E27FC236}">
                  <a16:creationId xmlns:a16="http://schemas.microsoft.com/office/drawing/2014/main" id="{DCDE830B-62F4-4495-AB6F-BB169DC9F6C9}"/>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00842" y="1275713"/>
              <a:ext cx="1750931" cy="1750931"/>
            </a:xfrm>
            <a:prstGeom prst="rect">
              <a:avLst/>
            </a:prstGeom>
          </p:spPr>
        </p:pic>
        <p:sp>
          <p:nvSpPr>
            <p:cNvPr id="6" name="文字方塊 5">
              <a:extLst>
                <a:ext uri="{FF2B5EF4-FFF2-40B4-BE49-F238E27FC236}">
                  <a16:creationId xmlns:a16="http://schemas.microsoft.com/office/drawing/2014/main" id="{3038950E-9524-4A92-B247-906F5E1DE4D6}"/>
                </a:ext>
              </a:extLst>
            </p:cNvPr>
            <p:cNvSpPr txBox="1"/>
            <p:nvPr/>
          </p:nvSpPr>
          <p:spPr>
            <a:xfrm>
              <a:off x="5710629" y="1457374"/>
              <a:ext cx="1331355" cy="954107"/>
            </a:xfrm>
            <a:prstGeom prst="rect">
              <a:avLst/>
            </a:prstGeom>
            <a:noFill/>
          </p:spPr>
          <p:txBody>
            <a:bodyPr wrap="square" rtlCol="0">
              <a:spAutoFit/>
            </a:bodyPr>
            <a:lstStyle/>
            <a:p>
              <a:pPr algn="ctr"/>
              <a:r>
                <a:rPr lang="en-US" altLang="zh-TW" sz="2800" b="1"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Edge</a:t>
              </a:r>
            </a:p>
            <a:p>
              <a:pPr algn="ctr"/>
              <a:r>
                <a:rPr lang="en-US" altLang="zh-TW" sz="2800" b="1"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800" b="1"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5" name="群組 54">
            <a:extLst>
              <a:ext uri="{FF2B5EF4-FFF2-40B4-BE49-F238E27FC236}">
                <a16:creationId xmlns:a16="http://schemas.microsoft.com/office/drawing/2014/main" id="{2FF5777F-AF49-4FF3-8263-441830F8A87F}"/>
              </a:ext>
            </a:extLst>
          </p:cNvPr>
          <p:cNvGrpSpPr/>
          <p:nvPr/>
        </p:nvGrpSpPr>
        <p:grpSpPr>
          <a:xfrm>
            <a:off x="2544876" y="2510755"/>
            <a:ext cx="1750931" cy="1750931"/>
            <a:chOff x="2231811" y="2573146"/>
            <a:chExt cx="1750931" cy="1750931"/>
          </a:xfrm>
        </p:grpSpPr>
        <p:pic>
          <p:nvPicPr>
            <p:cNvPr id="30" name="圖片 29">
              <a:extLst>
                <a:ext uri="{FF2B5EF4-FFF2-40B4-BE49-F238E27FC236}">
                  <a16:creationId xmlns:a16="http://schemas.microsoft.com/office/drawing/2014/main" id="{DDD89CE7-3804-4233-975E-8824ECC904D5}"/>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231811" y="2573146"/>
              <a:ext cx="1750931" cy="1750931"/>
            </a:xfrm>
            <a:prstGeom prst="rect">
              <a:avLst/>
            </a:prstGeom>
          </p:spPr>
        </p:pic>
        <p:sp>
          <p:nvSpPr>
            <p:cNvPr id="44" name="文字方塊 43">
              <a:extLst>
                <a:ext uri="{FF2B5EF4-FFF2-40B4-BE49-F238E27FC236}">
                  <a16:creationId xmlns:a16="http://schemas.microsoft.com/office/drawing/2014/main" id="{66595CEE-A95F-40B2-9E92-92D418D4D362}"/>
                </a:ext>
              </a:extLst>
            </p:cNvPr>
            <p:cNvSpPr txBox="1"/>
            <p:nvPr/>
          </p:nvSpPr>
          <p:spPr>
            <a:xfrm>
              <a:off x="2436673" y="2776383"/>
              <a:ext cx="133135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4" name="群組 53">
            <a:extLst>
              <a:ext uri="{FF2B5EF4-FFF2-40B4-BE49-F238E27FC236}">
                <a16:creationId xmlns:a16="http://schemas.microsoft.com/office/drawing/2014/main" id="{A9FD5FDB-4538-4067-858F-02ACE4583865}"/>
              </a:ext>
            </a:extLst>
          </p:cNvPr>
          <p:cNvGrpSpPr/>
          <p:nvPr/>
        </p:nvGrpSpPr>
        <p:grpSpPr>
          <a:xfrm>
            <a:off x="584310" y="2510755"/>
            <a:ext cx="2080575" cy="1750931"/>
            <a:chOff x="271245" y="2573146"/>
            <a:chExt cx="2080575" cy="1750931"/>
          </a:xfrm>
        </p:grpSpPr>
        <p:pic>
          <p:nvPicPr>
            <p:cNvPr id="34" name="圖片 33">
              <a:extLst>
                <a:ext uri="{FF2B5EF4-FFF2-40B4-BE49-F238E27FC236}">
                  <a16:creationId xmlns:a16="http://schemas.microsoft.com/office/drawing/2014/main" id="{4D687D55-8A7E-4EE3-817A-C934048E8268}"/>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7118" y="2573146"/>
              <a:ext cx="1750931" cy="1750931"/>
            </a:xfrm>
            <a:prstGeom prst="rect">
              <a:avLst/>
            </a:prstGeom>
          </p:spPr>
        </p:pic>
        <p:sp>
          <p:nvSpPr>
            <p:cNvPr id="45" name="文字方塊 44">
              <a:extLst>
                <a:ext uri="{FF2B5EF4-FFF2-40B4-BE49-F238E27FC236}">
                  <a16:creationId xmlns:a16="http://schemas.microsoft.com/office/drawing/2014/main" id="{33ACEF76-F7DD-4A34-8DD1-C7898868FFCB}"/>
                </a:ext>
              </a:extLst>
            </p:cNvPr>
            <p:cNvSpPr txBox="1"/>
            <p:nvPr/>
          </p:nvSpPr>
          <p:spPr>
            <a:xfrm>
              <a:off x="271245" y="2835406"/>
              <a:ext cx="2080575" cy="707886"/>
            </a:xfrm>
            <a:prstGeom prst="rect">
              <a:avLst/>
            </a:prstGeom>
            <a:noFill/>
          </p:spPr>
          <p:txBody>
            <a:bodyPr wrap="square" rtlCol="0">
              <a:spAutoFit/>
            </a:bodyPr>
            <a:lstStyle/>
            <a:p>
              <a:pPr algn="ctr"/>
              <a:r>
                <a:rPr lang="en-US" altLang="zh-TW"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Secondary</a:t>
              </a:r>
            </a:p>
            <a:p>
              <a:pPr algn="ctr"/>
              <a:r>
                <a:rPr lang="en-US" altLang="zh-TW" sz="2000" dirty="0" err="1">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9" name="群組 58">
            <a:extLst>
              <a:ext uri="{FF2B5EF4-FFF2-40B4-BE49-F238E27FC236}">
                <a16:creationId xmlns:a16="http://schemas.microsoft.com/office/drawing/2014/main" id="{678CE788-E52F-409C-AA39-9E6864928862}"/>
              </a:ext>
            </a:extLst>
          </p:cNvPr>
          <p:cNvGrpSpPr/>
          <p:nvPr/>
        </p:nvGrpSpPr>
        <p:grpSpPr>
          <a:xfrm>
            <a:off x="8169643" y="2416008"/>
            <a:ext cx="2891965" cy="1750931"/>
            <a:chOff x="7829066" y="2573146"/>
            <a:chExt cx="2891965" cy="1750931"/>
          </a:xfrm>
        </p:grpSpPr>
        <p:pic>
          <p:nvPicPr>
            <p:cNvPr id="29" name="圖片 28">
              <a:extLst>
                <a:ext uri="{FF2B5EF4-FFF2-40B4-BE49-F238E27FC236}">
                  <a16:creationId xmlns:a16="http://schemas.microsoft.com/office/drawing/2014/main" id="{527B190C-81D0-46C9-9015-240D1A61D040}"/>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8376913" y="2573146"/>
              <a:ext cx="1750931" cy="1750931"/>
            </a:xfrm>
            <a:prstGeom prst="rect">
              <a:avLst/>
            </a:prstGeom>
          </p:spPr>
        </p:pic>
        <p:sp>
          <p:nvSpPr>
            <p:cNvPr id="46" name="文字方塊 45">
              <a:extLst>
                <a:ext uri="{FF2B5EF4-FFF2-40B4-BE49-F238E27FC236}">
                  <a16:creationId xmlns:a16="http://schemas.microsoft.com/office/drawing/2014/main" id="{3E2A0DAA-03AC-4771-82CD-C9D197207C15}"/>
                </a:ext>
              </a:extLst>
            </p:cNvPr>
            <p:cNvSpPr txBox="1"/>
            <p:nvPr/>
          </p:nvSpPr>
          <p:spPr>
            <a:xfrm>
              <a:off x="7829066" y="2771319"/>
              <a:ext cx="289196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Resource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7" name="群組 56">
            <a:extLst>
              <a:ext uri="{FF2B5EF4-FFF2-40B4-BE49-F238E27FC236}">
                <a16:creationId xmlns:a16="http://schemas.microsoft.com/office/drawing/2014/main" id="{35B14339-A54B-4BCF-88A6-ECE1D99C8C83}"/>
              </a:ext>
            </a:extLst>
          </p:cNvPr>
          <p:cNvGrpSpPr/>
          <p:nvPr/>
        </p:nvGrpSpPr>
        <p:grpSpPr>
          <a:xfrm>
            <a:off x="1532036" y="4965231"/>
            <a:ext cx="1750931" cy="1750931"/>
            <a:chOff x="1252147" y="4376546"/>
            <a:chExt cx="1750931" cy="1750931"/>
          </a:xfrm>
        </p:grpSpPr>
        <p:pic>
          <p:nvPicPr>
            <p:cNvPr id="38" name="圖片 37">
              <a:extLst>
                <a:ext uri="{FF2B5EF4-FFF2-40B4-BE49-F238E27FC236}">
                  <a16:creationId xmlns:a16="http://schemas.microsoft.com/office/drawing/2014/main" id="{C4061B7B-A53E-482B-90EE-7173B763A109}"/>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1252147" y="4376546"/>
              <a:ext cx="1750931" cy="1750931"/>
            </a:xfrm>
            <a:prstGeom prst="rect">
              <a:avLst/>
            </a:prstGeom>
          </p:spPr>
        </p:pic>
        <p:sp>
          <p:nvSpPr>
            <p:cNvPr id="49" name="文字方塊 48">
              <a:extLst>
                <a:ext uri="{FF2B5EF4-FFF2-40B4-BE49-F238E27FC236}">
                  <a16:creationId xmlns:a16="http://schemas.microsoft.com/office/drawing/2014/main" id="{4FDA3D8A-CC84-4556-80B0-6550A8D1999C}"/>
                </a:ext>
              </a:extLst>
            </p:cNvPr>
            <p:cNvSpPr txBox="1"/>
            <p:nvPr/>
          </p:nvSpPr>
          <p:spPr>
            <a:xfrm>
              <a:off x="1458361" y="4586337"/>
              <a:ext cx="133135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0" name="群組 59">
            <a:extLst>
              <a:ext uri="{FF2B5EF4-FFF2-40B4-BE49-F238E27FC236}">
                <a16:creationId xmlns:a16="http://schemas.microsoft.com/office/drawing/2014/main" id="{37A800A7-FF7A-40BA-819D-CC50BDB4C973}"/>
              </a:ext>
            </a:extLst>
          </p:cNvPr>
          <p:cNvGrpSpPr/>
          <p:nvPr/>
        </p:nvGrpSpPr>
        <p:grpSpPr>
          <a:xfrm>
            <a:off x="7231073" y="4965231"/>
            <a:ext cx="1750931" cy="1750931"/>
            <a:chOff x="7355272" y="4376546"/>
            <a:chExt cx="1750931" cy="1750931"/>
          </a:xfrm>
        </p:grpSpPr>
        <p:pic>
          <p:nvPicPr>
            <p:cNvPr id="35" name="圖片 34">
              <a:extLst>
                <a:ext uri="{FF2B5EF4-FFF2-40B4-BE49-F238E27FC236}">
                  <a16:creationId xmlns:a16="http://schemas.microsoft.com/office/drawing/2014/main" id="{FA5E5097-4867-44CC-89EB-A856D34EEAC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355272" y="4376546"/>
              <a:ext cx="1750931" cy="1750931"/>
            </a:xfrm>
            <a:prstGeom prst="rect">
              <a:avLst/>
            </a:prstGeom>
          </p:spPr>
        </p:pic>
        <p:sp>
          <p:nvSpPr>
            <p:cNvPr id="50" name="文字方塊 49">
              <a:extLst>
                <a:ext uri="{FF2B5EF4-FFF2-40B4-BE49-F238E27FC236}">
                  <a16:creationId xmlns:a16="http://schemas.microsoft.com/office/drawing/2014/main" id="{E77299F0-8C63-4875-8519-1F27E0185D07}"/>
                </a:ext>
              </a:extLst>
            </p:cNvPr>
            <p:cNvSpPr txBox="1"/>
            <p:nvPr/>
          </p:nvSpPr>
          <p:spPr>
            <a:xfrm>
              <a:off x="7565059" y="4586336"/>
              <a:ext cx="133135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8" name="群組 57">
            <a:extLst>
              <a:ext uri="{FF2B5EF4-FFF2-40B4-BE49-F238E27FC236}">
                <a16:creationId xmlns:a16="http://schemas.microsoft.com/office/drawing/2014/main" id="{3976AF6F-9F7F-4A1F-8631-AF6AD601B91A}"/>
              </a:ext>
            </a:extLst>
          </p:cNvPr>
          <p:cNvGrpSpPr/>
          <p:nvPr/>
        </p:nvGrpSpPr>
        <p:grpSpPr>
          <a:xfrm>
            <a:off x="3730617" y="4993902"/>
            <a:ext cx="2080575" cy="1750931"/>
            <a:chOff x="3119316" y="4376546"/>
            <a:chExt cx="2080575" cy="1750931"/>
          </a:xfrm>
        </p:grpSpPr>
        <p:pic>
          <p:nvPicPr>
            <p:cNvPr id="39" name="圖片 38">
              <a:extLst>
                <a:ext uri="{FF2B5EF4-FFF2-40B4-BE49-F238E27FC236}">
                  <a16:creationId xmlns:a16="http://schemas.microsoft.com/office/drawing/2014/main" id="{958FFF51-5ECB-47D1-8E47-54BAB74C481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3284139" y="4376546"/>
              <a:ext cx="1750931" cy="1750931"/>
            </a:xfrm>
            <a:prstGeom prst="rect">
              <a:avLst/>
            </a:prstGeom>
          </p:spPr>
        </p:pic>
        <p:sp>
          <p:nvSpPr>
            <p:cNvPr id="51" name="文字方塊 50">
              <a:extLst>
                <a:ext uri="{FF2B5EF4-FFF2-40B4-BE49-F238E27FC236}">
                  <a16:creationId xmlns:a16="http://schemas.microsoft.com/office/drawing/2014/main" id="{845E8B45-BC37-4CF1-B9C1-BD76C3A0A193}"/>
                </a:ext>
              </a:extLst>
            </p:cNvPr>
            <p:cNvSpPr txBox="1"/>
            <p:nvPr/>
          </p:nvSpPr>
          <p:spPr>
            <a:xfrm>
              <a:off x="3119316" y="4586336"/>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1" name="群組 60">
            <a:extLst>
              <a:ext uri="{FF2B5EF4-FFF2-40B4-BE49-F238E27FC236}">
                <a16:creationId xmlns:a16="http://schemas.microsoft.com/office/drawing/2014/main" id="{380D42E6-944E-4907-A6E0-F51F2CB0A98F}"/>
              </a:ext>
            </a:extLst>
          </p:cNvPr>
          <p:cNvGrpSpPr/>
          <p:nvPr/>
        </p:nvGrpSpPr>
        <p:grpSpPr>
          <a:xfrm>
            <a:off x="9581262" y="4975984"/>
            <a:ext cx="2080575" cy="1750931"/>
            <a:chOff x="9217204" y="4382896"/>
            <a:chExt cx="2080575" cy="1750931"/>
          </a:xfrm>
        </p:grpSpPr>
        <p:pic>
          <p:nvPicPr>
            <p:cNvPr id="36" name="圖片 35">
              <a:extLst>
                <a:ext uri="{FF2B5EF4-FFF2-40B4-BE49-F238E27FC236}">
                  <a16:creationId xmlns:a16="http://schemas.microsoft.com/office/drawing/2014/main" id="{2A84368A-4741-47A0-8DB6-B64DBFB709E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9382027" y="4382896"/>
              <a:ext cx="1750931" cy="1750931"/>
            </a:xfrm>
            <a:prstGeom prst="rect">
              <a:avLst/>
            </a:prstGeom>
          </p:spPr>
        </p:pic>
        <p:sp>
          <p:nvSpPr>
            <p:cNvPr id="52" name="文字方塊 51">
              <a:extLst>
                <a:ext uri="{FF2B5EF4-FFF2-40B4-BE49-F238E27FC236}">
                  <a16:creationId xmlns:a16="http://schemas.microsoft.com/office/drawing/2014/main" id="{8D254307-90B7-4BC5-A6E8-3910AB6EBBE7}"/>
                </a:ext>
              </a:extLst>
            </p:cNvPr>
            <p:cNvSpPr txBox="1"/>
            <p:nvPr/>
          </p:nvSpPr>
          <p:spPr>
            <a:xfrm>
              <a:off x="9217204" y="4571284"/>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33" name="箭號: 左-右雙向 32">
            <a:extLst>
              <a:ext uri="{FF2B5EF4-FFF2-40B4-BE49-F238E27FC236}">
                <a16:creationId xmlns:a16="http://schemas.microsoft.com/office/drawing/2014/main" id="{B4A51E89-941E-7E09-D813-E1F91D05BE92}"/>
              </a:ext>
            </a:extLst>
          </p:cNvPr>
          <p:cNvSpPr/>
          <p:nvPr/>
        </p:nvSpPr>
        <p:spPr>
          <a:xfrm rot="954365">
            <a:off x="3824785" y="4482941"/>
            <a:ext cx="3468234"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箭號: 左-右雙向 36">
            <a:extLst>
              <a:ext uri="{FF2B5EF4-FFF2-40B4-BE49-F238E27FC236}">
                <a16:creationId xmlns:a16="http://schemas.microsoft.com/office/drawing/2014/main" id="{1FAD7087-5C56-ADCA-3A9A-7D7AEA30B59E}"/>
              </a:ext>
            </a:extLst>
          </p:cNvPr>
          <p:cNvSpPr/>
          <p:nvPr/>
        </p:nvSpPr>
        <p:spPr>
          <a:xfrm rot="8067624">
            <a:off x="2220415" y="4428459"/>
            <a:ext cx="888939" cy="29194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左-右雙向 39">
            <a:extLst>
              <a:ext uri="{FF2B5EF4-FFF2-40B4-BE49-F238E27FC236}">
                <a16:creationId xmlns:a16="http://schemas.microsoft.com/office/drawing/2014/main" id="{18B35829-8AF2-0E25-BE28-FA11F1B91AD7}"/>
              </a:ext>
            </a:extLst>
          </p:cNvPr>
          <p:cNvSpPr/>
          <p:nvPr/>
        </p:nvSpPr>
        <p:spPr>
          <a:xfrm rot="2900368">
            <a:off x="9676566" y="4341839"/>
            <a:ext cx="888939" cy="28068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左-右雙向 40">
            <a:extLst>
              <a:ext uri="{FF2B5EF4-FFF2-40B4-BE49-F238E27FC236}">
                <a16:creationId xmlns:a16="http://schemas.microsoft.com/office/drawing/2014/main" id="{0727FFAC-7182-5CD4-59B0-BA94E5556871}"/>
              </a:ext>
            </a:extLst>
          </p:cNvPr>
          <p:cNvSpPr/>
          <p:nvPr/>
        </p:nvSpPr>
        <p:spPr>
          <a:xfrm rot="20534914">
            <a:off x="5635261" y="4474650"/>
            <a:ext cx="3371768"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箭號: 左-上雙向 47">
            <a:extLst>
              <a:ext uri="{FF2B5EF4-FFF2-40B4-BE49-F238E27FC236}">
                <a16:creationId xmlns:a16="http://schemas.microsoft.com/office/drawing/2014/main" id="{1EA9893E-FEAE-A2BD-C481-7D7190EADD6D}"/>
              </a:ext>
            </a:extLst>
          </p:cNvPr>
          <p:cNvSpPr/>
          <p:nvPr/>
        </p:nvSpPr>
        <p:spPr>
          <a:xfrm flipV="1">
            <a:off x="7534278" y="1210991"/>
            <a:ext cx="2028822" cy="1129558"/>
          </a:xfrm>
          <a:prstGeom prst="leftUpArrow">
            <a:avLst>
              <a:gd name="adj1" fmla="val 15300"/>
              <a:gd name="adj2" fmla="val 12820"/>
              <a:gd name="adj3" fmla="val 25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箭號: 左-上雙向 61">
            <a:extLst>
              <a:ext uri="{FF2B5EF4-FFF2-40B4-BE49-F238E27FC236}">
                <a16:creationId xmlns:a16="http://schemas.microsoft.com/office/drawing/2014/main" id="{40F6BA59-D599-C992-19A1-BAD453DDAB8E}"/>
              </a:ext>
            </a:extLst>
          </p:cNvPr>
          <p:cNvSpPr/>
          <p:nvPr/>
        </p:nvSpPr>
        <p:spPr>
          <a:xfrm flipH="1" flipV="1">
            <a:off x="3334949" y="1246287"/>
            <a:ext cx="2028822" cy="1129558"/>
          </a:xfrm>
          <a:prstGeom prst="leftUpArrow">
            <a:avLst>
              <a:gd name="adj1" fmla="val 15300"/>
              <a:gd name="adj2" fmla="val 12820"/>
              <a:gd name="adj3" fmla="val 25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語音泡泡: 圓角矩形 1">
            <a:extLst>
              <a:ext uri="{FF2B5EF4-FFF2-40B4-BE49-F238E27FC236}">
                <a16:creationId xmlns:a16="http://schemas.microsoft.com/office/drawing/2014/main" id="{0A8859C7-8FE9-47CD-FE39-060F3C85F3B8}"/>
              </a:ext>
            </a:extLst>
          </p:cNvPr>
          <p:cNvSpPr/>
          <p:nvPr/>
        </p:nvSpPr>
        <p:spPr>
          <a:xfrm>
            <a:off x="7410728" y="2262655"/>
            <a:ext cx="3298894" cy="1255714"/>
          </a:xfrm>
          <a:prstGeom prst="wedgeRoundRectCallout">
            <a:avLst>
              <a:gd name="adj1" fmla="val -49724"/>
              <a:gd name="adj2" fmla="val -72848"/>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200" dirty="0">
                <a:solidFill>
                  <a:schemeClr val="tx1"/>
                </a:solidFill>
                <a:cs typeface="+mj-cs"/>
              </a:rPr>
              <a:t>Edge Node</a:t>
            </a:r>
            <a:r>
              <a:rPr lang="zh-TW" altLang="en-US" sz="2200" dirty="0">
                <a:solidFill>
                  <a:schemeClr val="tx1"/>
                </a:solidFill>
                <a:cs typeface="+mj-cs"/>
              </a:rPr>
              <a:t>邊緣節點也就是用戶端節點</a:t>
            </a:r>
            <a:r>
              <a:rPr lang="en-US" altLang="zh-TW" sz="2200" dirty="0">
                <a:solidFill>
                  <a:schemeClr val="tx1"/>
                </a:solidFill>
                <a:cs typeface="+mj-cs"/>
              </a:rPr>
              <a:t>(</a:t>
            </a:r>
            <a:r>
              <a:rPr lang="en-US" altLang="zh-TW" sz="2200" dirty="0">
                <a:solidFill>
                  <a:schemeClr val="tx1"/>
                </a:solidFill>
                <a:ea typeface="YouYuan" panose="02010509060101010101" pitchFamily="49" charset="-122"/>
              </a:rPr>
              <a:t>Client</a:t>
            </a:r>
            <a:r>
              <a:rPr lang="en-US" altLang="zh-TW" sz="2200" dirty="0">
                <a:solidFill>
                  <a:schemeClr val="tx1"/>
                </a:solidFill>
                <a:cs typeface="+mj-cs"/>
              </a:rPr>
              <a:t>)</a:t>
            </a:r>
            <a:r>
              <a:rPr lang="zh-TW" altLang="en-US" sz="2200" dirty="0">
                <a:solidFill>
                  <a:schemeClr val="tx1"/>
                </a:solidFill>
                <a:cs typeface="+mj-cs"/>
              </a:rPr>
              <a:t>。</a:t>
            </a:r>
          </a:p>
        </p:txBody>
      </p:sp>
      <p:grpSp>
        <p:nvGrpSpPr>
          <p:cNvPr id="5" name="群組 4">
            <a:extLst>
              <a:ext uri="{FF2B5EF4-FFF2-40B4-BE49-F238E27FC236}">
                <a16:creationId xmlns:a16="http://schemas.microsoft.com/office/drawing/2014/main" id="{F72E4695-9788-F5D6-A7E6-09928B61424D}"/>
              </a:ext>
            </a:extLst>
          </p:cNvPr>
          <p:cNvGrpSpPr/>
          <p:nvPr/>
        </p:nvGrpSpPr>
        <p:grpSpPr>
          <a:xfrm>
            <a:off x="4135659" y="2487628"/>
            <a:ext cx="2080575" cy="1750931"/>
            <a:chOff x="3871681" y="2573146"/>
            <a:chExt cx="2080575" cy="1750931"/>
          </a:xfrm>
        </p:grpSpPr>
        <p:pic>
          <p:nvPicPr>
            <p:cNvPr id="7" name="圖片 6">
              <a:extLst>
                <a:ext uri="{FF2B5EF4-FFF2-40B4-BE49-F238E27FC236}">
                  <a16:creationId xmlns:a16="http://schemas.microsoft.com/office/drawing/2014/main" id="{3E806061-CD96-F9CD-7339-1F74E640AECD}"/>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036504" y="2573146"/>
              <a:ext cx="1750931" cy="1750931"/>
            </a:xfrm>
            <a:prstGeom prst="rect">
              <a:avLst/>
            </a:prstGeom>
          </p:spPr>
        </p:pic>
        <p:sp>
          <p:nvSpPr>
            <p:cNvPr id="9" name="文字方塊 8">
              <a:extLst>
                <a:ext uri="{FF2B5EF4-FFF2-40B4-BE49-F238E27FC236}">
                  <a16:creationId xmlns:a16="http://schemas.microsoft.com/office/drawing/2014/main" id="{2FC8316F-ADB2-2B6B-C6EC-12482DD11968}"/>
                </a:ext>
              </a:extLst>
            </p:cNvPr>
            <p:cNvSpPr txBox="1"/>
            <p:nvPr/>
          </p:nvSpPr>
          <p:spPr>
            <a:xfrm>
              <a:off x="3871681" y="2834592"/>
              <a:ext cx="2080575" cy="707886"/>
            </a:xfrm>
            <a:prstGeom prst="rect">
              <a:avLst/>
            </a:prstGeom>
            <a:noFill/>
          </p:spPr>
          <p:txBody>
            <a:bodyPr wrap="square" rtlCol="0">
              <a:spAutoFit/>
            </a:bodyPr>
            <a:lstStyle/>
            <a:p>
              <a:pPr algn="ctr"/>
              <a:r>
                <a:rPr lang="en-US" altLang="zh-TW"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Standby</a:t>
              </a:r>
            </a:p>
            <a:p>
              <a:pPr algn="ctr"/>
              <a:r>
                <a:rPr lang="en-US" altLang="zh-TW" sz="2000" dirty="0" err="1">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pic>
        <p:nvPicPr>
          <p:cNvPr id="10" name="圖片 9">
            <a:extLst>
              <a:ext uri="{FF2B5EF4-FFF2-40B4-BE49-F238E27FC236}">
                <a16:creationId xmlns:a16="http://schemas.microsoft.com/office/drawing/2014/main" id="{6AD5FA73-DA33-C023-11BD-F76284C9ABC3}"/>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4640736" y="1642849"/>
            <a:ext cx="934564" cy="934564"/>
          </a:xfrm>
          <a:prstGeom prst="rect">
            <a:avLst/>
          </a:prstGeom>
        </p:spPr>
      </p:pic>
      <p:pic>
        <p:nvPicPr>
          <p:cNvPr id="11" name="圖片 10">
            <a:extLst>
              <a:ext uri="{FF2B5EF4-FFF2-40B4-BE49-F238E27FC236}">
                <a16:creationId xmlns:a16="http://schemas.microsoft.com/office/drawing/2014/main" id="{EF948008-C34A-4445-9983-25D3E734BF3B}"/>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3693536" y="1644518"/>
            <a:ext cx="934564" cy="934564"/>
          </a:xfrm>
          <a:prstGeom prst="rect">
            <a:avLst/>
          </a:prstGeom>
        </p:spPr>
      </p:pic>
      <p:sp>
        <p:nvSpPr>
          <p:cNvPr id="12" name="文字方塊 11">
            <a:extLst>
              <a:ext uri="{FF2B5EF4-FFF2-40B4-BE49-F238E27FC236}">
                <a16:creationId xmlns:a16="http://schemas.microsoft.com/office/drawing/2014/main" id="{C4AFED07-9567-9DE7-EC09-214CB2CC7302}"/>
              </a:ext>
            </a:extLst>
          </p:cNvPr>
          <p:cNvSpPr txBox="1"/>
          <p:nvPr/>
        </p:nvSpPr>
        <p:spPr>
          <a:xfrm>
            <a:off x="3712426" y="1668988"/>
            <a:ext cx="1055309" cy="615553"/>
          </a:xfrm>
          <a:prstGeom prst="rect">
            <a:avLst/>
          </a:prstGeom>
          <a:noFill/>
        </p:spPr>
        <p:txBody>
          <a:bodyPr wrap="square">
            <a:spAutoFit/>
          </a:bodyPr>
          <a:lstStyle/>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Journal </a:t>
            </a:r>
          </a:p>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 Nodes</a:t>
            </a:r>
            <a:endParaRPr lang="zh-TW" altLang="en-US" sz="17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
        <p:nvSpPr>
          <p:cNvPr id="13" name="文字方塊 12">
            <a:extLst>
              <a:ext uri="{FF2B5EF4-FFF2-40B4-BE49-F238E27FC236}">
                <a16:creationId xmlns:a16="http://schemas.microsoft.com/office/drawing/2014/main" id="{5A90024D-14FF-1F74-6FBB-4548F204380E}"/>
              </a:ext>
            </a:extLst>
          </p:cNvPr>
          <p:cNvSpPr txBox="1"/>
          <p:nvPr/>
        </p:nvSpPr>
        <p:spPr>
          <a:xfrm>
            <a:off x="4637241" y="1848299"/>
            <a:ext cx="933269" cy="276999"/>
          </a:xfrm>
          <a:prstGeom prst="rect">
            <a:avLst/>
          </a:prstGeom>
          <a:noFill/>
        </p:spPr>
        <p:txBody>
          <a:bodyPr wrap="none" rtlCol="0">
            <a:spAutoFit/>
          </a:bodyPr>
          <a:lstStyle/>
          <a:p>
            <a:r>
              <a:rPr lang="en-US" altLang="zh-TW" sz="1200" dirty="0">
                <a:solidFill>
                  <a:schemeClr val="bg1">
                    <a:lumMod val="85000"/>
                  </a:schemeClr>
                </a:solidFill>
                <a:latin typeface="Yu Gothic UI Semibold" panose="020B0700000000000000" pitchFamily="34" charset="-128"/>
                <a:ea typeface="Yu Gothic UI Semibold" panose="020B0700000000000000" pitchFamily="34" charset="-128"/>
              </a:rPr>
              <a:t>Zookeeper</a:t>
            </a:r>
            <a:endParaRPr lang="zh-TW" altLang="en-US" sz="12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28465780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a:xfrm>
            <a:off x="8610600" y="6356350"/>
            <a:ext cx="2273425" cy="315247"/>
          </a:xfrm>
        </p:spPr>
        <p:txBody>
          <a:bodyPr/>
          <a:lstStyle/>
          <a:p>
            <a:fld id="{4270B8D7-6D49-4743-8D36-FC6599991F56}" type="slidenum">
              <a:rPr lang="zh-TW" altLang="en-US" smtClean="0"/>
              <a:t>32</a:t>
            </a:fld>
            <a:endParaRPr lang="zh-TW" altLang="en-US"/>
          </a:p>
        </p:txBody>
      </p:sp>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53" name="群組 52">
            <a:extLst>
              <a:ext uri="{FF2B5EF4-FFF2-40B4-BE49-F238E27FC236}">
                <a16:creationId xmlns:a16="http://schemas.microsoft.com/office/drawing/2014/main" id="{55C6A93C-F0B1-4002-94FE-E6104AAF54BB}"/>
              </a:ext>
            </a:extLst>
          </p:cNvPr>
          <p:cNvGrpSpPr/>
          <p:nvPr/>
        </p:nvGrpSpPr>
        <p:grpSpPr>
          <a:xfrm>
            <a:off x="5573560" y="813782"/>
            <a:ext cx="1750931" cy="1750931"/>
            <a:chOff x="5500842" y="1275713"/>
            <a:chExt cx="1750931" cy="1750931"/>
          </a:xfrm>
        </p:grpSpPr>
        <p:pic>
          <p:nvPicPr>
            <p:cNvPr id="3" name="圖片 2">
              <a:extLst>
                <a:ext uri="{FF2B5EF4-FFF2-40B4-BE49-F238E27FC236}">
                  <a16:creationId xmlns:a16="http://schemas.microsoft.com/office/drawing/2014/main" id="{DCDE830B-62F4-4495-AB6F-BB169DC9F6C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00842" y="1275713"/>
              <a:ext cx="1750931" cy="1750931"/>
            </a:xfrm>
            <a:prstGeom prst="rect">
              <a:avLst/>
            </a:prstGeom>
          </p:spPr>
        </p:pic>
        <p:sp>
          <p:nvSpPr>
            <p:cNvPr id="6" name="文字方塊 5">
              <a:extLst>
                <a:ext uri="{FF2B5EF4-FFF2-40B4-BE49-F238E27FC236}">
                  <a16:creationId xmlns:a16="http://schemas.microsoft.com/office/drawing/2014/main" id="{3038950E-9524-4A92-B247-906F5E1DE4D6}"/>
                </a:ext>
              </a:extLst>
            </p:cNvPr>
            <p:cNvSpPr txBox="1"/>
            <p:nvPr/>
          </p:nvSpPr>
          <p:spPr>
            <a:xfrm>
              <a:off x="5710629" y="1457374"/>
              <a:ext cx="1331355" cy="954107"/>
            </a:xfrm>
            <a:prstGeom prst="rect">
              <a:avLst/>
            </a:prstGeom>
            <a:noFill/>
          </p:spPr>
          <p:txBody>
            <a:bodyPr wrap="square" rtlCol="0">
              <a:spAutoFit/>
            </a:bodyPr>
            <a:lstStyle/>
            <a:p>
              <a:pPr algn="ctr"/>
              <a:r>
                <a:rPr lang="en-US" altLang="zh-TW" sz="2800" dirty="0">
                  <a:latin typeface="Yu Gothic UI Semibold" panose="020B0700000000000000" pitchFamily="34" charset="-128"/>
                  <a:ea typeface="Yu Gothic UI Semibold" panose="020B0700000000000000" pitchFamily="34" charset="-128"/>
                  <a:cs typeface="Tahoma" panose="020B0604030504040204" pitchFamily="34" charset="0"/>
                </a:rPr>
                <a:t>Edge</a:t>
              </a:r>
            </a:p>
            <a:p>
              <a:pPr algn="ctr"/>
              <a:r>
                <a:rPr lang="en-US" altLang="zh-TW" sz="28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8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5" name="群組 54">
            <a:extLst>
              <a:ext uri="{FF2B5EF4-FFF2-40B4-BE49-F238E27FC236}">
                <a16:creationId xmlns:a16="http://schemas.microsoft.com/office/drawing/2014/main" id="{2FF5777F-AF49-4FF3-8263-441830F8A87F}"/>
              </a:ext>
            </a:extLst>
          </p:cNvPr>
          <p:cNvGrpSpPr/>
          <p:nvPr/>
        </p:nvGrpSpPr>
        <p:grpSpPr>
          <a:xfrm>
            <a:off x="2544876" y="2510755"/>
            <a:ext cx="1750931" cy="1750931"/>
            <a:chOff x="2231811" y="2573146"/>
            <a:chExt cx="1750931" cy="1750931"/>
          </a:xfrm>
        </p:grpSpPr>
        <p:pic>
          <p:nvPicPr>
            <p:cNvPr id="30" name="圖片 29">
              <a:extLst>
                <a:ext uri="{FF2B5EF4-FFF2-40B4-BE49-F238E27FC236}">
                  <a16:creationId xmlns:a16="http://schemas.microsoft.com/office/drawing/2014/main" id="{DDD89CE7-3804-4233-975E-8824ECC904D5}"/>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31811" y="2573146"/>
              <a:ext cx="1750931" cy="1750931"/>
            </a:xfrm>
            <a:prstGeom prst="rect">
              <a:avLst/>
            </a:prstGeom>
          </p:spPr>
        </p:pic>
        <p:sp>
          <p:nvSpPr>
            <p:cNvPr id="44" name="文字方塊 43">
              <a:extLst>
                <a:ext uri="{FF2B5EF4-FFF2-40B4-BE49-F238E27FC236}">
                  <a16:creationId xmlns:a16="http://schemas.microsoft.com/office/drawing/2014/main" id="{66595CEE-A95F-40B2-9E92-92D418D4D362}"/>
                </a:ext>
              </a:extLst>
            </p:cNvPr>
            <p:cNvSpPr txBox="1"/>
            <p:nvPr/>
          </p:nvSpPr>
          <p:spPr>
            <a:xfrm>
              <a:off x="2436673" y="2776383"/>
              <a:ext cx="1331355" cy="830997"/>
            </a:xfrm>
            <a:prstGeom prst="rect">
              <a:avLst/>
            </a:prstGeom>
            <a:noFill/>
          </p:spPr>
          <p:txBody>
            <a:bodyPr wrap="square" rtlCol="0">
              <a:spAutoFit/>
            </a:bodyPr>
            <a:lstStyle/>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a:t>
              </a:r>
            </a:p>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4" name="群組 53">
            <a:extLst>
              <a:ext uri="{FF2B5EF4-FFF2-40B4-BE49-F238E27FC236}">
                <a16:creationId xmlns:a16="http://schemas.microsoft.com/office/drawing/2014/main" id="{A9FD5FDB-4538-4067-858F-02ACE4583865}"/>
              </a:ext>
            </a:extLst>
          </p:cNvPr>
          <p:cNvGrpSpPr/>
          <p:nvPr/>
        </p:nvGrpSpPr>
        <p:grpSpPr>
          <a:xfrm>
            <a:off x="584310" y="2510755"/>
            <a:ext cx="2080575" cy="1750931"/>
            <a:chOff x="271245" y="2573146"/>
            <a:chExt cx="2080575" cy="1750931"/>
          </a:xfrm>
        </p:grpSpPr>
        <p:pic>
          <p:nvPicPr>
            <p:cNvPr id="34" name="圖片 33">
              <a:extLst>
                <a:ext uri="{FF2B5EF4-FFF2-40B4-BE49-F238E27FC236}">
                  <a16:creationId xmlns:a16="http://schemas.microsoft.com/office/drawing/2014/main" id="{4D687D55-8A7E-4EE3-817A-C934048E8268}"/>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7118" y="2573146"/>
              <a:ext cx="1750931" cy="1750931"/>
            </a:xfrm>
            <a:prstGeom prst="rect">
              <a:avLst/>
            </a:prstGeom>
          </p:spPr>
        </p:pic>
        <p:sp>
          <p:nvSpPr>
            <p:cNvPr id="45" name="文字方塊 44">
              <a:extLst>
                <a:ext uri="{FF2B5EF4-FFF2-40B4-BE49-F238E27FC236}">
                  <a16:creationId xmlns:a16="http://schemas.microsoft.com/office/drawing/2014/main" id="{33ACEF76-F7DD-4A34-8DD1-C7898868FFCB}"/>
                </a:ext>
              </a:extLst>
            </p:cNvPr>
            <p:cNvSpPr txBox="1"/>
            <p:nvPr/>
          </p:nvSpPr>
          <p:spPr>
            <a:xfrm>
              <a:off x="271245" y="2835406"/>
              <a:ext cx="2080575" cy="707886"/>
            </a:xfrm>
            <a:prstGeom prst="rect">
              <a:avLst/>
            </a:prstGeom>
            <a:noFill/>
          </p:spPr>
          <p:txBody>
            <a:bodyPr wrap="square" rtlCol="0">
              <a:spAutoFit/>
            </a:bodyPr>
            <a:lstStyle/>
            <a:p>
              <a:pPr algn="ctr"/>
              <a:r>
                <a:rPr lang="en-US" altLang="zh-TW"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Secondary</a:t>
              </a:r>
            </a:p>
            <a:p>
              <a:pPr algn="ctr"/>
              <a:r>
                <a:rPr lang="en-US" altLang="zh-TW" sz="2000" dirty="0" err="1">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9" name="群組 58">
            <a:extLst>
              <a:ext uri="{FF2B5EF4-FFF2-40B4-BE49-F238E27FC236}">
                <a16:creationId xmlns:a16="http://schemas.microsoft.com/office/drawing/2014/main" id="{678CE788-E52F-409C-AA39-9E6864928862}"/>
              </a:ext>
            </a:extLst>
          </p:cNvPr>
          <p:cNvGrpSpPr/>
          <p:nvPr/>
        </p:nvGrpSpPr>
        <p:grpSpPr>
          <a:xfrm>
            <a:off x="7969682" y="2456259"/>
            <a:ext cx="2891965" cy="1750931"/>
            <a:chOff x="7829066" y="2573146"/>
            <a:chExt cx="2891965" cy="1750931"/>
          </a:xfrm>
        </p:grpSpPr>
        <p:pic>
          <p:nvPicPr>
            <p:cNvPr id="29" name="圖片 28">
              <a:extLst>
                <a:ext uri="{FF2B5EF4-FFF2-40B4-BE49-F238E27FC236}">
                  <a16:creationId xmlns:a16="http://schemas.microsoft.com/office/drawing/2014/main" id="{527B190C-81D0-46C9-9015-240D1A61D040}"/>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8376913" y="2573146"/>
              <a:ext cx="1750931" cy="1750931"/>
            </a:xfrm>
            <a:prstGeom prst="rect">
              <a:avLst/>
            </a:prstGeom>
          </p:spPr>
        </p:pic>
        <p:sp>
          <p:nvSpPr>
            <p:cNvPr id="46" name="文字方塊 45">
              <a:extLst>
                <a:ext uri="{FF2B5EF4-FFF2-40B4-BE49-F238E27FC236}">
                  <a16:creationId xmlns:a16="http://schemas.microsoft.com/office/drawing/2014/main" id="{3E2A0DAA-03AC-4771-82CD-C9D197207C15}"/>
                </a:ext>
              </a:extLst>
            </p:cNvPr>
            <p:cNvSpPr txBox="1"/>
            <p:nvPr/>
          </p:nvSpPr>
          <p:spPr>
            <a:xfrm>
              <a:off x="7829066" y="2771319"/>
              <a:ext cx="289196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Resource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7" name="群組 56">
            <a:extLst>
              <a:ext uri="{FF2B5EF4-FFF2-40B4-BE49-F238E27FC236}">
                <a16:creationId xmlns:a16="http://schemas.microsoft.com/office/drawing/2014/main" id="{35B14339-A54B-4BCF-88A6-ECE1D99C8C83}"/>
              </a:ext>
            </a:extLst>
          </p:cNvPr>
          <p:cNvGrpSpPr/>
          <p:nvPr/>
        </p:nvGrpSpPr>
        <p:grpSpPr>
          <a:xfrm>
            <a:off x="1532036" y="4965231"/>
            <a:ext cx="1750931" cy="1750931"/>
            <a:chOff x="1252147" y="4376546"/>
            <a:chExt cx="1750931" cy="1750931"/>
          </a:xfrm>
        </p:grpSpPr>
        <p:pic>
          <p:nvPicPr>
            <p:cNvPr id="38" name="圖片 37">
              <a:extLst>
                <a:ext uri="{FF2B5EF4-FFF2-40B4-BE49-F238E27FC236}">
                  <a16:creationId xmlns:a16="http://schemas.microsoft.com/office/drawing/2014/main" id="{C4061B7B-A53E-482B-90EE-7173B763A109}"/>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1252147" y="4376546"/>
              <a:ext cx="1750931" cy="1750931"/>
            </a:xfrm>
            <a:prstGeom prst="rect">
              <a:avLst/>
            </a:prstGeom>
          </p:spPr>
        </p:pic>
        <p:sp>
          <p:nvSpPr>
            <p:cNvPr id="49" name="文字方塊 48">
              <a:extLst>
                <a:ext uri="{FF2B5EF4-FFF2-40B4-BE49-F238E27FC236}">
                  <a16:creationId xmlns:a16="http://schemas.microsoft.com/office/drawing/2014/main" id="{4FDA3D8A-CC84-4556-80B0-6550A8D1999C}"/>
                </a:ext>
              </a:extLst>
            </p:cNvPr>
            <p:cNvSpPr txBox="1"/>
            <p:nvPr/>
          </p:nvSpPr>
          <p:spPr>
            <a:xfrm>
              <a:off x="1458361" y="4586337"/>
              <a:ext cx="133135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0" name="群組 59">
            <a:extLst>
              <a:ext uri="{FF2B5EF4-FFF2-40B4-BE49-F238E27FC236}">
                <a16:creationId xmlns:a16="http://schemas.microsoft.com/office/drawing/2014/main" id="{37A800A7-FF7A-40BA-819D-CC50BDB4C973}"/>
              </a:ext>
            </a:extLst>
          </p:cNvPr>
          <p:cNvGrpSpPr/>
          <p:nvPr/>
        </p:nvGrpSpPr>
        <p:grpSpPr>
          <a:xfrm>
            <a:off x="7231073" y="4965231"/>
            <a:ext cx="1750931" cy="1750931"/>
            <a:chOff x="7355272" y="4376546"/>
            <a:chExt cx="1750931" cy="1750931"/>
          </a:xfrm>
        </p:grpSpPr>
        <p:pic>
          <p:nvPicPr>
            <p:cNvPr id="35" name="圖片 34">
              <a:extLst>
                <a:ext uri="{FF2B5EF4-FFF2-40B4-BE49-F238E27FC236}">
                  <a16:creationId xmlns:a16="http://schemas.microsoft.com/office/drawing/2014/main" id="{FA5E5097-4867-44CC-89EB-A856D34EEAC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355272" y="4376546"/>
              <a:ext cx="1750931" cy="1750931"/>
            </a:xfrm>
            <a:prstGeom prst="rect">
              <a:avLst/>
            </a:prstGeom>
          </p:spPr>
        </p:pic>
        <p:sp>
          <p:nvSpPr>
            <p:cNvPr id="50" name="文字方塊 49">
              <a:extLst>
                <a:ext uri="{FF2B5EF4-FFF2-40B4-BE49-F238E27FC236}">
                  <a16:creationId xmlns:a16="http://schemas.microsoft.com/office/drawing/2014/main" id="{E77299F0-8C63-4875-8519-1F27E0185D07}"/>
                </a:ext>
              </a:extLst>
            </p:cNvPr>
            <p:cNvSpPr txBox="1"/>
            <p:nvPr/>
          </p:nvSpPr>
          <p:spPr>
            <a:xfrm>
              <a:off x="7565059" y="4586336"/>
              <a:ext cx="133135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8" name="群組 57">
            <a:extLst>
              <a:ext uri="{FF2B5EF4-FFF2-40B4-BE49-F238E27FC236}">
                <a16:creationId xmlns:a16="http://schemas.microsoft.com/office/drawing/2014/main" id="{3976AF6F-9F7F-4A1F-8631-AF6AD601B91A}"/>
              </a:ext>
            </a:extLst>
          </p:cNvPr>
          <p:cNvGrpSpPr/>
          <p:nvPr/>
        </p:nvGrpSpPr>
        <p:grpSpPr>
          <a:xfrm>
            <a:off x="3730617" y="4993902"/>
            <a:ext cx="2080575" cy="1750931"/>
            <a:chOff x="3119316" y="4376546"/>
            <a:chExt cx="2080575" cy="1750931"/>
          </a:xfrm>
        </p:grpSpPr>
        <p:pic>
          <p:nvPicPr>
            <p:cNvPr id="39" name="圖片 38">
              <a:extLst>
                <a:ext uri="{FF2B5EF4-FFF2-40B4-BE49-F238E27FC236}">
                  <a16:creationId xmlns:a16="http://schemas.microsoft.com/office/drawing/2014/main" id="{958FFF51-5ECB-47D1-8E47-54BAB74C481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3284139" y="4376546"/>
              <a:ext cx="1750931" cy="1750931"/>
            </a:xfrm>
            <a:prstGeom prst="rect">
              <a:avLst/>
            </a:prstGeom>
          </p:spPr>
        </p:pic>
        <p:sp>
          <p:nvSpPr>
            <p:cNvPr id="51" name="文字方塊 50">
              <a:extLst>
                <a:ext uri="{FF2B5EF4-FFF2-40B4-BE49-F238E27FC236}">
                  <a16:creationId xmlns:a16="http://schemas.microsoft.com/office/drawing/2014/main" id="{845E8B45-BC37-4CF1-B9C1-BD76C3A0A193}"/>
                </a:ext>
              </a:extLst>
            </p:cNvPr>
            <p:cNvSpPr txBox="1"/>
            <p:nvPr/>
          </p:nvSpPr>
          <p:spPr>
            <a:xfrm>
              <a:off x="3119316" y="4586336"/>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1" name="群組 60">
            <a:extLst>
              <a:ext uri="{FF2B5EF4-FFF2-40B4-BE49-F238E27FC236}">
                <a16:creationId xmlns:a16="http://schemas.microsoft.com/office/drawing/2014/main" id="{380D42E6-944E-4907-A6E0-F51F2CB0A98F}"/>
              </a:ext>
            </a:extLst>
          </p:cNvPr>
          <p:cNvGrpSpPr/>
          <p:nvPr/>
        </p:nvGrpSpPr>
        <p:grpSpPr>
          <a:xfrm>
            <a:off x="9581262" y="4975984"/>
            <a:ext cx="2080575" cy="1750931"/>
            <a:chOff x="9217204" y="4382896"/>
            <a:chExt cx="2080575" cy="1750931"/>
          </a:xfrm>
        </p:grpSpPr>
        <p:pic>
          <p:nvPicPr>
            <p:cNvPr id="36" name="圖片 35">
              <a:extLst>
                <a:ext uri="{FF2B5EF4-FFF2-40B4-BE49-F238E27FC236}">
                  <a16:creationId xmlns:a16="http://schemas.microsoft.com/office/drawing/2014/main" id="{2A84368A-4741-47A0-8DB6-B64DBFB709E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9382027" y="4382896"/>
              <a:ext cx="1750931" cy="1750931"/>
            </a:xfrm>
            <a:prstGeom prst="rect">
              <a:avLst/>
            </a:prstGeom>
          </p:spPr>
        </p:pic>
        <p:sp>
          <p:nvSpPr>
            <p:cNvPr id="52" name="文字方塊 51">
              <a:extLst>
                <a:ext uri="{FF2B5EF4-FFF2-40B4-BE49-F238E27FC236}">
                  <a16:creationId xmlns:a16="http://schemas.microsoft.com/office/drawing/2014/main" id="{8D254307-90B7-4BC5-A6E8-3910AB6EBBE7}"/>
                </a:ext>
              </a:extLst>
            </p:cNvPr>
            <p:cNvSpPr txBox="1"/>
            <p:nvPr/>
          </p:nvSpPr>
          <p:spPr>
            <a:xfrm>
              <a:off x="9217204" y="4571284"/>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33" name="箭號: 左-右雙向 32">
            <a:extLst>
              <a:ext uri="{FF2B5EF4-FFF2-40B4-BE49-F238E27FC236}">
                <a16:creationId xmlns:a16="http://schemas.microsoft.com/office/drawing/2014/main" id="{B4A51E89-941E-7E09-D813-E1F91D05BE92}"/>
              </a:ext>
            </a:extLst>
          </p:cNvPr>
          <p:cNvSpPr/>
          <p:nvPr/>
        </p:nvSpPr>
        <p:spPr>
          <a:xfrm rot="954365">
            <a:off x="3824785" y="4482941"/>
            <a:ext cx="3468234"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箭號: 左-右雙向 36">
            <a:extLst>
              <a:ext uri="{FF2B5EF4-FFF2-40B4-BE49-F238E27FC236}">
                <a16:creationId xmlns:a16="http://schemas.microsoft.com/office/drawing/2014/main" id="{1FAD7087-5C56-ADCA-3A9A-7D7AEA30B59E}"/>
              </a:ext>
            </a:extLst>
          </p:cNvPr>
          <p:cNvSpPr/>
          <p:nvPr/>
        </p:nvSpPr>
        <p:spPr>
          <a:xfrm rot="8067624">
            <a:off x="2220415" y="4428459"/>
            <a:ext cx="888939" cy="29194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左-右雙向 39">
            <a:extLst>
              <a:ext uri="{FF2B5EF4-FFF2-40B4-BE49-F238E27FC236}">
                <a16:creationId xmlns:a16="http://schemas.microsoft.com/office/drawing/2014/main" id="{18B35829-8AF2-0E25-BE28-FA11F1B91AD7}"/>
              </a:ext>
            </a:extLst>
          </p:cNvPr>
          <p:cNvSpPr/>
          <p:nvPr/>
        </p:nvSpPr>
        <p:spPr>
          <a:xfrm rot="2900368">
            <a:off x="9676566" y="4341839"/>
            <a:ext cx="888939" cy="28068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左-右雙向 40">
            <a:extLst>
              <a:ext uri="{FF2B5EF4-FFF2-40B4-BE49-F238E27FC236}">
                <a16:creationId xmlns:a16="http://schemas.microsoft.com/office/drawing/2014/main" id="{0727FFAC-7182-5CD4-59B0-BA94E5556871}"/>
              </a:ext>
            </a:extLst>
          </p:cNvPr>
          <p:cNvSpPr/>
          <p:nvPr/>
        </p:nvSpPr>
        <p:spPr>
          <a:xfrm rot="20534914">
            <a:off x="5635261" y="4474650"/>
            <a:ext cx="3371768"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箭號: 左-上雙向 47">
            <a:extLst>
              <a:ext uri="{FF2B5EF4-FFF2-40B4-BE49-F238E27FC236}">
                <a16:creationId xmlns:a16="http://schemas.microsoft.com/office/drawing/2014/main" id="{1EA9893E-FEAE-A2BD-C481-7D7190EADD6D}"/>
              </a:ext>
            </a:extLst>
          </p:cNvPr>
          <p:cNvSpPr/>
          <p:nvPr/>
        </p:nvSpPr>
        <p:spPr>
          <a:xfrm flipV="1">
            <a:off x="7534278" y="1210991"/>
            <a:ext cx="2028822" cy="1129558"/>
          </a:xfrm>
          <a:prstGeom prst="leftUpArrow">
            <a:avLst>
              <a:gd name="adj1" fmla="val 15300"/>
              <a:gd name="adj2" fmla="val 12820"/>
              <a:gd name="adj3" fmla="val 25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箭號: 左-上雙向 61">
            <a:extLst>
              <a:ext uri="{FF2B5EF4-FFF2-40B4-BE49-F238E27FC236}">
                <a16:creationId xmlns:a16="http://schemas.microsoft.com/office/drawing/2014/main" id="{40F6BA59-D599-C992-19A1-BAD453DDAB8E}"/>
              </a:ext>
            </a:extLst>
          </p:cNvPr>
          <p:cNvSpPr/>
          <p:nvPr/>
        </p:nvSpPr>
        <p:spPr>
          <a:xfrm flipH="1" flipV="1">
            <a:off x="3334949" y="1246287"/>
            <a:ext cx="2028822" cy="1129558"/>
          </a:xfrm>
          <a:prstGeom prst="leftUpArrow">
            <a:avLst>
              <a:gd name="adj1" fmla="val 15300"/>
              <a:gd name="adj2" fmla="val 12820"/>
              <a:gd name="adj3" fmla="val 2500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 name="群組 3">
            <a:extLst>
              <a:ext uri="{FF2B5EF4-FFF2-40B4-BE49-F238E27FC236}">
                <a16:creationId xmlns:a16="http://schemas.microsoft.com/office/drawing/2014/main" id="{323AC792-57FD-A9D2-F394-096788967299}"/>
              </a:ext>
            </a:extLst>
          </p:cNvPr>
          <p:cNvGrpSpPr/>
          <p:nvPr/>
        </p:nvGrpSpPr>
        <p:grpSpPr>
          <a:xfrm>
            <a:off x="4135659" y="2487628"/>
            <a:ext cx="2080575" cy="1750931"/>
            <a:chOff x="3871681" y="2573146"/>
            <a:chExt cx="2080575" cy="1750931"/>
          </a:xfrm>
        </p:grpSpPr>
        <p:pic>
          <p:nvPicPr>
            <p:cNvPr id="5" name="圖片 4">
              <a:extLst>
                <a:ext uri="{FF2B5EF4-FFF2-40B4-BE49-F238E27FC236}">
                  <a16:creationId xmlns:a16="http://schemas.microsoft.com/office/drawing/2014/main" id="{05D88773-40E3-0B9C-2F93-B5292C3A14D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036504" y="2573146"/>
              <a:ext cx="1750931" cy="1750931"/>
            </a:xfrm>
            <a:prstGeom prst="rect">
              <a:avLst/>
            </a:prstGeom>
          </p:spPr>
        </p:pic>
        <p:sp>
          <p:nvSpPr>
            <p:cNvPr id="7" name="文字方塊 6">
              <a:extLst>
                <a:ext uri="{FF2B5EF4-FFF2-40B4-BE49-F238E27FC236}">
                  <a16:creationId xmlns:a16="http://schemas.microsoft.com/office/drawing/2014/main" id="{698BDB3B-D764-A5A7-E927-BB531DF38582}"/>
                </a:ext>
              </a:extLst>
            </p:cNvPr>
            <p:cNvSpPr txBox="1"/>
            <p:nvPr/>
          </p:nvSpPr>
          <p:spPr>
            <a:xfrm>
              <a:off x="3871681" y="2834592"/>
              <a:ext cx="2080575" cy="707886"/>
            </a:xfrm>
            <a:prstGeom prst="rect">
              <a:avLst/>
            </a:prstGeom>
            <a:noFill/>
          </p:spPr>
          <p:txBody>
            <a:bodyPr wrap="square" rtlCol="0">
              <a:spAutoFit/>
            </a:bodyPr>
            <a:lstStyle/>
            <a:p>
              <a:pPr algn="ctr"/>
              <a:r>
                <a:rPr lang="en-US" altLang="zh-TW"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Standby</a:t>
              </a:r>
            </a:p>
            <a:p>
              <a:pPr algn="ctr"/>
              <a:r>
                <a:rPr lang="en-US" altLang="zh-TW" sz="2000" dirty="0" err="1">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pic>
        <p:nvPicPr>
          <p:cNvPr id="9" name="圖片 8">
            <a:extLst>
              <a:ext uri="{FF2B5EF4-FFF2-40B4-BE49-F238E27FC236}">
                <a16:creationId xmlns:a16="http://schemas.microsoft.com/office/drawing/2014/main" id="{098B1393-4AFB-2C91-5284-77B24BE32F45}"/>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4640736" y="1642849"/>
            <a:ext cx="934564" cy="934564"/>
          </a:xfrm>
          <a:prstGeom prst="rect">
            <a:avLst/>
          </a:prstGeom>
        </p:spPr>
      </p:pic>
      <p:pic>
        <p:nvPicPr>
          <p:cNvPr id="10" name="圖片 9">
            <a:extLst>
              <a:ext uri="{FF2B5EF4-FFF2-40B4-BE49-F238E27FC236}">
                <a16:creationId xmlns:a16="http://schemas.microsoft.com/office/drawing/2014/main" id="{A55B613F-2080-1DC8-0F04-D1F4115AD690}"/>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3693536" y="1644518"/>
            <a:ext cx="934564" cy="934564"/>
          </a:xfrm>
          <a:prstGeom prst="rect">
            <a:avLst/>
          </a:prstGeom>
        </p:spPr>
      </p:pic>
      <p:sp>
        <p:nvSpPr>
          <p:cNvPr id="11" name="文字方塊 10">
            <a:extLst>
              <a:ext uri="{FF2B5EF4-FFF2-40B4-BE49-F238E27FC236}">
                <a16:creationId xmlns:a16="http://schemas.microsoft.com/office/drawing/2014/main" id="{D4DEF7C2-81DF-9724-9754-40095DF8464A}"/>
              </a:ext>
            </a:extLst>
          </p:cNvPr>
          <p:cNvSpPr txBox="1"/>
          <p:nvPr/>
        </p:nvSpPr>
        <p:spPr>
          <a:xfrm>
            <a:off x="3712426" y="1668988"/>
            <a:ext cx="1055309" cy="615553"/>
          </a:xfrm>
          <a:prstGeom prst="rect">
            <a:avLst/>
          </a:prstGeom>
          <a:noFill/>
        </p:spPr>
        <p:txBody>
          <a:bodyPr wrap="square">
            <a:spAutoFit/>
          </a:bodyPr>
          <a:lstStyle/>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Journal </a:t>
            </a:r>
          </a:p>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 Nodes</a:t>
            </a:r>
            <a:endParaRPr lang="zh-TW" altLang="en-US" sz="17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
        <p:nvSpPr>
          <p:cNvPr id="12" name="文字方塊 11">
            <a:extLst>
              <a:ext uri="{FF2B5EF4-FFF2-40B4-BE49-F238E27FC236}">
                <a16:creationId xmlns:a16="http://schemas.microsoft.com/office/drawing/2014/main" id="{ADE66CDF-E2AA-C0A0-2C8D-A9F80983C10A}"/>
              </a:ext>
            </a:extLst>
          </p:cNvPr>
          <p:cNvSpPr txBox="1"/>
          <p:nvPr/>
        </p:nvSpPr>
        <p:spPr>
          <a:xfrm>
            <a:off x="4637241" y="1848299"/>
            <a:ext cx="933269" cy="276999"/>
          </a:xfrm>
          <a:prstGeom prst="rect">
            <a:avLst/>
          </a:prstGeom>
          <a:noFill/>
        </p:spPr>
        <p:txBody>
          <a:bodyPr wrap="none" rtlCol="0">
            <a:spAutoFit/>
          </a:bodyPr>
          <a:lstStyle/>
          <a:p>
            <a:r>
              <a:rPr lang="en-US" altLang="zh-TW" sz="1200" dirty="0">
                <a:solidFill>
                  <a:schemeClr val="bg1">
                    <a:lumMod val="85000"/>
                  </a:schemeClr>
                </a:solidFill>
                <a:latin typeface="Yu Gothic UI Semibold" panose="020B0700000000000000" pitchFamily="34" charset="-128"/>
                <a:ea typeface="Yu Gothic UI Semibold" panose="020B0700000000000000" pitchFamily="34" charset="-128"/>
              </a:rPr>
              <a:t>Zookeeper</a:t>
            </a:r>
            <a:endParaRPr lang="zh-TW" altLang="en-US" sz="12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
        <p:nvSpPr>
          <p:cNvPr id="2" name="語音泡泡: 圓角矩形 1">
            <a:extLst>
              <a:ext uri="{FF2B5EF4-FFF2-40B4-BE49-F238E27FC236}">
                <a16:creationId xmlns:a16="http://schemas.microsoft.com/office/drawing/2014/main" id="{5656BB9B-8776-4B31-9D15-9C752E0505FB}"/>
              </a:ext>
            </a:extLst>
          </p:cNvPr>
          <p:cNvSpPr/>
          <p:nvPr/>
        </p:nvSpPr>
        <p:spPr>
          <a:xfrm>
            <a:off x="5211545" y="3764480"/>
            <a:ext cx="2940782" cy="1060209"/>
          </a:xfrm>
          <a:prstGeom prst="wedgeRoundRectCallout">
            <a:avLst>
              <a:gd name="adj1" fmla="val -73806"/>
              <a:gd name="adj2" fmla="val -53110"/>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en-US" altLang="zh-TW" sz="2200" dirty="0" err="1">
                <a:solidFill>
                  <a:schemeClr val="tx1"/>
                </a:solidFill>
                <a:ea typeface="YouYuan" panose="02010509060101010101" pitchFamily="49" charset="-122"/>
                <a:cs typeface="+mj-cs"/>
              </a:rPr>
              <a:t>NameNode</a:t>
            </a:r>
            <a:r>
              <a:rPr lang="zh-TW" altLang="en-US" sz="2200" dirty="0">
                <a:solidFill>
                  <a:schemeClr val="tx1"/>
                </a:solidFill>
                <a:cs typeface="+mj-cs"/>
              </a:rPr>
              <a:t>是</a:t>
            </a:r>
            <a:r>
              <a:rPr lang="en-US" altLang="zh-TW" sz="2200" dirty="0">
                <a:solidFill>
                  <a:schemeClr val="tx1"/>
                </a:solidFill>
                <a:ea typeface="YouYuan" panose="02010509060101010101" pitchFamily="49" charset="-122"/>
                <a:cs typeface="+mj-cs"/>
              </a:rPr>
              <a:t>HDFS</a:t>
            </a:r>
            <a:r>
              <a:rPr lang="zh-TW" altLang="en-US" sz="2200" dirty="0">
                <a:solidFill>
                  <a:schemeClr val="tx1"/>
                </a:solidFill>
                <a:cs typeface="+mj-cs"/>
              </a:rPr>
              <a:t>檔案系統的中心節點。</a:t>
            </a:r>
            <a:endParaRPr lang="zh-TW" altLang="en-US" sz="2000" dirty="0">
              <a:solidFill>
                <a:schemeClr val="tx1"/>
              </a:solidFill>
              <a:cs typeface="+mj-cs"/>
            </a:endParaRPr>
          </a:p>
        </p:txBody>
      </p:sp>
    </p:spTree>
    <p:extLst>
      <p:ext uri="{BB962C8B-B14F-4D97-AF65-F5344CB8AC3E}">
        <p14:creationId xmlns:p14="http://schemas.microsoft.com/office/powerpoint/2010/main" val="15718559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a:xfrm>
            <a:off x="8610600" y="6356350"/>
            <a:ext cx="2273425" cy="315247"/>
          </a:xfrm>
        </p:spPr>
        <p:txBody>
          <a:bodyPr/>
          <a:lstStyle/>
          <a:p>
            <a:fld id="{4270B8D7-6D49-4743-8D36-FC6599991F56}" type="slidenum">
              <a:rPr lang="zh-TW" altLang="en-US" smtClean="0"/>
              <a:t>33</a:t>
            </a:fld>
            <a:endParaRPr lang="zh-TW" altLang="en-US"/>
          </a:p>
        </p:txBody>
      </p:sp>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53" name="群組 52">
            <a:extLst>
              <a:ext uri="{FF2B5EF4-FFF2-40B4-BE49-F238E27FC236}">
                <a16:creationId xmlns:a16="http://schemas.microsoft.com/office/drawing/2014/main" id="{55C6A93C-F0B1-4002-94FE-E6104AAF54BB}"/>
              </a:ext>
            </a:extLst>
          </p:cNvPr>
          <p:cNvGrpSpPr/>
          <p:nvPr/>
        </p:nvGrpSpPr>
        <p:grpSpPr>
          <a:xfrm>
            <a:off x="5573560" y="813782"/>
            <a:ext cx="1750931" cy="1750931"/>
            <a:chOff x="5500842" y="1275713"/>
            <a:chExt cx="1750931" cy="1750931"/>
          </a:xfrm>
        </p:grpSpPr>
        <p:pic>
          <p:nvPicPr>
            <p:cNvPr id="3" name="圖片 2">
              <a:extLst>
                <a:ext uri="{FF2B5EF4-FFF2-40B4-BE49-F238E27FC236}">
                  <a16:creationId xmlns:a16="http://schemas.microsoft.com/office/drawing/2014/main" id="{DCDE830B-62F4-4495-AB6F-BB169DC9F6C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00842" y="1275713"/>
              <a:ext cx="1750931" cy="1750931"/>
            </a:xfrm>
            <a:prstGeom prst="rect">
              <a:avLst/>
            </a:prstGeom>
          </p:spPr>
        </p:pic>
        <p:sp>
          <p:nvSpPr>
            <p:cNvPr id="6" name="文字方塊 5">
              <a:extLst>
                <a:ext uri="{FF2B5EF4-FFF2-40B4-BE49-F238E27FC236}">
                  <a16:creationId xmlns:a16="http://schemas.microsoft.com/office/drawing/2014/main" id="{3038950E-9524-4A92-B247-906F5E1DE4D6}"/>
                </a:ext>
              </a:extLst>
            </p:cNvPr>
            <p:cNvSpPr txBox="1"/>
            <p:nvPr/>
          </p:nvSpPr>
          <p:spPr>
            <a:xfrm>
              <a:off x="5710629" y="1457374"/>
              <a:ext cx="1331355" cy="954107"/>
            </a:xfrm>
            <a:prstGeom prst="rect">
              <a:avLst/>
            </a:prstGeom>
            <a:noFill/>
          </p:spPr>
          <p:txBody>
            <a:bodyPr wrap="square" rtlCol="0">
              <a:spAutoFit/>
            </a:bodyPr>
            <a:lstStyle/>
            <a:p>
              <a:pPr algn="ctr"/>
              <a:r>
                <a:rPr lang="en-US" altLang="zh-TW" sz="2800" dirty="0">
                  <a:latin typeface="Yu Gothic UI Semibold" panose="020B0700000000000000" pitchFamily="34" charset="-128"/>
                  <a:ea typeface="Yu Gothic UI Semibold" panose="020B0700000000000000" pitchFamily="34" charset="-128"/>
                  <a:cs typeface="Tahoma" panose="020B0604030504040204" pitchFamily="34" charset="0"/>
                </a:rPr>
                <a:t>Edge</a:t>
              </a:r>
            </a:p>
            <a:p>
              <a:pPr algn="ctr"/>
              <a:r>
                <a:rPr lang="en-US" altLang="zh-TW" sz="28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8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5" name="群組 54">
            <a:extLst>
              <a:ext uri="{FF2B5EF4-FFF2-40B4-BE49-F238E27FC236}">
                <a16:creationId xmlns:a16="http://schemas.microsoft.com/office/drawing/2014/main" id="{2FF5777F-AF49-4FF3-8263-441830F8A87F}"/>
              </a:ext>
            </a:extLst>
          </p:cNvPr>
          <p:cNvGrpSpPr/>
          <p:nvPr/>
        </p:nvGrpSpPr>
        <p:grpSpPr>
          <a:xfrm>
            <a:off x="2544876" y="2510755"/>
            <a:ext cx="1750931" cy="1750931"/>
            <a:chOff x="2231811" y="2573146"/>
            <a:chExt cx="1750931" cy="1750931"/>
          </a:xfrm>
        </p:grpSpPr>
        <p:pic>
          <p:nvPicPr>
            <p:cNvPr id="30" name="圖片 29">
              <a:extLst>
                <a:ext uri="{FF2B5EF4-FFF2-40B4-BE49-F238E27FC236}">
                  <a16:creationId xmlns:a16="http://schemas.microsoft.com/office/drawing/2014/main" id="{DDD89CE7-3804-4233-975E-8824ECC904D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31811" y="2573146"/>
              <a:ext cx="1750931" cy="1750931"/>
            </a:xfrm>
            <a:prstGeom prst="rect">
              <a:avLst/>
            </a:prstGeom>
          </p:spPr>
        </p:pic>
        <p:sp>
          <p:nvSpPr>
            <p:cNvPr id="44" name="文字方塊 43">
              <a:extLst>
                <a:ext uri="{FF2B5EF4-FFF2-40B4-BE49-F238E27FC236}">
                  <a16:creationId xmlns:a16="http://schemas.microsoft.com/office/drawing/2014/main" id="{66595CEE-A95F-40B2-9E92-92D418D4D362}"/>
                </a:ext>
              </a:extLst>
            </p:cNvPr>
            <p:cNvSpPr txBox="1"/>
            <p:nvPr/>
          </p:nvSpPr>
          <p:spPr>
            <a:xfrm>
              <a:off x="2436673" y="2776383"/>
              <a:ext cx="133135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Name</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4" name="群組 53">
            <a:extLst>
              <a:ext uri="{FF2B5EF4-FFF2-40B4-BE49-F238E27FC236}">
                <a16:creationId xmlns:a16="http://schemas.microsoft.com/office/drawing/2014/main" id="{A9FD5FDB-4538-4067-858F-02ACE4583865}"/>
              </a:ext>
            </a:extLst>
          </p:cNvPr>
          <p:cNvGrpSpPr/>
          <p:nvPr/>
        </p:nvGrpSpPr>
        <p:grpSpPr>
          <a:xfrm>
            <a:off x="584310" y="2510755"/>
            <a:ext cx="2080575" cy="1750931"/>
            <a:chOff x="271245" y="2573146"/>
            <a:chExt cx="2080575" cy="1750931"/>
          </a:xfrm>
        </p:grpSpPr>
        <p:pic>
          <p:nvPicPr>
            <p:cNvPr id="34" name="圖片 33">
              <a:extLst>
                <a:ext uri="{FF2B5EF4-FFF2-40B4-BE49-F238E27FC236}">
                  <a16:creationId xmlns:a16="http://schemas.microsoft.com/office/drawing/2014/main" id="{4D687D55-8A7E-4EE3-817A-C934048E8268}"/>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7118" y="2573146"/>
              <a:ext cx="1750931" cy="1750931"/>
            </a:xfrm>
            <a:prstGeom prst="rect">
              <a:avLst/>
            </a:prstGeom>
          </p:spPr>
        </p:pic>
        <p:sp>
          <p:nvSpPr>
            <p:cNvPr id="45" name="文字方塊 44">
              <a:extLst>
                <a:ext uri="{FF2B5EF4-FFF2-40B4-BE49-F238E27FC236}">
                  <a16:creationId xmlns:a16="http://schemas.microsoft.com/office/drawing/2014/main" id="{33ACEF76-F7DD-4A34-8DD1-C7898868FFCB}"/>
                </a:ext>
              </a:extLst>
            </p:cNvPr>
            <p:cNvSpPr txBox="1"/>
            <p:nvPr/>
          </p:nvSpPr>
          <p:spPr>
            <a:xfrm>
              <a:off x="271245" y="2835406"/>
              <a:ext cx="2080575" cy="707886"/>
            </a:xfrm>
            <a:prstGeom prst="rect">
              <a:avLst/>
            </a:prstGeom>
            <a:noFill/>
          </p:spPr>
          <p:txBody>
            <a:bodyPr wrap="square" rtlCol="0">
              <a:spAutoFit/>
            </a:bodyPr>
            <a:lstStyle/>
            <a:p>
              <a:pPr algn="ctr"/>
              <a:r>
                <a:rPr lang="en-US" altLang="zh-TW" sz="20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Secondary</a:t>
              </a:r>
            </a:p>
            <a:p>
              <a:pPr algn="ctr"/>
              <a:r>
                <a:rPr lang="en-US" altLang="zh-TW" sz="2000" dirty="0" err="1">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9" name="群組 58">
            <a:extLst>
              <a:ext uri="{FF2B5EF4-FFF2-40B4-BE49-F238E27FC236}">
                <a16:creationId xmlns:a16="http://schemas.microsoft.com/office/drawing/2014/main" id="{678CE788-E52F-409C-AA39-9E6864928862}"/>
              </a:ext>
            </a:extLst>
          </p:cNvPr>
          <p:cNvGrpSpPr/>
          <p:nvPr/>
        </p:nvGrpSpPr>
        <p:grpSpPr>
          <a:xfrm>
            <a:off x="7969682" y="2456259"/>
            <a:ext cx="2891965" cy="1750931"/>
            <a:chOff x="7829066" y="2573146"/>
            <a:chExt cx="2891965" cy="1750931"/>
          </a:xfrm>
        </p:grpSpPr>
        <p:pic>
          <p:nvPicPr>
            <p:cNvPr id="29" name="圖片 28">
              <a:extLst>
                <a:ext uri="{FF2B5EF4-FFF2-40B4-BE49-F238E27FC236}">
                  <a16:creationId xmlns:a16="http://schemas.microsoft.com/office/drawing/2014/main" id="{527B190C-81D0-46C9-9015-240D1A61D040}"/>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8376913" y="2573146"/>
              <a:ext cx="1750931" cy="1750931"/>
            </a:xfrm>
            <a:prstGeom prst="rect">
              <a:avLst/>
            </a:prstGeom>
          </p:spPr>
        </p:pic>
        <p:sp>
          <p:nvSpPr>
            <p:cNvPr id="46" name="文字方塊 45">
              <a:extLst>
                <a:ext uri="{FF2B5EF4-FFF2-40B4-BE49-F238E27FC236}">
                  <a16:creationId xmlns:a16="http://schemas.microsoft.com/office/drawing/2014/main" id="{3E2A0DAA-03AC-4771-82CD-C9D197207C15}"/>
                </a:ext>
              </a:extLst>
            </p:cNvPr>
            <p:cNvSpPr txBox="1"/>
            <p:nvPr/>
          </p:nvSpPr>
          <p:spPr>
            <a:xfrm>
              <a:off x="7829066" y="2771319"/>
              <a:ext cx="289196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Resource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7" name="群組 56">
            <a:extLst>
              <a:ext uri="{FF2B5EF4-FFF2-40B4-BE49-F238E27FC236}">
                <a16:creationId xmlns:a16="http://schemas.microsoft.com/office/drawing/2014/main" id="{35B14339-A54B-4BCF-88A6-ECE1D99C8C83}"/>
              </a:ext>
            </a:extLst>
          </p:cNvPr>
          <p:cNvGrpSpPr/>
          <p:nvPr/>
        </p:nvGrpSpPr>
        <p:grpSpPr>
          <a:xfrm>
            <a:off x="1532036" y="4965231"/>
            <a:ext cx="1750931" cy="1750931"/>
            <a:chOff x="1252147" y="4376546"/>
            <a:chExt cx="1750931" cy="1750931"/>
          </a:xfrm>
        </p:grpSpPr>
        <p:pic>
          <p:nvPicPr>
            <p:cNvPr id="38" name="圖片 37">
              <a:extLst>
                <a:ext uri="{FF2B5EF4-FFF2-40B4-BE49-F238E27FC236}">
                  <a16:creationId xmlns:a16="http://schemas.microsoft.com/office/drawing/2014/main" id="{C4061B7B-A53E-482B-90EE-7173B763A109}"/>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52147" y="4376546"/>
              <a:ext cx="1750931" cy="1750931"/>
            </a:xfrm>
            <a:prstGeom prst="rect">
              <a:avLst/>
            </a:prstGeom>
          </p:spPr>
        </p:pic>
        <p:sp>
          <p:nvSpPr>
            <p:cNvPr id="49" name="文字方塊 48">
              <a:extLst>
                <a:ext uri="{FF2B5EF4-FFF2-40B4-BE49-F238E27FC236}">
                  <a16:creationId xmlns:a16="http://schemas.microsoft.com/office/drawing/2014/main" id="{4FDA3D8A-CC84-4556-80B0-6550A8D1999C}"/>
                </a:ext>
              </a:extLst>
            </p:cNvPr>
            <p:cNvSpPr txBox="1"/>
            <p:nvPr/>
          </p:nvSpPr>
          <p:spPr>
            <a:xfrm>
              <a:off x="1458361" y="4586337"/>
              <a:ext cx="1331355" cy="830997"/>
            </a:xfrm>
            <a:prstGeom prst="rect">
              <a:avLst/>
            </a:prstGeom>
            <a:noFill/>
            <a:ln>
              <a:solidFill>
                <a:schemeClr val="tx1"/>
              </a:solidFill>
            </a:ln>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0" name="群組 59">
            <a:extLst>
              <a:ext uri="{FF2B5EF4-FFF2-40B4-BE49-F238E27FC236}">
                <a16:creationId xmlns:a16="http://schemas.microsoft.com/office/drawing/2014/main" id="{37A800A7-FF7A-40BA-819D-CC50BDB4C973}"/>
              </a:ext>
            </a:extLst>
          </p:cNvPr>
          <p:cNvGrpSpPr/>
          <p:nvPr/>
        </p:nvGrpSpPr>
        <p:grpSpPr>
          <a:xfrm>
            <a:off x="7231073" y="4965231"/>
            <a:ext cx="1750931" cy="1750931"/>
            <a:chOff x="7355272" y="4376546"/>
            <a:chExt cx="1750931" cy="1750931"/>
          </a:xfrm>
        </p:grpSpPr>
        <p:pic>
          <p:nvPicPr>
            <p:cNvPr id="35" name="圖片 34">
              <a:extLst>
                <a:ext uri="{FF2B5EF4-FFF2-40B4-BE49-F238E27FC236}">
                  <a16:creationId xmlns:a16="http://schemas.microsoft.com/office/drawing/2014/main" id="{FA5E5097-4867-44CC-89EB-A856D34EEACB}"/>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55272" y="4376546"/>
              <a:ext cx="1750931" cy="1750931"/>
            </a:xfrm>
            <a:prstGeom prst="rect">
              <a:avLst/>
            </a:prstGeom>
          </p:spPr>
        </p:pic>
        <p:sp>
          <p:nvSpPr>
            <p:cNvPr id="50" name="文字方塊 49">
              <a:extLst>
                <a:ext uri="{FF2B5EF4-FFF2-40B4-BE49-F238E27FC236}">
                  <a16:creationId xmlns:a16="http://schemas.microsoft.com/office/drawing/2014/main" id="{E77299F0-8C63-4875-8519-1F27E0185D07}"/>
                </a:ext>
              </a:extLst>
            </p:cNvPr>
            <p:cNvSpPr txBox="1"/>
            <p:nvPr/>
          </p:nvSpPr>
          <p:spPr>
            <a:xfrm>
              <a:off x="7565059" y="4586336"/>
              <a:ext cx="133135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8" name="群組 57">
            <a:extLst>
              <a:ext uri="{FF2B5EF4-FFF2-40B4-BE49-F238E27FC236}">
                <a16:creationId xmlns:a16="http://schemas.microsoft.com/office/drawing/2014/main" id="{3976AF6F-9F7F-4A1F-8631-AF6AD601B91A}"/>
              </a:ext>
            </a:extLst>
          </p:cNvPr>
          <p:cNvGrpSpPr/>
          <p:nvPr/>
        </p:nvGrpSpPr>
        <p:grpSpPr>
          <a:xfrm>
            <a:off x="3730617" y="4993902"/>
            <a:ext cx="2080575" cy="1750931"/>
            <a:chOff x="3119316" y="4376546"/>
            <a:chExt cx="2080575" cy="1750931"/>
          </a:xfrm>
        </p:grpSpPr>
        <p:pic>
          <p:nvPicPr>
            <p:cNvPr id="39" name="圖片 38">
              <a:extLst>
                <a:ext uri="{FF2B5EF4-FFF2-40B4-BE49-F238E27FC236}">
                  <a16:creationId xmlns:a16="http://schemas.microsoft.com/office/drawing/2014/main" id="{958FFF51-5ECB-47D1-8E47-54BAB74C481C}"/>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84139" y="4376546"/>
              <a:ext cx="1750931" cy="1750931"/>
            </a:xfrm>
            <a:prstGeom prst="rect">
              <a:avLst/>
            </a:prstGeom>
          </p:spPr>
        </p:pic>
        <p:sp>
          <p:nvSpPr>
            <p:cNvPr id="51" name="文字方塊 50">
              <a:extLst>
                <a:ext uri="{FF2B5EF4-FFF2-40B4-BE49-F238E27FC236}">
                  <a16:creationId xmlns:a16="http://schemas.microsoft.com/office/drawing/2014/main" id="{845E8B45-BC37-4CF1-B9C1-BD76C3A0A193}"/>
                </a:ext>
              </a:extLst>
            </p:cNvPr>
            <p:cNvSpPr txBox="1"/>
            <p:nvPr/>
          </p:nvSpPr>
          <p:spPr>
            <a:xfrm>
              <a:off x="3119316" y="4586336"/>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1" name="群組 60">
            <a:extLst>
              <a:ext uri="{FF2B5EF4-FFF2-40B4-BE49-F238E27FC236}">
                <a16:creationId xmlns:a16="http://schemas.microsoft.com/office/drawing/2014/main" id="{380D42E6-944E-4907-A6E0-F51F2CB0A98F}"/>
              </a:ext>
            </a:extLst>
          </p:cNvPr>
          <p:cNvGrpSpPr/>
          <p:nvPr/>
        </p:nvGrpSpPr>
        <p:grpSpPr>
          <a:xfrm>
            <a:off x="9581262" y="4975984"/>
            <a:ext cx="2080575" cy="1750931"/>
            <a:chOff x="9217204" y="4382896"/>
            <a:chExt cx="2080575" cy="1750931"/>
          </a:xfrm>
        </p:grpSpPr>
        <p:pic>
          <p:nvPicPr>
            <p:cNvPr id="36" name="圖片 35">
              <a:extLst>
                <a:ext uri="{FF2B5EF4-FFF2-40B4-BE49-F238E27FC236}">
                  <a16:creationId xmlns:a16="http://schemas.microsoft.com/office/drawing/2014/main" id="{2A84368A-4741-47A0-8DB6-B64DBFB709E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9382027" y="4382896"/>
              <a:ext cx="1750931" cy="1750931"/>
            </a:xfrm>
            <a:prstGeom prst="rect">
              <a:avLst/>
            </a:prstGeom>
          </p:spPr>
        </p:pic>
        <p:sp>
          <p:nvSpPr>
            <p:cNvPr id="52" name="文字方塊 51">
              <a:extLst>
                <a:ext uri="{FF2B5EF4-FFF2-40B4-BE49-F238E27FC236}">
                  <a16:creationId xmlns:a16="http://schemas.microsoft.com/office/drawing/2014/main" id="{8D254307-90B7-4BC5-A6E8-3910AB6EBBE7}"/>
                </a:ext>
              </a:extLst>
            </p:cNvPr>
            <p:cNvSpPr txBox="1"/>
            <p:nvPr/>
          </p:nvSpPr>
          <p:spPr>
            <a:xfrm>
              <a:off x="9217204" y="4571284"/>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37" name="箭號: 左-右雙向 36">
            <a:extLst>
              <a:ext uri="{FF2B5EF4-FFF2-40B4-BE49-F238E27FC236}">
                <a16:creationId xmlns:a16="http://schemas.microsoft.com/office/drawing/2014/main" id="{1FAD7087-5C56-ADCA-3A9A-7D7AEA30B59E}"/>
              </a:ext>
            </a:extLst>
          </p:cNvPr>
          <p:cNvSpPr/>
          <p:nvPr/>
        </p:nvSpPr>
        <p:spPr>
          <a:xfrm rot="8067624">
            <a:off x="2220415" y="4428459"/>
            <a:ext cx="888939" cy="29194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左-右雙向 39">
            <a:extLst>
              <a:ext uri="{FF2B5EF4-FFF2-40B4-BE49-F238E27FC236}">
                <a16:creationId xmlns:a16="http://schemas.microsoft.com/office/drawing/2014/main" id="{18B35829-8AF2-0E25-BE28-FA11F1B91AD7}"/>
              </a:ext>
            </a:extLst>
          </p:cNvPr>
          <p:cNvSpPr/>
          <p:nvPr/>
        </p:nvSpPr>
        <p:spPr>
          <a:xfrm rot="2900368">
            <a:off x="9676566" y="4341839"/>
            <a:ext cx="888939" cy="28068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左-右雙向 40">
            <a:extLst>
              <a:ext uri="{FF2B5EF4-FFF2-40B4-BE49-F238E27FC236}">
                <a16:creationId xmlns:a16="http://schemas.microsoft.com/office/drawing/2014/main" id="{0727FFAC-7182-5CD4-59B0-BA94E5556871}"/>
              </a:ext>
            </a:extLst>
          </p:cNvPr>
          <p:cNvSpPr/>
          <p:nvPr/>
        </p:nvSpPr>
        <p:spPr>
          <a:xfrm rot="20534914">
            <a:off x="5635261" y="4474650"/>
            <a:ext cx="3371768"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箭號: 左-上雙向 47">
            <a:extLst>
              <a:ext uri="{FF2B5EF4-FFF2-40B4-BE49-F238E27FC236}">
                <a16:creationId xmlns:a16="http://schemas.microsoft.com/office/drawing/2014/main" id="{1EA9893E-FEAE-A2BD-C481-7D7190EADD6D}"/>
              </a:ext>
            </a:extLst>
          </p:cNvPr>
          <p:cNvSpPr/>
          <p:nvPr/>
        </p:nvSpPr>
        <p:spPr>
          <a:xfrm flipV="1">
            <a:off x="7534278" y="1210991"/>
            <a:ext cx="2028822" cy="1129558"/>
          </a:xfrm>
          <a:prstGeom prst="leftUpArrow">
            <a:avLst>
              <a:gd name="adj1" fmla="val 15300"/>
              <a:gd name="adj2" fmla="val 12820"/>
              <a:gd name="adj3" fmla="val 25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箭號: 左-上雙向 61">
            <a:extLst>
              <a:ext uri="{FF2B5EF4-FFF2-40B4-BE49-F238E27FC236}">
                <a16:creationId xmlns:a16="http://schemas.microsoft.com/office/drawing/2014/main" id="{40F6BA59-D599-C992-19A1-BAD453DDAB8E}"/>
              </a:ext>
            </a:extLst>
          </p:cNvPr>
          <p:cNvSpPr/>
          <p:nvPr/>
        </p:nvSpPr>
        <p:spPr>
          <a:xfrm flipH="1" flipV="1">
            <a:off x="3334949" y="1246287"/>
            <a:ext cx="2028822" cy="1129558"/>
          </a:xfrm>
          <a:prstGeom prst="leftUpArrow">
            <a:avLst>
              <a:gd name="adj1" fmla="val 15300"/>
              <a:gd name="adj2" fmla="val 12820"/>
              <a:gd name="adj3" fmla="val 25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箭號: 左-右雙向 32">
            <a:extLst>
              <a:ext uri="{FF2B5EF4-FFF2-40B4-BE49-F238E27FC236}">
                <a16:creationId xmlns:a16="http://schemas.microsoft.com/office/drawing/2014/main" id="{B4A51E89-941E-7E09-D813-E1F91D05BE92}"/>
              </a:ext>
            </a:extLst>
          </p:cNvPr>
          <p:cNvSpPr/>
          <p:nvPr/>
        </p:nvSpPr>
        <p:spPr>
          <a:xfrm rot="954365">
            <a:off x="3824785" y="4482941"/>
            <a:ext cx="3468234"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語音泡泡: 圓角矩形 1">
            <a:extLst>
              <a:ext uri="{FF2B5EF4-FFF2-40B4-BE49-F238E27FC236}">
                <a16:creationId xmlns:a16="http://schemas.microsoft.com/office/drawing/2014/main" id="{5656BB9B-8776-4B31-9D15-9C752E0505FB}"/>
              </a:ext>
            </a:extLst>
          </p:cNvPr>
          <p:cNvSpPr/>
          <p:nvPr/>
        </p:nvSpPr>
        <p:spPr>
          <a:xfrm>
            <a:off x="2495789" y="4187286"/>
            <a:ext cx="3455941" cy="1045554"/>
          </a:xfrm>
          <a:prstGeom prst="wedgeRoundRectCallout">
            <a:avLst>
              <a:gd name="adj1" fmla="val -51460"/>
              <a:gd name="adj2" fmla="val -78594"/>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fontAlgn="auto">
              <a:lnSpc>
                <a:spcPct val="100000"/>
              </a:lnSpc>
              <a:spcBef>
                <a:spcPts val="0"/>
              </a:spcBef>
              <a:spcAft>
                <a:spcPts val="0"/>
              </a:spcAft>
              <a:buClrTx/>
              <a:buSzTx/>
              <a:buFontTx/>
              <a:buNone/>
              <a:tabLst/>
              <a:defRPr/>
            </a:pPr>
            <a:r>
              <a:rPr lang="en-US" altLang="zh-TW" sz="2200" dirty="0">
                <a:solidFill>
                  <a:schemeClr val="tx1"/>
                </a:solidFill>
                <a:cs typeface="+mj-cs"/>
              </a:rPr>
              <a:t>Secondary </a:t>
            </a:r>
            <a:r>
              <a:rPr lang="en-US" altLang="zh-TW" sz="2200" dirty="0" err="1">
                <a:solidFill>
                  <a:schemeClr val="tx1"/>
                </a:solidFill>
                <a:cs typeface="+mj-cs"/>
              </a:rPr>
              <a:t>NameNode</a:t>
            </a:r>
            <a:r>
              <a:rPr lang="zh-TW" altLang="en-US" sz="2200" dirty="0">
                <a:solidFill>
                  <a:schemeClr val="tx1"/>
                </a:solidFill>
                <a:cs typeface="+mj-cs"/>
              </a:rPr>
              <a:t>是</a:t>
            </a:r>
            <a:r>
              <a:rPr lang="en-US" altLang="zh-TW" sz="2200" dirty="0" err="1">
                <a:solidFill>
                  <a:schemeClr val="tx1"/>
                </a:solidFill>
                <a:cs typeface="+mj-cs"/>
              </a:rPr>
              <a:t>NameNode</a:t>
            </a:r>
            <a:r>
              <a:rPr lang="zh-TW" altLang="en-US" sz="2200" dirty="0">
                <a:solidFill>
                  <a:schemeClr val="tx1"/>
                </a:solidFill>
                <a:cs typeface="+mj-cs"/>
              </a:rPr>
              <a:t>的備份節點。</a:t>
            </a:r>
            <a:endParaRPr lang="en-US" altLang="zh-TW" sz="2200" dirty="0">
              <a:solidFill>
                <a:schemeClr val="tx1"/>
              </a:solidFill>
              <a:cs typeface="+mj-cs"/>
            </a:endParaRPr>
          </a:p>
        </p:txBody>
      </p:sp>
      <p:grpSp>
        <p:nvGrpSpPr>
          <p:cNvPr id="4" name="群組 3">
            <a:extLst>
              <a:ext uri="{FF2B5EF4-FFF2-40B4-BE49-F238E27FC236}">
                <a16:creationId xmlns:a16="http://schemas.microsoft.com/office/drawing/2014/main" id="{3BA132B7-F58E-327B-236D-7C7A90CD3D21}"/>
              </a:ext>
            </a:extLst>
          </p:cNvPr>
          <p:cNvGrpSpPr/>
          <p:nvPr/>
        </p:nvGrpSpPr>
        <p:grpSpPr>
          <a:xfrm>
            <a:off x="4135659" y="2487628"/>
            <a:ext cx="2080575" cy="1750931"/>
            <a:chOff x="3871681" y="2573146"/>
            <a:chExt cx="2080575" cy="1750931"/>
          </a:xfrm>
        </p:grpSpPr>
        <p:pic>
          <p:nvPicPr>
            <p:cNvPr id="5" name="圖片 4">
              <a:extLst>
                <a:ext uri="{FF2B5EF4-FFF2-40B4-BE49-F238E27FC236}">
                  <a16:creationId xmlns:a16="http://schemas.microsoft.com/office/drawing/2014/main" id="{2883AE3C-FFE7-31A1-CBFA-01CEC1D6146E}"/>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036504" y="2573146"/>
              <a:ext cx="1750931" cy="1750931"/>
            </a:xfrm>
            <a:prstGeom prst="rect">
              <a:avLst/>
            </a:prstGeom>
          </p:spPr>
        </p:pic>
        <p:sp>
          <p:nvSpPr>
            <p:cNvPr id="7" name="文字方塊 6">
              <a:extLst>
                <a:ext uri="{FF2B5EF4-FFF2-40B4-BE49-F238E27FC236}">
                  <a16:creationId xmlns:a16="http://schemas.microsoft.com/office/drawing/2014/main" id="{AB6F135A-D6FC-0897-A6D5-520F363C5FBC}"/>
                </a:ext>
              </a:extLst>
            </p:cNvPr>
            <p:cNvSpPr txBox="1"/>
            <p:nvPr/>
          </p:nvSpPr>
          <p:spPr>
            <a:xfrm>
              <a:off x="3871681" y="2834592"/>
              <a:ext cx="2080575" cy="707886"/>
            </a:xfrm>
            <a:prstGeom prst="rect">
              <a:avLst/>
            </a:prstGeom>
            <a:noFill/>
          </p:spPr>
          <p:txBody>
            <a:bodyPr wrap="square" rtlCol="0">
              <a:spAutoFit/>
            </a:bodyPr>
            <a:lstStyle/>
            <a:p>
              <a:pPr algn="ctr"/>
              <a:r>
                <a:rPr lang="en-US" altLang="zh-TW"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Standby</a:t>
              </a:r>
            </a:p>
            <a:p>
              <a:pPr algn="ctr"/>
              <a:r>
                <a:rPr lang="en-US" altLang="zh-TW" sz="2000" dirty="0" err="1">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pic>
        <p:nvPicPr>
          <p:cNvPr id="9" name="圖片 8">
            <a:extLst>
              <a:ext uri="{FF2B5EF4-FFF2-40B4-BE49-F238E27FC236}">
                <a16:creationId xmlns:a16="http://schemas.microsoft.com/office/drawing/2014/main" id="{21776D91-D8B5-E33E-4D9D-C4456C519CFE}"/>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4640736" y="1642849"/>
            <a:ext cx="934564" cy="934564"/>
          </a:xfrm>
          <a:prstGeom prst="rect">
            <a:avLst/>
          </a:prstGeom>
        </p:spPr>
      </p:pic>
      <p:pic>
        <p:nvPicPr>
          <p:cNvPr id="10" name="圖片 9">
            <a:extLst>
              <a:ext uri="{FF2B5EF4-FFF2-40B4-BE49-F238E27FC236}">
                <a16:creationId xmlns:a16="http://schemas.microsoft.com/office/drawing/2014/main" id="{95C96D37-74EE-5740-E146-B03E23DF9BDE}"/>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3693536" y="1644518"/>
            <a:ext cx="934564" cy="934564"/>
          </a:xfrm>
          <a:prstGeom prst="rect">
            <a:avLst/>
          </a:prstGeom>
        </p:spPr>
      </p:pic>
      <p:sp>
        <p:nvSpPr>
          <p:cNvPr id="11" name="文字方塊 10">
            <a:extLst>
              <a:ext uri="{FF2B5EF4-FFF2-40B4-BE49-F238E27FC236}">
                <a16:creationId xmlns:a16="http://schemas.microsoft.com/office/drawing/2014/main" id="{BCD76459-9D13-55D8-98FF-C817AAF8130B}"/>
              </a:ext>
            </a:extLst>
          </p:cNvPr>
          <p:cNvSpPr txBox="1"/>
          <p:nvPr/>
        </p:nvSpPr>
        <p:spPr>
          <a:xfrm>
            <a:off x="3712426" y="1668988"/>
            <a:ext cx="1055309" cy="615553"/>
          </a:xfrm>
          <a:prstGeom prst="rect">
            <a:avLst/>
          </a:prstGeom>
          <a:noFill/>
        </p:spPr>
        <p:txBody>
          <a:bodyPr wrap="square">
            <a:spAutoFit/>
          </a:bodyPr>
          <a:lstStyle/>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Journal </a:t>
            </a:r>
          </a:p>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 Nodes</a:t>
            </a:r>
            <a:endParaRPr lang="zh-TW" altLang="en-US" sz="17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
        <p:nvSpPr>
          <p:cNvPr id="12" name="文字方塊 11">
            <a:extLst>
              <a:ext uri="{FF2B5EF4-FFF2-40B4-BE49-F238E27FC236}">
                <a16:creationId xmlns:a16="http://schemas.microsoft.com/office/drawing/2014/main" id="{6CB6F716-B22A-1F25-0859-CCF05900B27F}"/>
              </a:ext>
            </a:extLst>
          </p:cNvPr>
          <p:cNvSpPr txBox="1"/>
          <p:nvPr/>
        </p:nvSpPr>
        <p:spPr>
          <a:xfrm>
            <a:off x="4637241" y="1848299"/>
            <a:ext cx="933269" cy="276999"/>
          </a:xfrm>
          <a:prstGeom prst="rect">
            <a:avLst/>
          </a:prstGeom>
          <a:noFill/>
        </p:spPr>
        <p:txBody>
          <a:bodyPr wrap="none" rtlCol="0">
            <a:spAutoFit/>
          </a:bodyPr>
          <a:lstStyle/>
          <a:p>
            <a:r>
              <a:rPr lang="en-US" altLang="zh-TW" sz="1200" dirty="0">
                <a:solidFill>
                  <a:schemeClr val="bg1">
                    <a:lumMod val="85000"/>
                  </a:schemeClr>
                </a:solidFill>
                <a:latin typeface="Yu Gothic UI Semibold" panose="020B0700000000000000" pitchFamily="34" charset="-128"/>
                <a:ea typeface="Yu Gothic UI Semibold" panose="020B0700000000000000" pitchFamily="34" charset="-128"/>
              </a:rPr>
              <a:t>Zookeeper</a:t>
            </a:r>
            <a:endParaRPr lang="zh-TW" altLang="en-US" sz="12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24938238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a:xfrm>
            <a:off x="8610600" y="6356350"/>
            <a:ext cx="2273425" cy="315247"/>
          </a:xfrm>
        </p:spPr>
        <p:txBody>
          <a:bodyPr/>
          <a:lstStyle/>
          <a:p>
            <a:fld id="{4270B8D7-6D49-4743-8D36-FC6599991F56}" type="slidenum">
              <a:rPr lang="zh-TW" altLang="en-US" smtClean="0"/>
              <a:t>34</a:t>
            </a:fld>
            <a:endParaRPr lang="zh-TW" altLang="en-US"/>
          </a:p>
        </p:txBody>
      </p:sp>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53" name="群組 52">
            <a:extLst>
              <a:ext uri="{FF2B5EF4-FFF2-40B4-BE49-F238E27FC236}">
                <a16:creationId xmlns:a16="http://schemas.microsoft.com/office/drawing/2014/main" id="{55C6A93C-F0B1-4002-94FE-E6104AAF54BB}"/>
              </a:ext>
            </a:extLst>
          </p:cNvPr>
          <p:cNvGrpSpPr/>
          <p:nvPr/>
        </p:nvGrpSpPr>
        <p:grpSpPr>
          <a:xfrm>
            <a:off x="5573560" y="813782"/>
            <a:ext cx="1750931" cy="1750931"/>
            <a:chOff x="5500842" y="1275713"/>
            <a:chExt cx="1750931" cy="1750931"/>
          </a:xfrm>
        </p:grpSpPr>
        <p:pic>
          <p:nvPicPr>
            <p:cNvPr id="3" name="圖片 2">
              <a:extLst>
                <a:ext uri="{FF2B5EF4-FFF2-40B4-BE49-F238E27FC236}">
                  <a16:creationId xmlns:a16="http://schemas.microsoft.com/office/drawing/2014/main" id="{DCDE830B-62F4-4495-AB6F-BB169DC9F6C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00842" y="1275713"/>
              <a:ext cx="1750931" cy="1750931"/>
            </a:xfrm>
            <a:prstGeom prst="rect">
              <a:avLst/>
            </a:prstGeom>
          </p:spPr>
        </p:pic>
        <p:sp>
          <p:nvSpPr>
            <p:cNvPr id="6" name="文字方塊 5">
              <a:extLst>
                <a:ext uri="{FF2B5EF4-FFF2-40B4-BE49-F238E27FC236}">
                  <a16:creationId xmlns:a16="http://schemas.microsoft.com/office/drawing/2014/main" id="{3038950E-9524-4A92-B247-906F5E1DE4D6}"/>
                </a:ext>
              </a:extLst>
            </p:cNvPr>
            <p:cNvSpPr txBox="1"/>
            <p:nvPr/>
          </p:nvSpPr>
          <p:spPr>
            <a:xfrm>
              <a:off x="5710629" y="1457374"/>
              <a:ext cx="1331355" cy="954107"/>
            </a:xfrm>
            <a:prstGeom prst="rect">
              <a:avLst/>
            </a:prstGeom>
            <a:noFill/>
          </p:spPr>
          <p:txBody>
            <a:bodyPr wrap="square" rtlCol="0">
              <a:spAutoFit/>
            </a:bodyPr>
            <a:lstStyle/>
            <a:p>
              <a:pPr algn="ctr"/>
              <a:r>
                <a:rPr lang="en-US" altLang="zh-TW" sz="2800" dirty="0">
                  <a:latin typeface="Yu Gothic UI Semibold" panose="020B0700000000000000" pitchFamily="34" charset="-128"/>
                  <a:ea typeface="Yu Gothic UI Semibold" panose="020B0700000000000000" pitchFamily="34" charset="-128"/>
                  <a:cs typeface="Tahoma" panose="020B0604030504040204" pitchFamily="34" charset="0"/>
                </a:rPr>
                <a:t>Edge</a:t>
              </a:r>
            </a:p>
            <a:p>
              <a:pPr algn="ctr"/>
              <a:r>
                <a:rPr lang="en-US" altLang="zh-TW" sz="28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8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5" name="群組 54">
            <a:extLst>
              <a:ext uri="{FF2B5EF4-FFF2-40B4-BE49-F238E27FC236}">
                <a16:creationId xmlns:a16="http://schemas.microsoft.com/office/drawing/2014/main" id="{2FF5777F-AF49-4FF3-8263-441830F8A87F}"/>
              </a:ext>
            </a:extLst>
          </p:cNvPr>
          <p:cNvGrpSpPr/>
          <p:nvPr/>
        </p:nvGrpSpPr>
        <p:grpSpPr>
          <a:xfrm>
            <a:off x="2544876" y="2510755"/>
            <a:ext cx="1750931" cy="1750931"/>
            <a:chOff x="2231811" y="2573146"/>
            <a:chExt cx="1750931" cy="1750931"/>
          </a:xfrm>
        </p:grpSpPr>
        <p:pic>
          <p:nvPicPr>
            <p:cNvPr id="30" name="圖片 29">
              <a:extLst>
                <a:ext uri="{FF2B5EF4-FFF2-40B4-BE49-F238E27FC236}">
                  <a16:creationId xmlns:a16="http://schemas.microsoft.com/office/drawing/2014/main" id="{DDD89CE7-3804-4233-975E-8824ECC904D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31811" y="2573146"/>
              <a:ext cx="1750931" cy="1750931"/>
            </a:xfrm>
            <a:prstGeom prst="rect">
              <a:avLst/>
            </a:prstGeom>
          </p:spPr>
        </p:pic>
        <p:sp>
          <p:nvSpPr>
            <p:cNvPr id="44" name="文字方塊 43">
              <a:extLst>
                <a:ext uri="{FF2B5EF4-FFF2-40B4-BE49-F238E27FC236}">
                  <a16:creationId xmlns:a16="http://schemas.microsoft.com/office/drawing/2014/main" id="{66595CEE-A95F-40B2-9E92-92D418D4D362}"/>
                </a:ext>
              </a:extLst>
            </p:cNvPr>
            <p:cNvSpPr txBox="1"/>
            <p:nvPr/>
          </p:nvSpPr>
          <p:spPr>
            <a:xfrm>
              <a:off x="2436673" y="2776383"/>
              <a:ext cx="133135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Name</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4" name="群組 53">
            <a:extLst>
              <a:ext uri="{FF2B5EF4-FFF2-40B4-BE49-F238E27FC236}">
                <a16:creationId xmlns:a16="http://schemas.microsoft.com/office/drawing/2014/main" id="{A9FD5FDB-4538-4067-858F-02ACE4583865}"/>
              </a:ext>
            </a:extLst>
          </p:cNvPr>
          <p:cNvGrpSpPr/>
          <p:nvPr/>
        </p:nvGrpSpPr>
        <p:grpSpPr>
          <a:xfrm>
            <a:off x="584310" y="2510755"/>
            <a:ext cx="2080575" cy="1750931"/>
            <a:chOff x="271245" y="2573146"/>
            <a:chExt cx="2080575" cy="1750931"/>
          </a:xfrm>
        </p:grpSpPr>
        <p:pic>
          <p:nvPicPr>
            <p:cNvPr id="34" name="圖片 33">
              <a:extLst>
                <a:ext uri="{FF2B5EF4-FFF2-40B4-BE49-F238E27FC236}">
                  <a16:creationId xmlns:a16="http://schemas.microsoft.com/office/drawing/2014/main" id="{4D687D55-8A7E-4EE3-817A-C934048E826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7118" y="2573146"/>
              <a:ext cx="1750931" cy="1750931"/>
            </a:xfrm>
            <a:prstGeom prst="rect">
              <a:avLst/>
            </a:prstGeom>
          </p:spPr>
        </p:pic>
        <p:sp>
          <p:nvSpPr>
            <p:cNvPr id="45" name="文字方塊 44">
              <a:extLst>
                <a:ext uri="{FF2B5EF4-FFF2-40B4-BE49-F238E27FC236}">
                  <a16:creationId xmlns:a16="http://schemas.microsoft.com/office/drawing/2014/main" id="{33ACEF76-F7DD-4A34-8DD1-C7898868FFCB}"/>
                </a:ext>
              </a:extLst>
            </p:cNvPr>
            <p:cNvSpPr txBox="1"/>
            <p:nvPr/>
          </p:nvSpPr>
          <p:spPr>
            <a:xfrm>
              <a:off x="271245" y="2835406"/>
              <a:ext cx="2080575" cy="707886"/>
            </a:xfrm>
            <a:prstGeom prst="rect">
              <a:avLst/>
            </a:prstGeom>
            <a:noFill/>
          </p:spPr>
          <p:txBody>
            <a:bodyPr wrap="square" rtlCol="0">
              <a:spAutoFit/>
            </a:bodyPr>
            <a:lstStyle/>
            <a:p>
              <a:pPr algn="ctr"/>
              <a:r>
                <a:rPr lang="en-US" altLang="zh-TW" sz="2000" dirty="0">
                  <a:latin typeface="Yu Gothic UI Semibold" panose="020B0700000000000000" pitchFamily="34" charset="-128"/>
                  <a:ea typeface="Yu Gothic UI Semibold" panose="020B0700000000000000" pitchFamily="34" charset="-128"/>
                  <a:cs typeface="Tahoma" panose="020B0604030504040204" pitchFamily="34" charset="0"/>
                </a:rPr>
                <a:t>Secondary</a:t>
              </a:r>
            </a:p>
            <a:p>
              <a:pPr algn="ctr"/>
              <a:r>
                <a:rPr lang="en-US" altLang="zh-TW" sz="2000" dirty="0" err="1">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9" name="群組 58">
            <a:extLst>
              <a:ext uri="{FF2B5EF4-FFF2-40B4-BE49-F238E27FC236}">
                <a16:creationId xmlns:a16="http://schemas.microsoft.com/office/drawing/2014/main" id="{678CE788-E52F-409C-AA39-9E6864928862}"/>
              </a:ext>
            </a:extLst>
          </p:cNvPr>
          <p:cNvGrpSpPr/>
          <p:nvPr/>
        </p:nvGrpSpPr>
        <p:grpSpPr>
          <a:xfrm>
            <a:off x="7969682" y="2456259"/>
            <a:ext cx="2891965" cy="1750931"/>
            <a:chOff x="7829066" y="2573146"/>
            <a:chExt cx="2891965" cy="1750931"/>
          </a:xfrm>
        </p:grpSpPr>
        <p:pic>
          <p:nvPicPr>
            <p:cNvPr id="29" name="圖片 28">
              <a:extLst>
                <a:ext uri="{FF2B5EF4-FFF2-40B4-BE49-F238E27FC236}">
                  <a16:creationId xmlns:a16="http://schemas.microsoft.com/office/drawing/2014/main" id="{527B190C-81D0-46C9-9015-240D1A61D040}"/>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8376913" y="2573146"/>
              <a:ext cx="1750931" cy="1750931"/>
            </a:xfrm>
            <a:prstGeom prst="rect">
              <a:avLst/>
            </a:prstGeom>
          </p:spPr>
        </p:pic>
        <p:sp>
          <p:nvSpPr>
            <p:cNvPr id="46" name="文字方塊 45">
              <a:extLst>
                <a:ext uri="{FF2B5EF4-FFF2-40B4-BE49-F238E27FC236}">
                  <a16:creationId xmlns:a16="http://schemas.microsoft.com/office/drawing/2014/main" id="{3E2A0DAA-03AC-4771-82CD-C9D197207C15}"/>
                </a:ext>
              </a:extLst>
            </p:cNvPr>
            <p:cNvSpPr txBox="1"/>
            <p:nvPr/>
          </p:nvSpPr>
          <p:spPr>
            <a:xfrm>
              <a:off x="7829066" y="2771319"/>
              <a:ext cx="289196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Resource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7" name="群組 56">
            <a:extLst>
              <a:ext uri="{FF2B5EF4-FFF2-40B4-BE49-F238E27FC236}">
                <a16:creationId xmlns:a16="http://schemas.microsoft.com/office/drawing/2014/main" id="{35B14339-A54B-4BCF-88A6-ECE1D99C8C83}"/>
              </a:ext>
            </a:extLst>
          </p:cNvPr>
          <p:cNvGrpSpPr/>
          <p:nvPr/>
        </p:nvGrpSpPr>
        <p:grpSpPr>
          <a:xfrm>
            <a:off x="1532036" y="4965231"/>
            <a:ext cx="1750931" cy="1750931"/>
            <a:chOff x="1252147" y="4376546"/>
            <a:chExt cx="1750931" cy="1750931"/>
          </a:xfrm>
        </p:grpSpPr>
        <p:pic>
          <p:nvPicPr>
            <p:cNvPr id="38" name="圖片 37">
              <a:extLst>
                <a:ext uri="{FF2B5EF4-FFF2-40B4-BE49-F238E27FC236}">
                  <a16:creationId xmlns:a16="http://schemas.microsoft.com/office/drawing/2014/main" id="{C4061B7B-A53E-482B-90EE-7173B763A109}"/>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52147" y="4376546"/>
              <a:ext cx="1750931" cy="1750931"/>
            </a:xfrm>
            <a:prstGeom prst="rect">
              <a:avLst/>
            </a:prstGeom>
          </p:spPr>
        </p:pic>
        <p:sp>
          <p:nvSpPr>
            <p:cNvPr id="49" name="文字方塊 48">
              <a:extLst>
                <a:ext uri="{FF2B5EF4-FFF2-40B4-BE49-F238E27FC236}">
                  <a16:creationId xmlns:a16="http://schemas.microsoft.com/office/drawing/2014/main" id="{4FDA3D8A-CC84-4556-80B0-6550A8D1999C}"/>
                </a:ext>
              </a:extLst>
            </p:cNvPr>
            <p:cNvSpPr txBox="1"/>
            <p:nvPr/>
          </p:nvSpPr>
          <p:spPr>
            <a:xfrm>
              <a:off x="1458361" y="4586337"/>
              <a:ext cx="1331355" cy="830997"/>
            </a:xfrm>
            <a:prstGeom prst="rect">
              <a:avLst/>
            </a:prstGeom>
            <a:noFill/>
          </p:spPr>
          <p:txBody>
            <a:bodyPr wrap="square" rtlCol="0">
              <a:spAutoFit/>
            </a:bodyPr>
            <a:lstStyle/>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0" name="群組 59">
            <a:extLst>
              <a:ext uri="{FF2B5EF4-FFF2-40B4-BE49-F238E27FC236}">
                <a16:creationId xmlns:a16="http://schemas.microsoft.com/office/drawing/2014/main" id="{37A800A7-FF7A-40BA-819D-CC50BDB4C973}"/>
              </a:ext>
            </a:extLst>
          </p:cNvPr>
          <p:cNvGrpSpPr/>
          <p:nvPr/>
        </p:nvGrpSpPr>
        <p:grpSpPr>
          <a:xfrm>
            <a:off x="7231073" y="4965231"/>
            <a:ext cx="1750931" cy="1750931"/>
            <a:chOff x="7355272" y="4376546"/>
            <a:chExt cx="1750931" cy="1750931"/>
          </a:xfrm>
        </p:grpSpPr>
        <p:pic>
          <p:nvPicPr>
            <p:cNvPr id="35" name="圖片 34">
              <a:extLst>
                <a:ext uri="{FF2B5EF4-FFF2-40B4-BE49-F238E27FC236}">
                  <a16:creationId xmlns:a16="http://schemas.microsoft.com/office/drawing/2014/main" id="{FA5E5097-4867-44CC-89EB-A856D34EEACB}"/>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55272" y="4376546"/>
              <a:ext cx="1750931" cy="1750931"/>
            </a:xfrm>
            <a:prstGeom prst="rect">
              <a:avLst/>
            </a:prstGeom>
          </p:spPr>
        </p:pic>
        <p:sp>
          <p:nvSpPr>
            <p:cNvPr id="50" name="文字方塊 49">
              <a:extLst>
                <a:ext uri="{FF2B5EF4-FFF2-40B4-BE49-F238E27FC236}">
                  <a16:creationId xmlns:a16="http://schemas.microsoft.com/office/drawing/2014/main" id="{E77299F0-8C63-4875-8519-1F27E0185D07}"/>
                </a:ext>
              </a:extLst>
            </p:cNvPr>
            <p:cNvSpPr txBox="1"/>
            <p:nvPr/>
          </p:nvSpPr>
          <p:spPr>
            <a:xfrm>
              <a:off x="7565059" y="4586336"/>
              <a:ext cx="1331355" cy="830997"/>
            </a:xfrm>
            <a:prstGeom prst="rect">
              <a:avLst/>
            </a:prstGeom>
            <a:noFill/>
          </p:spPr>
          <p:txBody>
            <a:bodyPr wrap="square" rtlCol="0">
              <a:spAutoFit/>
            </a:bodyPr>
            <a:lstStyle/>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8" name="群組 57">
            <a:extLst>
              <a:ext uri="{FF2B5EF4-FFF2-40B4-BE49-F238E27FC236}">
                <a16:creationId xmlns:a16="http://schemas.microsoft.com/office/drawing/2014/main" id="{3976AF6F-9F7F-4A1F-8631-AF6AD601B91A}"/>
              </a:ext>
            </a:extLst>
          </p:cNvPr>
          <p:cNvGrpSpPr/>
          <p:nvPr/>
        </p:nvGrpSpPr>
        <p:grpSpPr>
          <a:xfrm>
            <a:off x="3730617" y="4993902"/>
            <a:ext cx="2080575" cy="1750931"/>
            <a:chOff x="3119316" y="4376546"/>
            <a:chExt cx="2080575" cy="1750931"/>
          </a:xfrm>
        </p:grpSpPr>
        <p:pic>
          <p:nvPicPr>
            <p:cNvPr id="39" name="圖片 38">
              <a:extLst>
                <a:ext uri="{FF2B5EF4-FFF2-40B4-BE49-F238E27FC236}">
                  <a16:creationId xmlns:a16="http://schemas.microsoft.com/office/drawing/2014/main" id="{958FFF51-5ECB-47D1-8E47-54BAB74C481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3284139" y="4376546"/>
              <a:ext cx="1750931" cy="1750931"/>
            </a:xfrm>
            <a:prstGeom prst="rect">
              <a:avLst/>
            </a:prstGeom>
          </p:spPr>
        </p:pic>
        <p:sp>
          <p:nvSpPr>
            <p:cNvPr id="51" name="文字方塊 50">
              <a:extLst>
                <a:ext uri="{FF2B5EF4-FFF2-40B4-BE49-F238E27FC236}">
                  <a16:creationId xmlns:a16="http://schemas.microsoft.com/office/drawing/2014/main" id="{845E8B45-BC37-4CF1-B9C1-BD76C3A0A193}"/>
                </a:ext>
              </a:extLst>
            </p:cNvPr>
            <p:cNvSpPr txBox="1"/>
            <p:nvPr/>
          </p:nvSpPr>
          <p:spPr>
            <a:xfrm>
              <a:off x="3119316" y="4586336"/>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1" name="群組 60">
            <a:extLst>
              <a:ext uri="{FF2B5EF4-FFF2-40B4-BE49-F238E27FC236}">
                <a16:creationId xmlns:a16="http://schemas.microsoft.com/office/drawing/2014/main" id="{380D42E6-944E-4907-A6E0-F51F2CB0A98F}"/>
              </a:ext>
            </a:extLst>
          </p:cNvPr>
          <p:cNvGrpSpPr/>
          <p:nvPr/>
        </p:nvGrpSpPr>
        <p:grpSpPr>
          <a:xfrm>
            <a:off x="9581262" y="4975984"/>
            <a:ext cx="2080575" cy="1750931"/>
            <a:chOff x="9217204" y="4382896"/>
            <a:chExt cx="2080575" cy="1750931"/>
          </a:xfrm>
        </p:grpSpPr>
        <p:pic>
          <p:nvPicPr>
            <p:cNvPr id="36" name="圖片 35">
              <a:extLst>
                <a:ext uri="{FF2B5EF4-FFF2-40B4-BE49-F238E27FC236}">
                  <a16:creationId xmlns:a16="http://schemas.microsoft.com/office/drawing/2014/main" id="{2A84368A-4741-47A0-8DB6-B64DBFB709E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9382027" y="4382896"/>
              <a:ext cx="1750931" cy="1750931"/>
            </a:xfrm>
            <a:prstGeom prst="rect">
              <a:avLst/>
            </a:prstGeom>
          </p:spPr>
        </p:pic>
        <p:sp>
          <p:nvSpPr>
            <p:cNvPr id="52" name="文字方塊 51">
              <a:extLst>
                <a:ext uri="{FF2B5EF4-FFF2-40B4-BE49-F238E27FC236}">
                  <a16:creationId xmlns:a16="http://schemas.microsoft.com/office/drawing/2014/main" id="{8D254307-90B7-4BC5-A6E8-3910AB6EBBE7}"/>
                </a:ext>
              </a:extLst>
            </p:cNvPr>
            <p:cNvSpPr txBox="1"/>
            <p:nvPr/>
          </p:nvSpPr>
          <p:spPr>
            <a:xfrm>
              <a:off x="9217204" y="4571284"/>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37" name="箭號: 左-右雙向 36">
            <a:extLst>
              <a:ext uri="{FF2B5EF4-FFF2-40B4-BE49-F238E27FC236}">
                <a16:creationId xmlns:a16="http://schemas.microsoft.com/office/drawing/2014/main" id="{1FAD7087-5C56-ADCA-3A9A-7D7AEA30B59E}"/>
              </a:ext>
            </a:extLst>
          </p:cNvPr>
          <p:cNvSpPr/>
          <p:nvPr/>
        </p:nvSpPr>
        <p:spPr>
          <a:xfrm rot="8067624">
            <a:off x="2220415" y="4428459"/>
            <a:ext cx="888939" cy="291940"/>
          </a:xfrm>
          <a:prstGeom prst="lef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左-右雙向 39">
            <a:extLst>
              <a:ext uri="{FF2B5EF4-FFF2-40B4-BE49-F238E27FC236}">
                <a16:creationId xmlns:a16="http://schemas.microsoft.com/office/drawing/2014/main" id="{18B35829-8AF2-0E25-BE28-FA11F1B91AD7}"/>
              </a:ext>
            </a:extLst>
          </p:cNvPr>
          <p:cNvSpPr/>
          <p:nvPr/>
        </p:nvSpPr>
        <p:spPr>
          <a:xfrm rot="2900368">
            <a:off x="9676566" y="4341839"/>
            <a:ext cx="888939" cy="28068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左-右雙向 40">
            <a:extLst>
              <a:ext uri="{FF2B5EF4-FFF2-40B4-BE49-F238E27FC236}">
                <a16:creationId xmlns:a16="http://schemas.microsoft.com/office/drawing/2014/main" id="{0727FFAC-7182-5CD4-59B0-BA94E5556871}"/>
              </a:ext>
            </a:extLst>
          </p:cNvPr>
          <p:cNvSpPr/>
          <p:nvPr/>
        </p:nvSpPr>
        <p:spPr>
          <a:xfrm rot="20534914">
            <a:off x="5635261" y="4474650"/>
            <a:ext cx="3371768"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箭號: 左-上雙向 47">
            <a:extLst>
              <a:ext uri="{FF2B5EF4-FFF2-40B4-BE49-F238E27FC236}">
                <a16:creationId xmlns:a16="http://schemas.microsoft.com/office/drawing/2014/main" id="{1EA9893E-FEAE-A2BD-C481-7D7190EADD6D}"/>
              </a:ext>
            </a:extLst>
          </p:cNvPr>
          <p:cNvSpPr/>
          <p:nvPr/>
        </p:nvSpPr>
        <p:spPr>
          <a:xfrm flipV="1">
            <a:off x="7534278" y="1210991"/>
            <a:ext cx="2028822" cy="1129558"/>
          </a:xfrm>
          <a:prstGeom prst="leftUpArrow">
            <a:avLst>
              <a:gd name="adj1" fmla="val 15300"/>
              <a:gd name="adj2" fmla="val 12820"/>
              <a:gd name="adj3" fmla="val 25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箭號: 左-上雙向 61">
            <a:extLst>
              <a:ext uri="{FF2B5EF4-FFF2-40B4-BE49-F238E27FC236}">
                <a16:creationId xmlns:a16="http://schemas.microsoft.com/office/drawing/2014/main" id="{40F6BA59-D599-C992-19A1-BAD453DDAB8E}"/>
              </a:ext>
            </a:extLst>
          </p:cNvPr>
          <p:cNvSpPr/>
          <p:nvPr/>
        </p:nvSpPr>
        <p:spPr>
          <a:xfrm flipH="1" flipV="1">
            <a:off x="3334949" y="1246287"/>
            <a:ext cx="2028822" cy="1129558"/>
          </a:xfrm>
          <a:prstGeom prst="leftUpArrow">
            <a:avLst>
              <a:gd name="adj1" fmla="val 15300"/>
              <a:gd name="adj2" fmla="val 12820"/>
              <a:gd name="adj3" fmla="val 25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語音泡泡: 圓角矩形 1">
            <a:extLst>
              <a:ext uri="{FF2B5EF4-FFF2-40B4-BE49-F238E27FC236}">
                <a16:creationId xmlns:a16="http://schemas.microsoft.com/office/drawing/2014/main" id="{5656BB9B-8776-4B31-9D15-9C752E0505FB}"/>
              </a:ext>
            </a:extLst>
          </p:cNvPr>
          <p:cNvSpPr/>
          <p:nvPr/>
        </p:nvSpPr>
        <p:spPr>
          <a:xfrm>
            <a:off x="6593079" y="3218713"/>
            <a:ext cx="2961120" cy="1208616"/>
          </a:xfrm>
          <a:prstGeom prst="wedgeRoundRectCallout">
            <a:avLst>
              <a:gd name="adj1" fmla="val -14150"/>
              <a:gd name="adj2" fmla="val 85216"/>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Bef>
                <a:spcPct val="0"/>
              </a:spcBef>
            </a:pPr>
            <a:r>
              <a:rPr lang="en-US" altLang="zh-TW" sz="2200" dirty="0" err="1">
                <a:solidFill>
                  <a:schemeClr val="tx1"/>
                </a:solidFill>
                <a:ea typeface="YouYuan" panose="02010509060101010101" pitchFamily="49" charset="-122"/>
                <a:cs typeface="+mj-cs"/>
              </a:rPr>
              <a:t>DataNode</a:t>
            </a:r>
            <a:r>
              <a:rPr lang="zh-TW" altLang="en-US" sz="2200" dirty="0">
                <a:solidFill>
                  <a:schemeClr val="tx1"/>
                </a:solidFill>
                <a:cs typeface="+mj-cs"/>
              </a:rPr>
              <a:t>是</a:t>
            </a:r>
            <a:r>
              <a:rPr lang="en-US" altLang="zh-TW" sz="2200" dirty="0">
                <a:solidFill>
                  <a:schemeClr val="tx1"/>
                </a:solidFill>
                <a:ea typeface="YouYuan" panose="02010509060101010101" pitchFamily="49" charset="-122"/>
              </a:rPr>
              <a:t>HDFS</a:t>
            </a:r>
            <a:r>
              <a:rPr lang="zh-TW" altLang="en-US" sz="2200" dirty="0">
                <a:solidFill>
                  <a:schemeClr val="tx1"/>
                </a:solidFill>
              </a:rPr>
              <a:t>檔案系統</a:t>
            </a:r>
            <a:r>
              <a:rPr lang="zh-TW" altLang="en-US" sz="2200" dirty="0">
                <a:solidFill>
                  <a:schemeClr val="tx1"/>
                </a:solidFill>
                <a:cs typeface="+mj-cs"/>
              </a:rPr>
              <a:t>的數據節點。</a:t>
            </a:r>
          </a:p>
        </p:txBody>
      </p:sp>
      <p:sp>
        <p:nvSpPr>
          <p:cNvPr id="33" name="箭號: 左-右雙向 32">
            <a:extLst>
              <a:ext uri="{FF2B5EF4-FFF2-40B4-BE49-F238E27FC236}">
                <a16:creationId xmlns:a16="http://schemas.microsoft.com/office/drawing/2014/main" id="{B4A51E89-941E-7E09-D813-E1F91D05BE92}"/>
              </a:ext>
            </a:extLst>
          </p:cNvPr>
          <p:cNvSpPr/>
          <p:nvPr/>
        </p:nvSpPr>
        <p:spPr>
          <a:xfrm rot="954365">
            <a:off x="3824785" y="4482941"/>
            <a:ext cx="3468234" cy="287520"/>
          </a:xfrm>
          <a:prstGeom prst="lef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 name="群組 3">
            <a:extLst>
              <a:ext uri="{FF2B5EF4-FFF2-40B4-BE49-F238E27FC236}">
                <a16:creationId xmlns:a16="http://schemas.microsoft.com/office/drawing/2014/main" id="{84C3166B-2F9B-8455-15FD-039ACD883FB7}"/>
              </a:ext>
            </a:extLst>
          </p:cNvPr>
          <p:cNvGrpSpPr/>
          <p:nvPr/>
        </p:nvGrpSpPr>
        <p:grpSpPr>
          <a:xfrm>
            <a:off x="4135659" y="2487628"/>
            <a:ext cx="2080575" cy="1750931"/>
            <a:chOff x="3871681" y="2573146"/>
            <a:chExt cx="2080575" cy="1750931"/>
          </a:xfrm>
        </p:grpSpPr>
        <p:pic>
          <p:nvPicPr>
            <p:cNvPr id="5" name="圖片 4">
              <a:extLst>
                <a:ext uri="{FF2B5EF4-FFF2-40B4-BE49-F238E27FC236}">
                  <a16:creationId xmlns:a16="http://schemas.microsoft.com/office/drawing/2014/main" id="{03120D68-5EFE-D549-FDDB-92342C05D776}"/>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036504" y="2573146"/>
              <a:ext cx="1750931" cy="1750931"/>
            </a:xfrm>
            <a:prstGeom prst="rect">
              <a:avLst/>
            </a:prstGeom>
          </p:spPr>
        </p:pic>
        <p:sp>
          <p:nvSpPr>
            <p:cNvPr id="7" name="文字方塊 6">
              <a:extLst>
                <a:ext uri="{FF2B5EF4-FFF2-40B4-BE49-F238E27FC236}">
                  <a16:creationId xmlns:a16="http://schemas.microsoft.com/office/drawing/2014/main" id="{2F8BDF0A-B698-A101-5C49-0406FB50000E}"/>
                </a:ext>
              </a:extLst>
            </p:cNvPr>
            <p:cNvSpPr txBox="1"/>
            <p:nvPr/>
          </p:nvSpPr>
          <p:spPr>
            <a:xfrm>
              <a:off x="3871681" y="2834592"/>
              <a:ext cx="2080575" cy="707886"/>
            </a:xfrm>
            <a:prstGeom prst="rect">
              <a:avLst/>
            </a:prstGeom>
            <a:noFill/>
          </p:spPr>
          <p:txBody>
            <a:bodyPr wrap="square" rtlCol="0">
              <a:spAutoFit/>
            </a:bodyPr>
            <a:lstStyle/>
            <a:p>
              <a:pPr algn="ctr"/>
              <a:r>
                <a:rPr lang="en-US" altLang="zh-TW"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Standby</a:t>
              </a:r>
            </a:p>
            <a:p>
              <a:pPr algn="ctr"/>
              <a:r>
                <a:rPr lang="en-US" altLang="zh-TW" sz="2000" dirty="0" err="1">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pic>
        <p:nvPicPr>
          <p:cNvPr id="9" name="圖片 8">
            <a:extLst>
              <a:ext uri="{FF2B5EF4-FFF2-40B4-BE49-F238E27FC236}">
                <a16:creationId xmlns:a16="http://schemas.microsoft.com/office/drawing/2014/main" id="{BF16F4C3-5168-3434-815D-B69D5DC802D9}"/>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4640736" y="1642849"/>
            <a:ext cx="934564" cy="934564"/>
          </a:xfrm>
          <a:prstGeom prst="rect">
            <a:avLst/>
          </a:prstGeom>
        </p:spPr>
      </p:pic>
      <p:pic>
        <p:nvPicPr>
          <p:cNvPr id="10" name="圖片 9">
            <a:extLst>
              <a:ext uri="{FF2B5EF4-FFF2-40B4-BE49-F238E27FC236}">
                <a16:creationId xmlns:a16="http://schemas.microsoft.com/office/drawing/2014/main" id="{18CA3DAF-064B-2C43-1291-FF609D44B165}"/>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3693536" y="1644518"/>
            <a:ext cx="934564" cy="934564"/>
          </a:xfrm>
          <a:prstGeom prst="rect">
            <a:avLst/>
          </a:prstGeom>
        </p:spPr>
      </p:pic>
      <p:sp>
        <p:nvSpPr>
          <p:cNvPr id="11" name="文字方塊 10">
            <a:extLst>
              <a:ext uri="{FF2B5EF4-FFF2-40B4-BE49-F238E27FC236}">
                <a16:creationId xmlns:a16="http://schemas.microsoft.com/office/drawing/2014/main" id="{FE1E423F-2BE0-7758-9A8D-D79C400DAE33}"/>
              </a:ext>
            </a:extLst>
          </p:cNvPr>
          <p:cNvSpPr txBox="1"/>
          <p:nvPr/>
        </p:nvSpPr>
        <p:spPr>
          <a:xfrm>
            <a:off x="3712426" y="1668988"/>
            <a:ext cx="1055309" cy="615553"/>
          </a:xfrm>
          <a:prstGeom prst="rect">
            <a:avLst/>
          </a:prstGeom>
          <a:noFill/>
        </p:spPr>
        <p:txBody>
          <a:bodyPr wrap="square">
            <a:spAutoFit/>
          </a:bodyPr>
          <a:lstStyle/>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Journal </a:t>
            </a:r>
          </a:p>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 Nodes</a:t>
            </a:r>
            <a:endParaRPr lang="zh-TW" altLang="en-US" sz="17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
        <p:nvSpPr>
          <p:cNvPr id="12" name="文字方塊 11">
            <a:extLst>
              <a:ext uri="{FF2B5EF4-FFF2-40B4-BE49-F238E27FC236}">
                <a16:creationId xmlns:a16="http://schemas.microsoft.com/office/drawing/2014/main" id="{A677BFE1-9E16-1C18-A3E2-85D9AE79C30F}"/>
              </a:ext>
            </a:extLst>
          </p:cNvPr>
          <p:cNvSpPr txBox="1"/>
          <p:nvPr/>
        </p:nvSpPr>
        <p:spPr>
          <a:xfrm>
            <a:off x="4637241" y="1848299"/>
            <a:ext cx="933269" cy="276999"/>
          </a:xfrm>
          <a:prstGeom prst="rect">
            <a:avLst/>
          </a:prstGeom>
          <a:noFill/>
        </p:spPr>
        <p:txBody>
          <a:bodyPr wrap="none" rtlCol="0">
            <a:spAutoFit/>
          </a:bodyPr>
          <a:lstStyle/>
          <a:p>
            <a:r>
              <a:rPr lang="en-US" altLang="zh-TW" sz="1200" dirty="0">
                <a:solidFill>
                  <a:schemeClr val="bg1">
                    <a:lumMod val="85000"/>
                  </a:schemeClr>
                </a:solidFill>
                <a:latin typeface="Yu Gothic UI Semibold" panose="020B0700000000000000" pitchFamily="34" charset="-128"/>
                <a:ea typeface="Yu Gothic UI Semibold" panose="020B0700000000000000" pitchFamily="34" charset="-128"/>
              </a:rPr>
              <a:t>Zookeeper</a:t>
            </a:r>
            <a:endParaRPr lang="zh-TW" altLang="en-US" sz="12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3828063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a:xfrm>
            <a:off x="8610600" y="6356350"/>
            <a:ext cx="2273425" cy="315247"/>
          </a:xfrm>
        </p:spPr>
        <p:txBody>
          <a:bodyPr/>
          <a:lstStyle/>
          <a:p>
            <a:fld id="{4270B8D7-6D49-4743-8D36-FC6599991F56}" type="slidenum">
              <a:rPr lang="zh-TW" altLang="en-US" smtClean="0"/>
              <a:t>35</a:t>
            </a:fld>
            <a:endParaRPr lang="zh-TW" altLang="en-US"/>
          </a:p>
        </p:txBody>
      </p:sp>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53" name="群組 52">
            <a:extLst>
              <a:ext uri="{FF2B5EF4-FFF2-40B4-BE49-F238E27FC236}">
                <a16:creationId xmlns:a16="http://schemas.microsoft.com/office/drawing/2014/main" id="{55C6A93C-F0B1-4002-94FE-E6104AAF54BB}"/>
              </a:ext>
            </a:extLst>
          </p:cNvPr>
          <p:cNvGrpSpPr/>
          <p:nvPr/>
        </p:nvGrpSpPr>
        <p:grpSpPr>
          <a:xfrm>
            <a:off x="5573560" y="813782"/>
            <a:ext cx="1750931" cy="1750931"/>
            <a:chOff x="5500842" y="1275713"/>
            <a:chExt cx="1750931" cy="1750931"/>
          </a:xfrm>
        </p:grpSpPr>
        <p:pic>
          <p:nvPicPr>
            <p:cNvPr id="3" name="圖片 2">
              <a:extLst>
                <a:ext uri="{FF2B5EF4-FFF2-40B4-BE49-F238E27FC236}">
                  <a16:creationId xmlns:a16="http://schemas.microsoft.com/office/drawing/2014/main" id="{DCDE830B-62F4-4495-AB6F-BB169DC9F6C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00842" y="1275713"/>
              <a:ext cx="1750931" cy="1750931"/>
            </a:xfrm>
            <a:prstGeom prst="rect">
              <a:avLst/>
            </a:prstGeom>
          </p:spPr>
        </p:pic>
        <p:sp>
          <p:nvSpPr>
            <p:cNvPr id="6" name="文字方塊 5">
              <a:extLst>
                <a:ext uri="{FF2B5EF4-FFF2-40B4-BE49-F238E27FC236}">
                  <a16:creationId xmlns:a16="http://schemas.microsoft.com/office/drawing/2014/main" id="{3038950E-9524-4A92-B247-906F5E1DE4D6}"/>
                </a:ext>
              </a:extLst>
            </p:cNvPr>
            <p:cNvSpPr txBox="1"/>
            <p:nvPr/>
          </p:nvSpPr>
          <p:spPr>
            <a:xfrm>
              <a:off x="5710629" y="1457374"/>
              <a:ext cx="1331355" cy="954107"/>
            </a:xfrm>
            <a:prstGeom prst="rect">
              <a:avLst/>
            </a:prstGeom>
            <a:noFill/>
          </p:spPr>
          <p:txBody>
            <a:bodyPr wrap="square" rtlCol="0">
              <a:spAutoFit/>
            </a:bodyPr>
            <a:lstStyle/>
            <a:p>
              <a:pPr algn="ctr"/>
              <a:r>
                <a:rPr lang="en-US" altLang="zh-TW" sz="2800" dirty="0">
                  <a:latin typeface="Yu Gothic UI Semibold" panose="020B0700000000000000" pitchFamily="34" charset="-128"/>
                  <a:ea typeface="Yu Gothic UI Semibold" panose="020B0700000000000000" pitchFamily="34" charset="-128"/>
                  <a:cs typeface="Tahoma" panose="020B0604030504040204" pitchFamily="34" charset="0"/>
                </a:rPr>
                <a:t>Edge</a:t>
              </a:r>
            </a:p>
            <a:p>
              <a:pPr algn="ctr"/>
              <a:r>
                <a:rPr lang="en-US" altLang="zh-TW" sz="28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8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5" name="群組 54">
            <a:extLst>
              <a:ext uri="{FF2B5EF4-FFF2-40B4-BE49-F238E27FC236}">
                <a16:creationId xmlns:a16="http://schemas.microsoft.com/office/drawing/2014/main" id="{2FF5777F-AF49-4FF3-8263-441830F8A87F}"/>
              </a:ext>
            </a:extLst>
          </p:cNvPr>
          <p:cNvGrpSpPr/>
          <p:nvPr/>
        </p:nvGrpSpPr>
        <p:grpSpPr>
          <a:xfrm>
            <a:off x="2544876" y="2510755"/>
            <a:ext cx="1750931" cy="1750931"/>
            <a:chOff x="2231811" y="2573146"/>
            <a:chExt cx="1750931" cy="1750931"/>
          </a:xfrm>
        </p:grpSpPr>
        <p:pic>
          <p:nvPicPr>
            <p:cNvPr id="30" name="圖片 29">
              <a:extLst>
                <a:ext uri="{FF2B5EF4-FFF2-40B4-BE49-F238E27FC236}">
                  <a16:creationId xmlns:a16="http://schemas.microsoft.com/office/drawing/2014/main" id="{DDD89CE7-3804-4233-975E-8824ECC904D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31811" y="2573146"/>
              <a:ext cx="1750931" cy="1750931"/>
            </a:xfrm>
            <a:prstGeom prst="rect">
              <a:avLst/>
            </a:prstGeom>
          </p:spPr>
        </p:pic>
        <p:sp>
          <p:nvSpPr>
            <p:cNvPr id="44" name="文字方塊 43">
              <a:extLst>
                <a:ext uri="{FF2B5EF4-FFF2-40B4-BE49-F238E27FC236}">
                  <a16:creationId xmlns:a16="http://schemas.microsoft.com/office/drawing/2014/main" id="{66595CEE-A95F-40B2-9E92-92D418D4D362}"/>
                </a:ext>
              </a:extLst>
            </p:cNvPr>
            <p:cNvSpPr txBox="1"/>
            <p:nvPr/>
          </p:nvSpPr>
          <p:spPr>
            <a:xfrm>
              <a:off x="2436673" y="2776383"/>
              <a:ext cx="133135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Name</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4" name="群組 53">
            <a:extLst>
              <a:ext uri="{FF2B5EF4-FFF2-40B4-BE49-F238E27FC236}">
                <a16:creationId xmlns:a16="http://schemas.microsoft.com/office/drawing/2014/main" id="{A9FD5FDB-4538-4067-858F-02ACE4583865}"/>
              </a:ext>
            </a:extLst>
          </p:cNvPr>
          <p:cNvGrpSpPr/>
          <p:nvPr/>
        </p:nvGrpSpPr>
        <p:grpSpPr>
          <a:xfrm>
            <a:off x="584310" y="2510755"/>
            <a:ext cx="2080575" cy="1750931"/>
            <a:chOff x="271245" y="2573146"/>
            <a:chExt cx="2080575" cy="1750931"/>
          </a:xfrm>
        </p:grpSpPr>
        <p:pic>
          <p:nvPicPr>
            <p:cNvPr id="34" name="圖片 33">
              <a:extLst>
                <a:ext uri="{FF2B5EF4-FFF2-40B4-BE49-F238E27FC236}">
                  <a16:creationId xmlns:a16="http://schemas.microsoft.com/office/drawing/2014/main" id="{4D687D55-8A7E-4EE3-817A-C934048E826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7118" y="2573146"/>
              <a:ext cx="1750931" cy="1750931"/>
            </a:xfrm>
            <a:prstGeom prst="rect">
              <a:avLst/>
            </a:prstGeom>
          </p:spPr>
        </p:pic>
        <p:sp>
          <p:nvSpPr>
            <p:cNvPr id="45" name="文字方塊 44">
              <a:extLst>
                <a:ext uri="{FF2B5EF4-FFF2-40B4-BE49-F238E27FC236}">
                  <a16:creationId xmlns:a16="http://schemas.microsoft.com/office/drawing/2014/main" id="{33ACEF76-F7DD-4A34-8DD1-C7898868FFCB}"/>
                </a:ext>
              </a:extLst>
            </p:cNvPr>
            <p:cNvSpPr txBox="1"/>
            <p:nvPr/>
          </p:nvSpPr>
          <p:spPr>
            <a:xfrm>
              <a:off x="271245" y="2835406"/>
              <a:ext cx="2080575" cy="707886"/>
            </a:xfrm>
            <a:prstGeom prst="rect">
              <a:avLst/>
            </a:prstGeom>
            <a:noFill/>
          </p:spPr>
          <p:txBody>
            <a:bodyPr wrap="square" rtlCol="0">
              <a:spAutoFit/>
            </a:bodyPr>
            <a:lstStyle/>
            <a:p>
              <a:pPr algn="ctr"/>
              <a:r>
                <a:rPr lang="en-US" altLang="zh-TW" sz="2000" dirty="0">
                  <a:latin typeface="Yu Gothic UI Semibold" panose="020B0700000000000000" pitchFamily="34" charset="-128"/>
                  <a:ea typeface="Yu Gothic UI Semibold" panose="020B0700000000000000" pitchFamily="34" charset="-128"/>
                  <a:cs typeface="Tahoma" panose="020B0604030504040204" pitchFamily="34" charset="0"/>
                </a:rPr>
                <a:t>Secondary</a:t>
              </a:r>
            </a:p>
            <a:p>
              <a:pPr algn="ctr"/>
              <a:r>
                <a:rPr lang="en-US" altLang="zh-TW" sz="2000" dirty="0" err="1">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9" name="群組 58">
            <a:extLst>
              <a:ext uri="{FF2B5EF4-FFF2-40B4-BE49-F238E27FC236}">
                <a16:creationId xmlns:a16="http://schemas.microsoft.com/office/drawing/2014/main" id="{678CE788-E52F-409C-AA39-9E6864928862}"/>
              </a:ext>
            </a:extLst>
          </p:cNvPr>
          <p:cNvGrpSpPr/>
          <p:nvPr/>
        </p:nvGrpSpPr>
        <p:grpSpPr>
          <a:xfrm>
            <a:off x="7969682" y="2456259"/>
            <a:ext cx="2891965" cy="1750931"/>
            <a:chOff x="7829066" y="2573146"/>
            <a:chExt cx="2891965" cy="1750931"/>
          </a:xfrm>
        </p:grpSpPr>
        <p:pic>
          <p:nvPicPr>
            <p:cNvPr id="29" name="圖片 28">
              <a:extLst>
                <a:ext uri="{FF2B5EF4-FFF2-40B4-BE49-F238E27FC236}">
                  <a16:creationId xmlns:a16="http://schemas.microsoft.com/office/drawing/2014/main" id="{527B190C-81D0-46C9-9015-240D1A61D040}"/>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76913" y="2573146"/>
              <a:ext cx="1750931" cy="1750931"/>
            </a:xfrm>
            <a:prstGeom prst="rect">
              <a:avLst/>
            </a:prstGeom>
          </p:spPr>
        </p:pic>
        <p:sp>
          <p:nvSpPr>
            <p:cNvPr id="46" name="文字方塊 45">
              <a:extLst>
                <a:ext uri="{FF2B5EF4-FFF2-40B4-BE49-F238E27FC236}">
                  <a16:creationId xmlns:a16="http://schemas.microsoft.com/office/drawing/2014/main" id="{3E2A0DAA-03AC-4771-82CD-C9D197207C15}"/>
                </a:ext>
              </a:extLst>
            </p:cNvPr>
            <p:cNvSpPr txBox="1"/>
            <p:nvPr/>
          </p:nvSpPr>
          <p:spPr>
            <a:xfrm>
              <a:off x="7829066" y="2771319"/>
              <a:ext cx="2891965" cy="830997"/>
            </a:xfrm>
            <a:prstGeom prst="rect">
              <a:avLst/>
            </a:prstGeom>
            <a:noFill/>
          </p:spPr>
          <p:txBody>
            <a:bodyPr wrap="square" rtlCol="0">
              <a:spAutoFit/>
            </a:bodyPr>
            <a:lstStyle/>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Resource</a:t>
              </a:r>
            </a:p>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7" name="群組 56">
            <a:extLst>
              <a:ext uri="{FF2B5EF4-FFF2-40B4-BE49-F238E27FC236}">
                <a16:creationId xmlns:a16="http://schemas.microsoft.com/office/drawing/2014/main" id="{35B14339-A54B-4BCF-88A6-ECE1D99C8C83}"/>
              </a:ext>
            </a:extLst>
          </p:cNvPr>
          <p:cNvGrpSpPr/>
          <p:nvPr/>
        </p:nvGrpSpPr>
        <p:grpSpPr>
          <a:xfrm>
            <a:off x="1532036" y="4965231"/>
            <a:ext cx="1750931" cy="1750931"/>
            <a:chOff x="1252147" y="4376546"/>
            <a:chExt cx="1750931" cy="1750931"/>
          </a:xfrm>
        </p:grpSpPr>
        <p:pic>
          <p:nvPicPr>
            <p:cNvPr id="38" name="圖片 37">
              <a:extLst>
                <a:ext uri="{FF2B5EF4-FFF2-40B4-BE49-F238E27FC236}">
                  <a16:creationId xmlns:a16="http://schemas.microsoft.com/office/drawing/2014/main" id="{C4061B7B-A53E-482B-90EE-7173B763A10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52147" y="4376546"/>
              <a:ext cx="1750931" cy="1750931"/>
            </a:xfrm>
            <a:prstGeom prst="rect">
              <a:avLst/>
            </a:prstGeom>
          </p:spPr>
        </p:pic>
        <p:sp>
          <p:nvSpPr>
            <p:cNvPr id="49" name="文字方塊 48">
              <a:extLst>
                <a:ext uri="{FF2B5EF4-FFF2-40B4-BE49-F238E27FC236}">
                  <a16:creationId xmlns:a16="http://schemas.microsoft.com/office/drawing/2014/main" id="{4FDA3D8A-CC84-4556-80B0-6550A8D1999C}"/>
                </a:ext>
              </a:extLst>
            </p:cNvPr>
            <p:cNvSpPr txBox="1"/>
            <p:nvPr/>
          </p:nvSpPr>
          <p:spPr>
            <a:xfrm>
              <a:off x="1458361" y="4586337"/>
              <a:ext cx="1331355" cy="830997"/>
            </a:xfrm>
            <a:prstGeom prst="rect">
              <a:avLst/>
            </a:prstGeom>
            <a:noFill/>
            <a:ln>
              <a:solidFill>
                <a:schemeClr val="tx1"/>
              </a:solidFill>
            </a:ln>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0" name="群組 59">
            <a:extLst>
              <a:ext uri="{FF2B5EF4-FFF2-40B4-BE49-F238E27FC236}">
                <a16:creationId xmlns:a16="http://schemas.microsoft.com/office/drawing/2014/main" id="{37A800A7-FF7A-40BA-819D-CC50BDB4C973}"/>
              </a:ext>
            </a:extLst>
          </p:cNvPr>
          <p:cNvGrpSpPr/>
          <p:nvPr/>
        </p:nvGrpSpPr>
        <p:grpSpPr>
          <a:xfrm>
            <a:off x="7231073" y="4965231"/>
            <a:ext cx="1750931" cy="1750931"/>
            <a:chOff x="7355272" y="4376546"/>
            <a:chExt cx="1750931" cy="1750931"/>
          </a:xfrm>
        </p:grpSpPr>
        <p:pic>
          <p:nvPicPr>
            <p:cNvPr id="35" name="圖片 34">
              <a:extLst>
                <a:ext uri="{FF2B5EF4-FFF2-40B4-BE49-F238E27FC236}">
                  <a16:creationId xmlns:a16="http://schemas.microsoft.com/office/drawing/2014/main" id="{FA5E5097-4867-44CC-89EB-A856D34EEAC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355272" y="4376546"/>
              <a:ext cx="1750931" cy="1750931"/>
            </a:xfrm>
            <a:prstGeom prst="rect">
              <a:avLst/>
            </a:prstGeom>
          </p:spPr>
        </p:pic>
        <p:sp>
          <p:nvSpPr>
            <p:cNvPr id="50" name="文字方塊 49">
              <a:extLst>
                <a:ext uri="{FF2B5EF4-FFF2-40B4-BE49-F238E27FC236}">
                  <a16:creationId xmlns:a16="http://schemas.microsoft.com/office/drawing/2014/main" id="{E77299F0-8C63-4875-8519-1F27E0185D07}"/>
                </a:ext>
              </a:extLst>
            </p:cNvPr>
            <p:cNvSpPr txBox="1"/>
            <p:nvPr/>
          </p:nvSpPr>
          <p:spPr>
            <a:xfrm>
              <a:off x="7565059" y="4586336"/>
              <a:ext cx="133135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8" name="群組 57">
            <a:extLst>
              <a:ext uri="{FF2B5EF4-FFF2-40B4-BE49-F238E27FC236}">
                <a16:creationId xmlns:a16="http://schemas.microsoft.com/office/drawing/2014/main" id="{3976AF6F-9F7F-4A1F-8631-AF6AD601B91A}"/>
              </a:ext>
            </a:extLst>
          </p:cNvPr>
          <p:cNvGrpSpPr/>
          <p:nvPr/>
        </p:nvGrpSpPr>
        <p:grpSpPr>
          <a:xfrm>
            <a:off x="3730617" y="4993902"/>
            <a:ext cx="2080575" cy="1750931"/>
            <a:chOff x="3119316" y="4376546"/>
            <a:chExt cx="2080575" cy="1750931"/>
          </a:xfrm>
        </p:grpSpPr>
        <p:pic>
          <p:nvPicPr>
            <p:cNvPr id="39" name="圖片 38">
              <a:extLst>
                <a:ext uri="{FF2B5EF4-FFF2-40B4-BE49-F238E27FC236}">
                  <a16:creationId xmlns:a16="http://schemas.microsoft.com/office/drawing/2014/main" id="{958FFF51-5ECB-47D1-8E47-54BAB74C481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3284139" y="4376546"/>
              <a:ext cx="1750931" cy="1750931"/>
            </a:xfrm>
            <a:prstGeom prst="rect">
              <a:avLst/>
            </a:prstGeom>
          </p:spPr>
        </p:pic>
        <p:sp>
          <p:nvSpPr>
            <p:cNvPr id="51" name="文字方塊 50">
              <a:extLst>
                <a:ext uri="{FF2B5EF4-FFF2-40B4-BE49-F238E27FC236}">
                  <a16:creationId xmlns:a16="http://schemas.microsoft.com/office/drawing/2014/main" id="{845E8B45-BC37-4CF1-B9C1-BD76C3A0A193}"/>
                </a:ext>
              </a:extLst>
            </p:cNvPr>
            <p:cNvSpPr txBox="1"/>
            <p:nvPr/>
          </p:nvSpPr>
          <p:spPr>
            <a:xfrm>
              <a:off x="3119316" y="4586336"/>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1" name="群組 60">
            <a:extLst>
              <a:ext uri="{FF2B5EF4-FFF2-40B4-BE49-F238E27FC236}">
                <a16:creationId xmlns:a16="http://schemas.microsoft.com/office/drawing/2014/main" id="{380D42E6-944E-4907-A6E0-F51F2CB0A98F}"/>
              </a:ext>
            </a:extLst>
          </p:cNvPr>
          <p:cNvGrpSpPr/>
          <p:nvPr/>
        </p:nvGrpSpPr>
        <p:grpSpPr>
          <a:xfrm>
            <a:off x="9581262" y="4975984"/>
            <a:ext cx="2080575" cy="1750931"/>
            <a:chOff x="9217204" y="4382896"/>
            <a:chExt cx="2080575" cy="1750931"/>
          </a:xfrm>
        </p:grpSpPr>
        <p:pic>
          <p:nvPicPr>
            <p:cNvPr id="36" name="圖片 35">
              <a:extLst>
                <a:ext uri="{FF2B5EF4-FFF2-40B4-BE49-F238E27FC236}">
                  <a16:creationId xmlns:a16="http://schemas.microsoft.com/office/drawing/2014/main" id="{2A84368A-4741-47A0-8DB6-B64DBFB709E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9382027" y="4382896"/>
              <a:ext cx="1750931" cy="1750931"/>
            </a:xfrm>
            <a:prstGeom prst="rect">
              <a:avLst/>
            </a:prstGeom>
          </p:spPr>
        </p:pic>
        <p:sp>
          <p:nvSpPr>
            <p:cNvPr id="52" name="文字方塊 51">
              <a:extLst>
                <a:ext uri="{FF2B5EF4-FFF2-40B4-BE49-F238E27FC236}">
                  <a16:creationId xmlns:a16="http://schemas.microsoft.com/office/drawing/2014/main" id="{8D254307-90B7-4BC5-A6E8-3910AB6EBBE7}"/>
                </a:ext>
              </a:extLst>
            </p:cNvPr>
            <p:cNvSpPr txBox="1"/>
            <p:nvPr/>
          </p:nvSpPr>
          <p:spPr>
            <a:xfrm>
              <a:off x="9217204" y="4571284"/>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37" name="箭號: 左-右雙向 36">
            <a:extLst>
              <a:ext uri="{FF2B5EF4-FFF2-40B4-BE49-F238E27FC236}">
                <a16:creationId xmlns:a16="http://schemas.microsoft.com/office/drawing/2014/main" id="{1FAD7087-5C56-ADCA-3A9A-7D7AEA30B59E}"/>
              </a:ext>
            </a:extLst>
          </p:cNvPr>
          <p:cNvSpPr/>
          <p:nvPr/>
        </p:nvSpPr>
        <p:spPr>
          <a:xfrm rot="8067624">
            <a:off x="2220415" y="4428459"/>
            <a:ext cx="888939" cy="291940"/>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左-右雙向 39">
            <a:extLst>
              <a:ext uri="{FF2B5EF4-FFF2-40B4-BE49-F238E27FC236}">
                <a16:creationId xmlns:a16="http://schemas.microsoft.com/office/drawing/2014/main" id="{18B35829-8AF2-0E25-BE28-FA11F1B91AD7}"/>
              </a:ext>
            </a:extLst>
          </p:cNvPr>
          <p:cNvSpPr/>
          <p:nvPr/>
        </p:nvSpPr>
        <p:spPr>
          <a:xfrm rot="2900368">
            <a:off x="9676566" y="4341839"/>
            <a:ext cx="888939" cy="28068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箭號: 左-右雙向 40">
            <a:extLst>
              <a:ext uri="{FF2B5EF4-FFF2-40B4-BE49-F238E27FC236}">
                <a16:creationId xmlns:a16="http://schemas.microsoft.com/office/drawing/2014/main" id="{0727FFAC-7182-5CD4-59B0-BA94E5556871}"/>
              </a:ext>
            </a:extLst>
          </p:cNvPr>
          <p:cNvSpPr/>
          <p:nvPr/>
        </p:nvSpPr>
        <p:spPr>
          <a:xfrm rot="20534914">
            <a:off x="5635261" y="4474650"/>
            <a:ext cx="3371768"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箭號: 左-上雙向 47">
            <a:extLst>
              <a:ext uri="{FF2B5EF4-FFF2-40B4-BE49-F238E27FC236}">
                <a16:creationId xmlns:a16="http://schemas.microsoft.com/office/drawing/2014/main" id="{1EA9893E-FEAE-A2BD-C481-7D7190EADD6D}"/>
              </a:ext>
            </a:extLst>
          </p:cNvPr>
          <p:cNvSpPr/>
          <p:nvPr/>
        </p:nvSpPr>
        <p:spPr>
          <a:xfrm flipV="1">
            <a:off x="7534278" y="1210991"/>
            <a:ext cx="2028822" cy="1129558"/>
          </a:xfrm>
          <a:prstGeom prst="leftUpArrow">
            <a:avLst>
              <a:gd name="adj1" fmla="val 15300"/>
              <a:gd name="adj2" fmla="val 12820"/>
              <a:gd name="adj3" fmla="val 2500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箭號: 左-上雙向 61">
            <a:extLst>
              <a:ext uri="{FF2B5EF4-FFF2-40B4-BE49-F238E27FC236}">
                <a16:creationId xmlns:a16="http://schemas.microsoft.com/office/drawing/2014/main" id="{40F6BA59-D599-C992-19A1-BAD453DDAB8E}"/>
              </a:ext>
            </a:extLst>
          </p:cNvPr>
          <p:cNvSpPr/>
          <p:nvPr/>
        </p:nvSpPr>
        <p:spPr>
          <a:xfrm flipH="1" flipV="1">
            <a:off x="3334949" y="1246287"/>
            <a:ext cx="2028822" cy="1129558"/>
          </a:xfrm>
          <a:prstGeom prst="leftUpArrow">
            <a:avLst>
              <a:gd name="adj1" fmla="val 15300"/>
              <a:gd name="adj2" fmla="val 12820"/>
              <a:gd name="adj3" fmla="val 25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箭號: 左-右雙向 32">
            <a:extLst>
              <a:ext uri="{FF2B5EF4-FFF2-40B4-BE49-F238E27FC236}">
                <a16:creationId xmlns:a16="http://schemas.microsoft.com/office/drawing/2014/main" id="{B4A51E89-941E-7E09-D813-E1F91D05BE92}"/>
              </a:ext>
            </a:extLst>
          </p:cNvPr>
          <p:cNvSpPr/>
          <p:nvPr/>
        </p:nvSpPr>
        <p:spPr>
          <a:xfrm rot="954365">
            <a:off x="3824785" y="4482941"/>
            <a:ext cx="3468234" cy="287520"/>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 name="群組 3">
            <a:extLst>
              <a:ext uri="{FF2B5EF4-FFF2-40B4-BE49-F238E27FC236}">
                <a16:creationId xmlns:a16="http://schemas.microsoft.com/office/drawing/2014/main" id="{42DDA23C-5EC3-E502-71B8-FE75C8417C62}"/>
              </a:ext>
            </a:extLst>
          </p:cNvPr>
          <p:cNvGrpSpPr/>
          <p:nvPr/>
        </p:nvGrpSpPr>
        <p:grpSpPr>
          <a:xfrm>
            <a:off x="4135659" y="2487628"/>
            <a:ext cx="2080575" cy="1750931"/>
            <a:chOff x="3871681" y="2573146"/>
            <a:chExt cx="2080575" cy="1750931"/>
          </a:xfrm>
        </p:grpSpPr>
        <p:pic>
          <p:nvPicPr>
            <p:cNvPr id="5" name="圖片 4">
              <a:extLst>
                <a:ext uri="{FF2B5EF4-FFF2-40B4-BE49-F238E27FC236}">
                  <a16:creationId xmlns:a16="http://schemas.microsoft.com/office/drawing/2014/main" id="{0CFF3088-5BCA-7906-8114-AD8B0DDEC115}"/>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036504" y="2573146"/>
              <a:ext cx="1750931" cy="1750931"/>
            </a:xfrm>
            <a:prstGeom prst="rect">
              <a:avLst/>
            </a:prstGeom>
          </p:spPr>
        </p:pic>
        <p:sp>
          <p:nvSpPr>
            <p:cNvPr id="7" name="文字方塊 6">
              <a:extLst>
                <a:ext uri="{FF2B5EF4-FFF2-40B4-BE49-F238E27FC236}">
                  <a16:creationId xmlns:a16="http://schemas.microsoft.com/office/drawing/2014/main" id="{685DBEA5-2341-969F-5B18-429C617762F4}"/>
                </a:ext>
              </a:extLst>
            </p:cNvPr>
            <p:cNvSpPr txBox="1"/>
            <p:nvPr/>
          </p:nvSpPr>
          <p:spPr>
            <a:xfrm>
              <a:off x="3871681" y="2834592"/>
              <a:ext cx="2080575" cy="707886"/>
            </a:xfrm>
            <a:prstGeom prst="rect">
              <a:avLst/>
            </a:prstGeom>
            <a:noFill/>
          </p:spPr>
          <p:txBody>
            <a:bodyPr wrap="square" rtlCol="0">
              <a:spAutoFit/>
            </a:bodyPr>
            <a:lstStyle/>
            <a:p>
              <a:pPr algn="ctr"/>
              <a:r>
                <a:rPr lang="en-US" altLang="zh-TW"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Standby</a:t>
              </a:r>
            </a:p>
            <a:p>
              <a:pPr algn="ctr"/>
              <a:r>
                <a:rPr lang="en-US" altLang="zh-TW" sz="2000" dirty="0" err="1">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pic>
        <p:nvPicPr>
          <p:cNvPr id="9" name="圖片 8">
            <a:extLst>
              <a:ext uri="{FF2B5EF4-FFF2-40B4-BE49-F238E27FC236}">
                <a16:creationId xmlns:a16="http://schemas.microsoft.com/office/drawing/2014/main" id="{2B8DAE94-68FD-598E-4FAA-36E1F880254C}"/>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4640736" y="1642849"/>
            <a:ext cx="934564" cy="934564"/>
          </a:xfrm>
          <a:prstGeom prst="rect">
            <a:avLst/>
          </a:prstGeom>
        </p:spPr>
      </p:pic>
      <p:pic>
        <p:nvPicPr>
          <p:cNvPr id="10" name="圖片 9">
            <a:extLst>
              <a:ext uri="{FF2B5EF4-FFF2-40B4-BE49-F238E27FC236}">
                <a16:creationId xmlns:a16="http://schemas.microsoft.com/office/drawing/2014/main" id="{9C3ED681-5085-6FDC-6614-6F8C23B9D683}"/>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3693536" y="1644518"/>
            <a:ext cx="934564" cy="934564"/>
          </a:xfrm>
          <a:prstGeom prst="rect">
            <a:avLst/>
          </a:prstGeom>
        </p:spPr>
      </p:pic>
      <p:sp>
        <p:nvSpPr>
          <p:cNvPr id="11" name="文字方塊 10">
            <a:extLst>
              <a:ext uri="{FF2B5EF4-FFF2-40B4-BE49-F238E27FC236}">
                <a16:creationId xmlns:a16="http://schemas.microsoft.com/office/drawing/2014/main" id="{FA2092AE-A7D1-7CBC-A39A-1BEFE3851DB1}"/>
              </a:ext>
            </a:extLst>
          </p:cNvPr>
          <p:cNvSpPr txBox="1"/>
          <p:nvPr/>
        </p:nvSpPr>
        <p:spPr>
          <a:xfrm>
            <a:off x="3712426" y="1668988"/>
            <a:ext cx="1055309" cy="615553"/>
          </a:xfrm>
          <a:prstGeom prst="rect">
            <a:avLst/>
          </a:prstGeom>
          <a:noFill/>
        </p:spPr>
        <p:txBody>
          <a:bodyPr wrap="square">
            <a:spAutoFit/>
          </a:bodyPr>
          <a:lstStyle/>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Journal </a:t>
            </a:r>
          </a:p>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 Nodes</a:t>
            </a:r>
            <a:endParaRPr lang="zh-TW" altLang="en-US" sz="17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
        <p:nvSpPr>
          <p:cNvPr id="12" name="文字方塊 11">
            <a:extLst>
              <a:ext uri="{FF2B5EF4-FFF2-40B4-BE49-F238E27FC236}">
                <a16:creationId xmlns:a16="http://schemas.microsoft.com/office/drawing/2014/main" id="{762121CD-3863-6370-D83F-F2A89C90805C}"/>
              </a:ext>
            </a:extLst>
          </p:cNvPr>
          <p:cNvSpPr txBox="1"/>
          <p:nvPr/>
        </p:nvSpPr>
        <p:spPr>
          <a:xfrm>
            <a:off x="4637241" y="1848299"/>
            <a:ext cx="933269" cy="276999"/>
          </a:xfrm>
          <a:prstGeom prst="rect">
            <a:avLst/>
          </a:prstGeom>
          <a:noFill/>
        </p:spPr>
        <p:txBody>
          <a:bodyPr wrap="none" rtlCol="0">
            <a:spAutoFit/>
          </a:bodyPr>
          <a:lstStyle/>
          <a:p>
            <a:r>
              <a:rPr lang="en-US" altLang="zh-TW" sz="1200" dirty="0">
                <a:solidFill>
                  <a:schemeClr val="bg1">
                    <a:lumMod val="85000"/>
                  </a:schemeClr>
                </a:solidFill>
                <a:latin typeface="Yu Gothic UI Semibold" panose="020B0700000000000000" pitchFamily="34" charset="-128"/>
                <a:ea typeface="Yu Gothic UI Semibold" panose="020B0700000000000000" pitchFamily="34" charset="-128"/>
              </a:rPr>
              <a:t>Zookeeper</a:t>
            </a:r>
            <a:endParaRPr lang="zh-TW" altLang="en-US" sz="12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
        <p:nvSpPr>
          <p:cNvPr id="2" name="語音泡泡: 圓角矩形 1">
            <a:extLst>
              <a:ext uri="{FF2B5EF4-FFF2-40B4-BE49-F238E27FC236}">
                <a16:creationId xmlns:a16="http://schemas.microsoft.com/office/drawing/2014/main" id="{5656BB9B-8776-4B31-9D15-9C752E0505FB}"/>
              </a:ext>
            </a:extLst>
          </p:cNvPr>
          <p:cNvSpPr/>
          <p:nvPr/>
        </p:nvSpPr>
        <p:spPr>
          <a:xfrm>
            <a:off x="4790169" y="2725222"/>
            <a:ext cx="3104999" cy="781497"/>
          </a:xfrm>
          <a:prstGeom prst="wedgeRoundRectCallout">
            <a:avLst>
              <a:gd name="adj1" fmla="val 65926"/>
              <a:gd name="adj2" fmla="val 35364"/>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0" i="0" dirty="0">
                <a:solidFill>
                  <a:srgbClr val="374151"/>
                </a:solidFill>
                <a:effectLst/>
                <a:latin typeface="Times New Roman" panose="02020603050405020304" pitchFamily="18" charset="0"/>
                <a:cs typeface="Times New Roman" panose="02020603050405020304" pitchFamily="18" charset="0"/>
              </a:rPr>
              <a:t>Resource Manager</a:t>
            </a:r>
            <a:r>
              <a:rPr lang="zh-CN" altLang="en-US" sz="2400" b="0" i="0" dirty="0">
                <a:solidFill>
                  <a:srgbClr val="374151"/>
                </a:solidFill>
                <a:effectLst/>
                <a:latin typeface="Times New Roman" panose="02020603050405020304" pitchFamily="18" charset="0"/>
                <a:cs typeface="Times New Roman" panose="02020603050405020304" pitchFamily="18" charset="0"/>
              </a:rPr>
              <a:t>是</a:t>
            </a:r>
            <a:r>
              <a:rPr lang="en-US" altLang="zh-CN" sz="2400" b="0" i="0" dirty="0">
                <a:solidFill>
                  <a:srgbClr val="374151"/>
                </a:solidFill>
                <a:effectLst/>
                <a:latin typeface="Times New Roman" panose="02020603050405020304" pitchFamily="18" charset="0"/>
                <a:cs typeface="Times New Roman" panose="02020603050405020304" pitchFamily="18" charset="0"/>
              </a:rPr>
              <a:t>YARN</a:t>
            </a:r>
            <a:r>
              <a:rPr lang="zh-TW" altLang="en-US" sz="2400" b="0" i="0" dirty="0">
                <a:solidFill>
                  <a:srgbClr val="374151"/>
                </a:solidFill>
                <a:effectLst/>
                <a:latin typeface="Times New Roman" panose="02020603050405020304" pitchFamily="18" charset="0"/>
                <a:cs typeface="Times New Roman" panose="02020603050405020304" pitchFamily="18" charset="0"/>
              </a:rPr>
              <a:t>系統的核心</a:t>
            </a:r>
            <a:r>
              <a:rPr lang="zh-TW" altLang="en-US" sz="2400" dirty="0">
                <a:solidFill>
                  <a:srgbClr val="374151"/>
                </a:solidFill>
                <a:latin typeface="Times New Roman" panose="02020603050405020304" pitchFamily="18" charset="0"/>
                <a:cs typeface="Times New Roman" panose="02020603050405020304" pitchFamily="18" charset="0"/>
              </a:rPr>
              <a:t>。</a:t>
            </a:r>
            <a:endParaRPr lang="en-US" altLang="zh-CN" sz="24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9307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a:xfrm>
            <a:off x="8610600" y="6356350"/>
            <a:ext cx="2273425" cy="315247"/>
          </a:xfrm>
        </p:spPr>
        <p:txBody>
          <a:bodyPr/>
          <a:lstStyle/>
          <a:p>
            <a:fld id="{4270B8D7-6D49-4743-8D36-FC6599991F56}" type="slidenum">
              <a:rPr lang="zh-TW" altLang="en-US" smtClean="0"/>
              <a:t>36</a:t>
            </a:fld>
            <a:endParaRPr lang="zh-TW" altLang="en-US"/>
          </a:p>
        </p:txBody>
      </p:sp>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53" name="群組 52">
            <a:extLst>
              <a:ext uri="{FF2B5EF4-FFF2-40B4-BE49-F238E27FC236}">
                <a16:creationId xmlns:a16="http://schemas.microsoft.com/office/drawing/2014/main" id="{55C6A93C-F0B1-4002-94FE-E6104AAF54BB}"/>
              </a:ext>
            </a:extLst>
          </p:cNvPr>
          <p:cNvGrpSpPr/>
          <p:nvPr/>
        </p:nvGrpSpPr>
        <p:grpSpPr>
          <a:xfrm>
            <a:off x="5573560" y="813782"/>
            <a:ext cx="1750931" cy="1750931"/>
            <a:chOff x="5500842" y="1275713"/>
            <a:chExt cx="1750931" cy="1750931"/>
          </a:xfrm>
        </p:grpSpPr>
        <p:pic>
          <p:nvPicPr>
            <p:cNvPr id="3" name="圖片 2">
              <a:extLst>
                <a:ext uri="{FF2B5EF4-FFF2-40B4-BE49-F238E27FC236}">
                  <a16:creationId xmlns:a16="http://schemas.microsoft.com/office/drawing/2014/main" id="{DCDE830B-62F4-4495-AB6F-BB169DC9F6C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00842" y="1275713"/>
              <a:ext cx="1750931" cy="1750931"/>
            </a:xfrm>
            <a:prstGeom prst="rect">
              <a:avLst/>
            </a:prstGeom>
          </p:spPr>
        </p:pic>
        <p:sp>
          <p:nvSpPr>
            <p:cNvPr id="6" name="文字方塊 5">
              <a:extLst>
                <a:ext uri="{FF2B5EF4-FFF2-40B4-BE49-F238E27FC236}">
                  <a16:creationId xmlns:a16="http://schemas.microsoft.com/office/drawing/2014/main" id="{3038950E-9524-4A92-B247-906F5E1DE4D6}"/>
                </a:ext>
              </a:extLst>
            </p:cNvPr>
            <p:cNvSpPr txBox="1"/>
            <p:nvPr/>
          </p:nvSpPr>
          <p:spPr>
            <a:xfrm>
              <a:off x="5710629" y="1457374"/>
              <a:ext cx="1331355" cy="954107"/>
            </a:xfrm>
            <a:prstGeom prst="rect">
              <a:avLst/>
            </a:prstGeom>
            <a:noFill/>
          </p:spPr>
          <p:txBody>
            <a:bodyPr wrap="square" rtlCol="0">
              <a:spAutoFit/>
            </a:bodyPr>
            <a:lstStyle/>
            <a:p>
              <a:pPr algn="ctr"/>
              <a:r>
                <a:rPr lang="en-US" altLang="zh-TW" sz="2800" dirty="0">
                  <a:latin typeface="Yu Gothic UI Semibold" panose="020B0700000000000000" pitchFamily="34" charset="-128"/>
                  <a:ea typeface="Yu Gothic UI Semibold" panose="020B0700000000000000" pitchFamily="34" charset="-128"/>
                  <a:cs typeface="Tahoma" panose="020B0604030504040204" pitchFamily="34" charset="0"/>
                </a:rPr>
                <a:t>Edge</a:t>
              </a:r>
            </a:p>
            <a:p>
              <a:pPr algn="ctr"/>
              <a:r>
                <a:rPr lang="en-US" altLang="zh-TW" sz="28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8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5" name="群組 54">
            <a:extLst>
              <a:ext uri="{FF2B5EF4-FFF2-40B4-BE49-F238E27FC236}">
                <a16:creationId xmlns:a16="http://schemas.microsoft.com/office/drawing/2014/main" id="{2FF5777F-AF49-4FF3-8263-441830F8A87F}"/>
              </a:ext>
            </a:extLst>
          </p:cNvPr>
          <p:cNvGrpSpPr/>
          <p:nvPr/>
        </p:nvGrpSpPr>
        <p:grpSpPr>
          <a:xfrm>
            <a:off x="2544876" y="2510755"/>
            <a:ext cx="1750931" cy="1750931"/>
            <a:chOff x="2231811" y="2573146"/>
            <a:chExt cx="1750931" cy="1750931"/>
          </a:xfrm>
        </p:grpSpPr>
        <p:pic>
          <p:nvPicPr>
            <p:cNvPr id="30" name="圖片 29">
              <a:extLst>
                <a:ext uri="{FF2B5EF4-FFF2-40B4-BE49-F238E27FC236}">
                  <a16:creationId xmlns:a16="http://schemas.microsoft.com/office/drawing/2014/main" id="{DDD89CE7-3804-4233-975E-8824ECC904D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31811" y="2573146"/>
              <a:ext cx="1750931" cy="1750931"/>
            </a:xfrm>
            <a:prstGeom prst="rect">
              <a:avLst/>
            </a:prstGeom>
          </p:spPr>
        </p:pic>
        <p:sp>
          <p:nvSpPr>
            <p:cNvPr id="44" name="文字方塊 43">
              <a:extLst>
                <a:ext uri="{FF2B5EF4-FFF2-40B4-BE49-F238E27FC236}">
                  <a16:creationId xmlns:a16="http://schemas.microsoft.com/office/drawing/2014/main" id="{66595CEE-A95F-40B2-9E92-92D418D4D362}"/>
                </a:ext>
              </a:extLst>
            </p:cNvPr>
            <p:cNvSpPr txBox="1"/>
            <p:nvPr/>
          </p:nvSpPr>
          <p:spPr>
            <a:xfrm>
              <a:off x="2436673" y="2776383"/>
              <a:ext cx="133135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Name</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4" name="群組 53">
            <a:extLst>
              <a:ext uri="{FF2B5EF4-FFF2-40B4-BE49-F238E27FC236}">
                <a16:creationId xmlns:a16="http://schemas.microsoft.com/office/drawing/2014/main" id="{A9FD5FDB-4538-4067-858F-02ACE4583865}"/>
              </a:ext>
            </a:extLst>
          </p:cNvPr>
          <p:cNvGrpSpPr/>
          <p:nvPr/>
        </p:nvGrpSpPr>
        <p:grpSpPr>
          <a:xfrm>
            <a:off x="584310" y="2510755"/>
            <a:ext cx="2080575" cy="1750931"/>
            <a:chOff x="271245" y="2573146"/>
            <a:chExt cx="2080575" cy="1750931"/>
          </a:xfrm>
        </p:grpSpPr>
        <p:pic>
          <p:nvPicPr>
            <p:cNvPr id="34" name="圖片 33">
              <a:extLst>
                <a:ext uri="{FF2B5EF4-FFF2-40B4-BE49-F238E27FC236}">
                  <a16:creationId xmlns:a16="http://schemas.microsoft.com/office/drawing/2014/main" id="{4D687D55-8A7E-4EE3-817A-C934048E826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7118" y="2573146"/>
              <a:ext cx="1750931" cy="1750931"/>
            </a:xfrm>
            <a:prstGeom prst="rect">
              <a:avLst/>
            </a:prstGeom>
          </p:spPr>
        </p:pic>
        <p:sp>
          <p:nvSpPr>
            <p:cNvPr id="45" name="文字方塊 44">
              <a:extLst>
                <a:ext uri="{FF2B5EF4-FFF2-40B4-BE49-F238E27FC236}">
                  <a16:creationId xmlns:a16="http://schemas.microsoft.com/office/drawing/2014/main" id="{33ACEF76-F7DD-4A34-8DD1-C7898868FFCB}"/>
                </a:ext>
              </a:extLst>
            </p:cNvPr>
            <p:cNvSpPr txBox="1"/>
            <p:nvPr/>
          </p:nvSpPr>
          <p:spPr>
            <a:xfrm>
              <a:off x="271245" y="2835406"/>
              <a:ext cx="2080575" cy="707886"/>
            </a:xfrm>
            <a:prstGeom prst="rect">
              <a:avLst/>
            </a:prstGeom>
            <a:noFill/>
          </p:spPr>
          <p:txBody>
            <a:bodyPr wrap="square" rtlCol="0">
              <a:spAutoFit/>
            </a:bodyPr>
            <a:lstStyle/>
            <a:p>
              <a:pPr algn="ctr"/>
              <a:r>
                <a:rPr lang="en-US" altLang="zh-TW" sz="2000" dirty="0">
                  <a:latin typeface="Yu Gothic UI Semibold" panose="020B0700000000000000" pitchFamily="34" charset="-128"/>
                  <a:ea typeface="Yu Gothic UI Semibold" panose="020B0700000000000000" pitchFamily="34" charset="-128"/>
                  <a:cs typeface="Tahoma" panose="020B0604030504040204" pitchFamily="34" charset="0"/>
                </a:rPr>
                <a:t>Secondary</a:t>
              </a:r>
            </a:p>
            <a:p>
              <a:pPr algn="ctr"/>
              <a:r>
                <a:rPr lang="en-US" altLang="zh-TW" sz="2000" dirty="0" err="1">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9" name="群組 58">
            <a:extLst>
              <a:ext uri="{FF2B5EF4-FFF2-40B4-BE49-F238E27FC236}">
                <a16:creationId xmlns:a16="http://schemas.microsoft.com/office/drawing/2014/main" id="{678CE788-E52F-409C-AA39-9E6864928862}"/>
              </a:ext>
            </a:extLst>
          </p:cNvPr>
          <p:cNvGrpSpPr/>
          <p:nvPr/>
        </p:nvGrpSpPr>
        <p:grpSpPr>
          <a:xfrm>
            <a:off x="7969682" y="2456259"/>
            <a:ext cx="2891965" cy="1750931"/>
            <a:chOff x="7829066" y="2573146"/>
            <a:chExt cx="2891965" cy="1750931"/>
          </a:xfrm>
        </p:grpSpPr>
        <p:pic>
          <p:nvPicPr>
            <p:cNvPr id="29" name="圖片 28">
              <a:extLst>
                <a:ext uri="{FF2B5EF4-FFF2-40B4-BE49-F238E27FC236}">
                  <a16:creationId xmlns:a16="http://schemas.microsoft.com/office/drawing/2014/main" id="{527B190C-81D0-46C9-9015-240D1A61D04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376913" y="2573146"/>
              <a:ext cx="1750931" cy="1750931"/>
            </a:xfrm>
            <a:prstGeom prst="rect">
              <a:avLst/>
            </a:prstGeom>
          </p:spPr>
        </p:pic>
        <p:sp>
          <p:nvSpPr>
            <p:cNvPr id="46" name="文字方塊 45">
              <a:extLst>
                <a:ext uri="{FF2B5EF4-FFF2-40B4-BE49-F238E27FC236}">
                  <a16:creationId xmlns:a16="http://schemas.microsoft.com/office/drawing/2014/main" id="{3E2A0DAA-03AC-4771-82CD-C9D197207C15}"/>
                </a:ext>
              </a:extLst>
            </p:cNvPr>
            <p:cNvSpPr txBox="1"/>
            <p:nvPr/>
          </p:nvSpPr>
          <p:spPr>
            <a:xfrm>
              <a:off x="7829066" y="2771319"/>
              <a:ext cx="289196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Resource</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7" name="群組 56">
            <a:extLst>
              <a:ext uri="{FF2B5EF4-FFF2-40B4-BE49-F238E27FC236}">
                <a16:creationId xmlns:a16="http://schemas.microsoft.com/office/drawing/2014/main" id="{35B14339-A54B-4BCF-88A6-ECE1D99C8C83}"/>
              </a:ext>
            </a:extLst>
          </p:cNvPr>
          <p:cNvGrpSpPr/>
          <p:nvPr/>
        </p:nvGrpSpPr>
        <p:grpSpPr>
          <a:xfrm>
            <a:off x="1532036" y="4965231"/>
            <a:ext cx="1750931" cy="1750931"/>
            <a:chOff x="1252147" y="4376546"/>
            <a:chExt cx="1750931" cy="1750931"/>
          </a:xfrm>
        </p:grpSpPr>
        <p:pic>
          <p:nvPicPr>
            <p:cNvPr id="38" name="圖片 37">
              <a:extLst>
                <a:ext uri="{FF2B5EF4-FFF2-40B4-BE49-F238E27FC236}">
                  <a16:creationId xmlns:a16="http://schemas.microsoft.com/office/drawing/2014/main" id="{C4061B7B-A53E-482B-90EE-7173B763A10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52147" y="4376546"/>
              <a:ext cx="1750931" cy="1750931"/>
            </a:xfrm>
            <a:prstGeom prst="rect">
              <a:avLst/>
            </a:prstGeom>
          </p:spPr>
        </p:pic>
        <p:sp>
          <p:nvSpPr>
            <p:cNvPr id="49" name="文字方塊 48">
              <a:extLst>
                <a:ext uri="{FF2B5EF4-FFF2-40B4-BE49-F238E27FC236}">
                  <a16:creationId xmlns:a16="http://schemas.microsoft.com/office/drawing/2014/main" id="{4FDA3D8A-CC84-4556-80B0-6550A8D1999C}"/>
                </a:ext>
              </a:extLst>
            </p:cNvPr>
            <p:cNvSpPr txBox="1"/>
            <p:nvPr/>
          </p:nvSpPr>
          <p:spPr>
            <a:xfrm>
              <a:off x="1458361" y="4586337"/>
              <a:ext cx="1331355" cy="830997"/>
            </a:xfrm>
            <a:prstGeom prst="rect">
              <a:avLst/>
            </a:prstGeom>
            <a:noFill/>
            <a:ln>
              <a:solidFill>
                <a:schemeClr val="tx1"/>
              </a:solidFill>
            </a:ln>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0" name="群組 59">
            <a:extLst>
              <a:ext uri="{FF2B5EF4-FFF2-40B4-BE49-F238E27FC236}">
                <a16:creationId xmlns:a16="http://schemas.microsoft.com/office/drawing/2014/main" id="{37A800A7-FF7A-40BA-819D-CC50BDB4C973}"/>
              </a:ext>
            </a:extLst>
          </p:cNvPr>
          <p:cNvGrpSpPr/>
          <p:nvPr/>
        </p:nvGrpSpPr>
        <p:grpSpPr>
          <a:xfrm>
            <a:off x="7231073" y="4965231"/>
            <a:ext cx="1750931" cy="1750931"/>
            <a:chOff x="7355272" y="4376546"/>
            <a:chExt cx="1750931" cy="1750931"/>
          </a:xfrm>
        </p:grpSpPr>
        <p:pic>
          <p:nvPicPr>
            <p:cNvPr id="35" name="圖片 34">
              <a:extLst>
                <a:ext uri="{FF2B5EF4-FFF2-40B4-BE49-F238E27FC236}">
                  <a16:creationId xmlns:a16="http://schemas.microsoft.com/office/drawing/2014/main" id="{FA5E5097-4867-44CC-89EB-A856D34EEAC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355272" y="4376546"/>
              <a:ext cx="1750931" cy="1750931"/>
            </a:xfrm>
            <a:prstGeom prst="rect">
              <a:avLst/>
            </a:prstGeom>
          </p:spPr>
        </p:pic>
        <p:sp>
          <p:nvSpPr>
            <p:cNvPr id="50" name="文字方塊 49">
              <a:extLst>
                <a:ext uri="{FF2B5EF4-FFF2-40B4-BE49-F238E27FC236}">
                  <a16:creationId xmlns:a16="http://schemas.microsoft.com/office/drawing/2014/main" id="{E77299F0-8C63-4875-8519-1F27E0185D07}"/>
                </a:ext>
              </a:extLst>
            </p:cNvPr>
            <p:cNvSpPr txBox="1"/>
            <p:nvPr/>
          </p:nvSpPr>
          <p:spPr>
            <a:xfrm>
              <a:off x="7565059" y="4586336"/>
              <a:ext cx="133135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8" name="群組 57">
            <a:extLst>
              <a:ext uri="{FF2B5EF4-FFF2-40B4-BE49-F238E27FC236}">
                <a16:creationId xmlns:a16="http://schemas.microsoft.com/office/drawing/2014/main" id="{3976AF6F-9F7F-4A1F-8631-AF6AD601B91A}"/>
              </a:ext>
            </a:extLst>
          </p:cNvPr>
          <p:cNvGrpSpPr/>
          <p:nvPr/>
        </p:nvGrpSpPr>
        <p:grpSpPr>
          <a:xfrm>
            <a:off x="3730617" y="4993902"/>
            <a:ext cx="2080575" cy="1750931"/>
            <a:chOff x="3119316" y="4376546"/>
            <a:chExt cx="2080575" cy="1750931"/>
          </a:xfrm>
        </p:grpSpPr>
        <p:pic>
          <p:nvPicPr>
            <p:cNvPr id="39" name="圖片 38">
              <a:extLst>
                <a:ext uri="{FF2B5EF4-FFF2-40B4-BE49-F238E27FC236}">
                  <a16:creationId xmlns:a16="http://schemas.microsoft.com/office/drawing/2014/main" id="{958FFF51-5ECB-47D1-8E47-54BAB74C481C}"/>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84139" y="4376546"/>
              <a:ext cx="1750931" cy="1750931"/>
            </a:xfrm>
            <a:prstGeom prst="rect">
              <a:avLst/>
            </a:prstGeom>
          </p:spPr>
        </p:pic>
        <p:sp>
          <p:nvSpPr>
            <p:cNvPr id="51" name="文字方塊 50">
              <a:extLst>
                <a:ext uri="{FF2B5EF4-FFF2-40B4-BE49-F238E27FC236}">
                  <a16:creationId xmlns:a16="http://schemas.microsoft.com/office/drawing/2014/main" id="{845E8B45-BC37-4CF1-B9C1-BD76C3A0A193}"/>
                </a:ext>
              </a:extLst>
            </p:cNvPr>
            <p:cNvSpPr txBox="1"/>
            <p:nvPr/>
          </p:nvSpPr>
          <p:spPr>
            <a:xfrm>
              <a:off x="3119316" y="4586336"/>
              <a:ext cx="2080575" cy="830997"/>
            </a:xfrm>
            <a:prstGeom prst="rect">
              <a:avLst/>
            </a:prstGeom>
            <a:noFill/>
          </p:spPr>
          <p:txBody>
            <a:bodyPr wrap="square" rtlCol="0">
              <a:spAutoFit/>
            </a:bodyPr>
            <a:lstStyle/>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1" name="群組 60">
            <a:extLst>
              <a:ext uri="{FF2B5EF4-FFF2-40B4-BE49-F238E27FC236}">
                <a16:creationId xmlns:a16="http://schemas.microsoft.com/office/drawing/2014/main" id="{380D42E6-944E-4907-A6E0-F51F2CB0A98F}"/>
              </a:ext>
            </a:extLst>
          </p:cNvPr>
          <p:cNvGrpSpPr/>
          <p:nvPr/>
        </p:nvGrpSpPr>
        <p:grpSpPr>
          <a:xfrm>
            <a:off x="9581262" y="4975984"/>
            <a:ext cx="2080575" cy="1750931"/>
            <a:chOff x="9217204" y="4382896"/>
            <a:chExt cx="2080575" cy="1750931"/>
          </a:xfrm>
        </p:grpSpPr>
        <p:pic>
          <p:nvPicPr>
            <p:cNvPr id="36" name="圖片 35">
              <a:extLst>
                <a:ext uri="{FF2B5EF4-FFF2-40B4-BE49-F238E27FC236}">
                  <a16:creationId xmlns:a16="http://schemas.microsoft.com/office/drawing/2014/main" id="{2A84368A-4741-47A0-8DB6-B64DBFB709EC}"/>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382027" y="4382896"/>
              <a:ext cx="1750931" cy="1750931"/>
            </a:xfrm>
            <a:prstGeom prst="rect">
              <a:avLst/>
            </a:prstGeom>
          </p:spPr>
        </p:pic>
        <p:sp>
          <p:nvSpPr>
            <p:cNvPr id="52" name="文字方塊 51">
              <a:extLst>
                <a:ext uri="{FF2B5EF4-FFF2-40B4-BE49-F238E27FC236}">
                  <a16:creationId xmlns:a16="http://schemas.microsoft.com/office/drawing/2014/main" id="{8D254307-90B7-4BC5-A6E8-3910AB6EBBE7}"/>
                </a:ext>
              </a:extLst>
            </p:cNvPr>
            <p:cNvSpPr txBox="1"/>
            <p:nvPr/>
          </p:nvSpPr>
          <p:spPr>
            <a:xfrm>
              <a:off x="9217204" y="4571284"/>
              <a:ext cx="2080575" cy="830997"/>
            </a:xfrm>
            <a:prstGeom prst="rect">
              <a:avLst/>
            </a:prstGeom>
            <a:noFill/>
          </p:spPr>
          <p:txBody>
            <a:bodyPr wrap="square" rtlCol="0">
              <a:spAutoFit/>
            </a:bodyPr>
            <a:lstStyle/>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37" name="箭號: 左-右雙向 36">
            <a:extLst>
              <a:ext uri="{FF2B5EF4-FFF2-40B4-BE49-F238E27FC236}">
                <a16:creationId xmlns:a16="http://schemas.microsoft.com/office/drawing/2014/main" id="{1FAD7087-5C56-ADCA-3A9A-7D7AEA30B59E}"/>
              </a:ext>
            </a:extLst>
          </p:cNvPr>
          <p:cNvSpPr/>
          <p:nvPr/>
        </p:nvSpPr>
        <p:spPr>
          <a:xfrm rot="8067624">
            <a:off x="2220415" y="4428459"/>
            <a:ext cx="888939" cy="291940"/>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箭號: 左-右雙向 39">
            <a:extLst>
              <a:ext uri="{FF2B5EF4-FFF2-40B4-BE49-F238E27FC236}">
                <a16:creationId xmlns:a16="http://schemas.microsoft.com/office/drawing/2014/main" id="{18B35829-8AF2-0E25-BE28-FA11F1B91AD7}"/>
              </a:ext>
            </a:extLst>
          </p:cNvPr>
          <p:cNvSpPr/>
          <p:nvPr/>
        </p:nvSpPr>
        <p:spPr>
          <a:xfrm rot="2900368">
            <a:off x="9676566" y="4341839"/>
            <a:ext cx="888939" cy="280680"/>
          </a:xfrm>
          <a:prstGeom prst="lef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箭號: 左-上雙向 47">
            <a:extLst>
              <a:ext uri="{FF2B5EF4-FFF2-40B4-BE49-F238E27FC236}">
                <a16:creationId xmlns:a16="http://schemas.microsoft.com/office/drawing/2014/main" id="{1EA9893E-FEAE-A2BD-C481-7D7190EADD6D}"/>
              </a:ext>
            </a:extLst>
          </p:cNvPr>
          <p:cNvSpPr/>
          <p:nvPr/>
        </p:nvSpPr>
        <p:spPr>
          <a:xfrm flipV="1">
            <a:off x="7534278" y="1210991"/>
            <a:ext cx="2028822" cy="1129558"/>
          </a:xfrm>
          <a:prstGeom prst="leftUpArrow">
            <a:avLst>
              <a:gd name="adj1" fmla="val 15300"/>
              <a:gd name="adj2" fmla="val 12820"/>
              <a:gd name="adj3" fmla="val 25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箭號: 左-上雙向 61">
            <a:extLst>
              <a:ext uri="{FF2B5EF4-FFF2-40B4-BE49-F238E27FC236}">
                <a16:creationId xmlns:a16="http://schemas.microsoft.com/office/drawing/2014/main" id="{40F6BA59-D599-C992-19A1-BAD453DDAB8E}"/>
              </a:ext>
            </a:extLst>
          </p:cNvPr>
          <p:cNvSpPr/>
          <p:nvPr/>
        </p:nvSpPr>
        <p:spPr>
          <a:xfrm flipH="1" flipV="1">
            <a:off x="3334949" y="1246287"/>
            <a:ext cx="2028822" cy="1129558"/>
          </a:xfrm>
          <a:prstGeom prst="leftUpArrow">
            <a:avLst>
              <a:gd name="adj1" fmla="val 15300"/>
              <a:gd name="adj2" fmla="val 12820"/>
              <a:gd name="adj3" fmla="val 25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箭號: 左-右雙向 32">
            <a:extLst>
              <a:ext uri="{FF2B5EF4-FFF2-40B4-BE49-F238E27FC236}">
                <a16:creationId xmlns:a16="http://schemas.microsoft.com/office/drawing/2014/main" id="{B4A51E89-941E-7E09-D813-E1F91D05BE92}"/>
              </a:ext>
            </a:extLst>
          </p:cNvPr>
          <p:cNvSpPr/>
          <p:nvPr/>
        </p:nvSpPr>
        <p:spPr>
          <a:xfrm rot="954365">
            <a:off x="3824785" y="4482941"/>
            <a:ext cx="3468234" cy="287520"/>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箭號: 左-右雙向 40">
            <a:extLst>
              <a:ext uri="{FF2B5EF4-FFF2-40B4-BE49-F238E27FC236}">
                <a16:creationId xmlns:a16="http://schemas.microsoft.com/office/drawing/2014/main" id="{0727FFAC-7182-5CD4-59B0-BA94E5556871}"/>
              </a:ext>
            </a:extLst>
          </p:cNvPr>
          <p:cNvSpPr/>
          <p:nvPr/>
        </p:nvSpPr>
        <p:spPr>
          <a:xfrm rot="20534914">
            <a:off x="5635261" y="4474650"/>
            <a:ext cx="3371768" cy="287520"/>
          </a:xfrm>
          <a:prstGeom prst="leftRigh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 name="群組 3">
            <a:extLst>
              <a:ext uri="{FF2B5EF4-FFF2-40B4-BE49-F238E27FC236}">
                <a16:creationId xmlns:a16="http://schemas.microsoft.com/office/drawing/2014/main" id="{42EA5BF4-89D3-5E10-36B0-9DE3DCB96048}"/>
              </a:ext>
            </a:extLst>
          </p:cNvPr>
          <p:cNvGrpSpPr/>
          <p:nvPr/>
        </p:nvGrpSpPr>
        <p:grpSpPr>
          <a:xfrm>
            <a:off x="4135659" y="2487628"/>
            <a:ext cx="2080575" cy="1750931"/>
            <a:chOff x="3871681" y="2573146"/>
            <a:chExt cx="2080575" cy="1750931"/>
          </a:xfrm>
        </p:grpSpPr>
        <p:pic>
          <p:nvPicPr>
            <p:cNvPr id="5" name="圖片 4">
              <a:extLst>
                <a:ext uri="{FF2B5EF4-FFF2-40B4-BE49-F238E27FC236}">
                  <a16:creationId xmlns:a16="http://schemas.microsoft.com/office/drawing/2014/main" id="{3D1C5AAC-2131-BD91-5077-7500104B128D}"/>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036504" y="2573146"/>
              <a:ext cx="1750931" cy="1750931"/>
            </a:xfrm>
            <a:prstGeom prst="rect">
              <a:avLst/>
            </a:prstGeom>
          </p:spPr>
        </p:pic>
        <p:sp>
          <p:nvSpPr>
            <p:cNvPr id="7" name="文字方塊 6">
              <a:extLst>
                <a:ext uri="{FF2B5EF4-FFF2-40B4-BE49-F238E27FC236}">
                  <a16:creationId xmlns:a16="http://schemas.microsoft.com/office/drawing/2014/main" id="{5102BE9F-67D2-C7CF-CD63-FB0552D59656}"/>
                </a:ext>
              </a:extLst>
            </p:cNvPr>
            <p:cNvSpPr txBox="1"/>
            <p:nvPr/>
          </p:nvSpPr>
          <p:spPr>
            <a:xfrm>
              <a:off x="3871681" y="2834592"/>
              <a:ext cx="2080575" cy="707886"/>
            </a:xfrm>
            <a:prstGeom prst="rect">
              <a:avLst/>
            </a:prstGeom>
            <a:noFill/>
          </p:spPr>
          <p:txBody>
            <a:bodyPr wrap="square" rtlCol="0">
              <a:spAutoFit/>
            </a:bodyPr>
            <a:lstStyle/>
            <a:p>
              <a:pPr algn="ctr"/>
              <a:r>
                <a:rPr lang="en-US" altLang="zh-TW"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Standby</a:t>
              </a:r>
            </a:p>
            <a:p>
              <a:pPr algn="ctr"/>
              <a:r>
                <a:rPr lang="en-US" altLang="zh-TW" sz="2000" dirty="0" err="1">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pic>
        <p:nvPicPr>
          <p:cNvPr id="9" name="圖片 8">
            <a:extLst>
              <a:ext uri="{FF2B5EF4-FFF2-40B4-BE49-F238E27FC236}">
                <a16:creationId xmlns:a16="http://schemas.microsoft.com/office/drawing/2014/main" id="{76417BAE-72A1-C8F0-C93C-0F1C9F7FD1EF}"/>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4640736" y="1642849"/>
            <a:ext cx="934564" cy="934564"/>
          </a:xfrm>
          <a:prstGeom prst="rect">
            <a:avLst/>
          </a:prstGeom>
        </p:spPr>
      </p:pic>
      <p:pic>
        <p:nvPicPr>
          <p:cNvPr id="10" name="圖片 9">
            <a:extLst>
              <a:ext uri="{FF2B5EF4-FFF2-40B4-BE49-F238E27FC236}">
                <a16:creationId xmlns:a16="http://schemas.microsoft.com/office/drawing/2014/main" id="{C7456AD9-9BDE-555D-8247-887005E654D2}"/>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3693536" y="1644518"/>
            <a:ext cx="934564" cy="934564"/>
          </a:xfrm>
          <a:prstGeom prst="rect">
            <a:avLst/>
          </a:prstGeom>
        </p:spPr>
      </p:pic>
      <p:sp>
        <p:nvSpPr>
          <p:cNvPr id="11" name="文字方塊 10">
            <a:extLst>
              <a:ext uri="{FF2B5EF4-FFF2-40B4-BE49-F238E27FC236}">
                <a16:creationId xmlns:a16="http://schemas.microsoft.com/office/drawing/2014/main" id="{E057B893-E5E8-2353-68A1-1B1ABF414BF9}"/>
              </a:ext>
            </a:extLst>
          </p:cNvPr>
          <p:cNvSpPr txBox="1"/>
          <p:nvPr/>
        </p:nvSpPr>
        <p:spPr>
          <a:xfrm>
            <a:off x="3712426" y="1668988"/>
            <a:ext cx="1055309" cy="615553"/>
          </a:xfrm>
          <a:prstGeom prst="rect">
            <a:avLst/>
          </a:prstGeom>
          <a:noFill/>
        </p:spPr>
        <p:txBody>
          <a:bodyPr wrap="square">
            <a:spAutoFit/>
          </a:bodyPr>
          <a:lstStyle/>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Journal </a:t>
            </a:r>
          </a:p>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 Nodes</a:t>
            </a:r>
            <a:endParaRPr lang="zh-TW" altLang="en-US" sz="17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
        <p:nvSpPr>
          <p:cNvPr id="12" name="文字方塊 11">
            <a:extLst>
              <a:ext uri="{FF2B5EF4-FFF2-40B4-BE49-F238E27FC236}">
                <a16:creationId xmlns:a16="http://schemas.microsoft.com/office/drawing/2014/main" id="{7E4A51D2-9A7A-D114-27CE-18E91A5DC831}"/>
              </a:ext>
            </a:extLst>
          </p:cNvPr>
          <p:cNvSpPr txBox="1"/>
          <p:nvPr/>
        </p:nvSpPr>
        <p:spPr>
          <a:xfrm>
            <a:off x="4637241" y="1848299"/>
            <a:ext cx="933269" cy="276999"/>
          </a:xfrm>
          <a:prstGeom prst="rect">
            <a:avLst/>
          </a:prstGeom>
          <a:noFill/>
        </p:spPr>
        <p:txBody>
          <a:bodyPr wrap="none" rtlCol="0">
            <a:spAutoFit/>
          </a:bodyPr>
          <a:lstStyle/>
          <a:p>
            <a:r>
              <a:rPr lang="en-US" altLang="zh-TW" sz="1200" dirty="0">
                <a:solidFill>
                  <a:schemeClr val="bg1">
                    <a:lumMod val="85000"/>
                  </a:schemeClr>
                </a:solidFill>
                <a:latin typeface="Yu Gothic UI Semibold" panose="020B0700000000000000" pitchFamily="34" charset="-128"/>
                <a:ea typeface="Yu Gothic UI Semibold" panose="020B0700000000000000" pitchFamily="34" charset="-128"/>
              </a:rPr>
              <a:t>Zookeeper</a:t>
            </a:r>
            <a:endParaRPr lang="zh-TW" altLang="en-US" sz="12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
        <p:nvSpPr>
          <p:cNvPr id="2" name="語音泡泡: 圓角矩形 1">
            <a:extLst>
              <a:ext uri="{FF2B5EF4-FFF2-40B4-BE49-F238E27FC236}">
                <a16:creationId xmlns:a16="http://schemas.microsoft.com/office/drawing/2014/main" id="{5656BB9B-8776-4B31-9D15-9C752E0505FB}"/>
              </a:ext>
            </a:extLst>
          </p:cNvPr>
          <p:cNvSpPr/>
          <p:nvPr/>
        </p:nvSpPr>
        <p:spPr>
          <a:xfrm>
            <a:off x="4526210" y="3023258"/>
            <a:ext cx="3632917" cy="1278442"/>
          </a:xfrm>
          <a:prstGeom prst="wedgeRoundRectCallout">
            <a:avLst>
              <a:gd name="adj1" fmla="val -40653"/>
              <a:gd name="adj2" fmla="val 95371"/>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solidFill>
                  <a:srgbClr val="374151"/>
                </a:solidFill>
                <a:latin typeface="Times New Roman" panose="02020603050405020304" pitchFamily="18" charset="0"/>
                <a:cs typeface="Times New Roman" panose="02020603050405020304" pitchFamily="18" charset="0"/>
              </a:rPr>
              <a:t>NodeManager</a:t>
            </a:r>
            <a:r>
              <a:rPr lang="zh-CN" altLang="en-US" sz="2400" dirty="0">
                <a:solidFill>
                  <a:srgbClr val="374151"/>
                </a:solidFill>
                <a:latin typeface="Times New Roman" panose="02020603050405020304" pitchFamily="18" charset="0"/>
                <a:cs typeface="Times New Roman" panose="02020603050405020304" pitchFamily="18" charset="0"/>
              </a:rPr>
              <a:t>是</a:t>
            </a:r>
            <a:r>
              <a:rPr lang="en-US" altLang="zh-CN" sz="2400" dirty="0">
                <a:solidFill>
                  <a:srgbClr val="374151"/>
                </a:solidFill>
                <a:latin typeface="Times New Roman" panose="02020603050405020304" pitchFamily="18" charset="0"/>
                <a:cs typeface="Times New Roman" panose="02020603050405020304" pitchFamily="18" charset="0"/>
              </a:rPr>
              <a:t>YARN</a:t>
            </a:r>
            <a:r>
              <a:rPr lang="zh-TW" altLang="en-US" sz="2400" dirty="0">
                <a:solidFill>
                  <a:srgbClr val="374151"/>
                </a:solidFill>
                <a:latin typeface="Times New Roman" panose="02020603050405020304" pitchFamily="18" charset="0"/>
                <a:cs typeface="Times New Roman" panose="02020603050405020304" pitchFamily="18" charset="0"/>
              </a:rPr>
              <a:t>系統</a:t>
            </a:r>
            <a:r>
              <a:rPr lang="zh-CN" altLang="en-US" sz="2400" dirty="0">
                <a:solidFill>
                  <a:srgbClr val="374151"/>
                </a:solidFill>
                <a:latin typeface="Times New Roman" panose="02020603050405020304" pitchFamily="18" charset="0"/>
                <a:cs typeface="Times New Roman" panose="02020603050405020304" pitchFamily="18" charset="0"/>
              </a:rPr>
              <a:t>中的工作</a:t>
            </a:r>
            <a:r>
              <a:rPr lang="zh-TW" altLang="en-US" sz="2400" dirty="0">
                <a:solidFill>
                  <a:srgbClr val="374151"/>
                </a:solidFill>
                <a:latin typeface="Times New Roman" panose="02020603050405020304" pitchFamily="18" charset="0"/>
                <a:cs typeface="Times New Roman" panose="02020603050405020304" pitchFamily="18" charset="0"/>
              </a:rPr>
              <a:t>節點。</a:t>
            </a:r>
          </a:p>
        </p:txBody>
      </p:sp>
    </p:spTree>
    <p:extLst>
      <p:ext uri="{BB962C8B-B14F-4D97-AF65-F5344CB8AC3E}">
        <p14:creationId xmlns:p14="http://schemas.microsoft.com/office/powerpoint/2010/main" val="636610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a:xfrm>
            <a:off x="8610600" y="6356350"/>
            <a:ext cx="2273425" cy="315247"/>
          </a:xfrm>
        </p:spPr>
        <p:txBody>
          <a:bodyPr/>
          <a:lstStyle/>
          <a:p>
            <a:fld id="{4270B8D7-6D49-4743-8D36-FC6599991F56}" type="slidenum">
              <a:rPr lang="zh-TW" altLang="en-US" smtClean="0"/>
              <a:t>37</a:t>
            </a:fld>
            <a:endParaRPr lang="zh-TW" altLang="en-US"/>
          </a:p>
        </p:txBody>
      </p:sp>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53" name="群組 52">
            <a:extLst>
              <a:ext uri="{FF2B5EF4-FFF2-40B4-BE49-F238E27FC236}">
                <a16:creationId xmlns:a16="http://schemas.microsoft.com/office/drawing/2014/main" id="{55C6A93C-F0B1-4002-94FE-E6104AAF54BB}"/>
              </a:ext>
            </a:extLst>
          </p:cNvPr>
          <p:cNvGrpSpPr/>
          <p:nvPr/>
        </p:nvGrpSpPr>
        <p:grpSpPr>
          <a:xfrm>
            <a:off x="5573560" y="813782"/>
            <a:ext cx="1750931" cy="1750931"/>
            <a:chOff x="5500842" y="1275713"/>
            <a:chExt cx="1750931" cy="1750931"/>
          </a:xfrm>
        </p:grpSpPr>
        <p:pic>
          <p:nvPicPr>
            <p:cNvPr id="3" name="圖片 2">
              <a:extLst>
                <a:ext uri="{FF2B5EF4-FFF2-40B4-BE49-F238E27FC236}">
                  <a16:creationId xmlns:a16="http://schemas.microsoft.com/office/drawing/2014/main" id="{DCDE830B-62F4-4495-AB6F-BB169DC9F6C9}"/>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5500842" y="1275713"/>
              <a:ext cx="1750931" cy="1750931"/>
            </a:xfrm>
            <a:prstGeom prst="rect">
              <a:avLst/>
            </a:prstGeom>
          </p:spPr>
        </p:pic>
        <p:sp>
          <p:nvSpPr>
            <p:cNvPr id="6" name="文字方塊 5">
              <a:extLst>
                <a:ext uri="{FF2B5EF4-FFF2-40B4-BE49-F238E27FC236}">
                  <a16:creationId xmlns:a16="http://schemas.microsoft.com/office/drawing/2014/main" id="{3038950E-9524-4A92-B247-906F5E1DE4D6}"/>
                </a:ext>
              </a:extLst>
            </p:cNvPr>
            <p:cNvSpPr txBox="1"/>
            <p:nvPr/>
          </p:nvSpPr>
          <p:spPr>
            <a:xfrm>
              <a:off x="5710629" y="1457374"/>
              <a:ext cx="1331355" cy="954107"/>
            </a:xfrm>
            <a:prstGeom prst="rect">
              <a:avLst/>
            </a:prstGeom>
            <a:noFill/>
          </p:spPr>
          <p:txBody>
            <a:bodyPr wrap="square" rtlCol="0">
              <a:spAutoFit/>
            </a:bodyPr>
            <a:lstStyle/>
            <a:p>
              <a:pPr algn="ctr"/>
              <a:r>
                <a:rPr lang="en-US" altLang="zh-TW" sz="28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Edge</a:t>
              </a:r>
            </a:p>
            <a:p>
              <a:pPr algn="ctr"/>
              <a:r>
                <a:rPr lang="en-US" altLang="zh-TW" sz="28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8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5" name="群組 54">
            <a:extLst>
              <a:ext uri="{FF2B5EF4-FFF2-40B4-BE49-F238E27FC236}">
                <a16:creationId xmlns:a16="http://schemas.microsoft.com/office/drawing/2014/main" id="{2FF5777F-AF49-4FF3-8263-441830F8A87F}"/>
              </a:ext>
            </a:extLst>
          </p:cNvPr>
          <p:cNvGrpSpPr/>
          <p:nvPr/>
        </p:nvGrpSpPr>
        <p:grpSpPr>
          <a:xfrm>
            <a:off x="2544876" y="2510755"/>
            <a:ext cx="1750931" cy="1750931"/>
            <a:chOff x="2231811" y="2573146"/>
            <a:chExt cx="1750931" cy="1750931"/>
          </a:xfrm>
        </p:grpSpPr>
        <p:pic>
          <p:nvPicPr>
            <p:cNvPr id="30" name="圖片 29">
              <a:extLst>
                <a:ext uri="{FF2B5EF4-FFF2-40B4-BE49-F238E27FC236}">
                  <a16:creationId xmlns:a16="http://schemas.microsoft.com/office/drawing/2014/main" id="{DDD89CE7-3804-4233-975E-8824ECC904D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31811" y="2573146"/>
              <a:ext cx="1750931" cy="1750931"/>
            </a:xfrm>
            <a:prstGeom prst="rect">
              <a:avLst/>
            </a:prstGeom>
          </p:spPr>
        </p:pic>
        <p:sp>
          <p:nvSpPr>
            <p:cNvPr id="44" name="文字方塊 43">
              <a:extLst>
                <a:ext uri="{FF2B5EF4-FFF2-40B4-BE49-F238E27FC236}">
                  <a16:creationId xmlns:a16="http://schemas.microsoft.com/office/drawing/2014/main" id="{66595CEE-A95F-40B2-9E92-92D418D4D362}"/>
                </a:ext>
              </a:extLst>
            </p:cNvPr>
            <p:cNvSpPr txBox="1"/>
            <p:nvPr/>
          </p:nvSpPr>
          <p:spPr>
            <a:xfrm>
              <a:off x="2436673" y="2776383"/>
              <a:ext cx="133135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Name</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4" name="群組 53">
            <a:extLst>
              <a:ext uri="{FF2B5EF4-FFF2-40B4-BE49-F238E27FC236}">
                <a16:creationId xmlns:a16="http://schemas.microsoft.com/office/drawing/2014/main" id="{A9FD5FDB-4538-4067-858F-02ACE4583865}"/>
              </a:ext>
            </a:extLst>
          </p:cNvPr>
          <p:cNvGrpSpPr/>
          <p:nvPr/>
        </p:nvGrpSpPr>
        <p:grpSpPr>
          <a:xfrm>
            <a:off x="584310" y="2510755"/>
            <a:ext cx="2080575" cy="1750931"/>
            <a:chOff x="271245" y="2573146"/>
            <a:chExt cx="2080575" cy="1750931"/>
          </a:xfrm>
        </p:grpSpPr>
        <p:pic>
          <p:nvPicPr>
            <p:cNvPr id="34" name="圖片 33">
              <a:extLst>
                <a:ext uri="{FF2B5EF4-FFF2-40B4-BE49-F238E27FC236}">
                  <a16:creationId xmlns:a16="http://schemas.microsoft.com/office/drawing/2014/main" id="{4D687D55-8A7E-4EE3-817A-C934048E8268}"/>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7118" y="2573146"/>
              <a:ext cx="1750931" cy="1750931"/>
            </a:xfrm>
            <a:prstGeom prst="rect">
              <a:avLst/>
            </a:prstGeom>
          </p:spPr>
        </p:pic>
        <p:sp>
          <p:nvSpPr>
            <p:cNvPr id="45" name="文字方塊 44">
              <a:extLst>
                <a:ext uri="{FF2B5EF4-FFF2-40B4-BE49-F238E27FC236}">
                  <a16:creationId xmlns:a16="http://schemas.microsoft.com/office/drawing/2014/main" id="{33ACEF76-F7DD-4A34-8DD1-C7898868FFCB}"/>
                </a:ext>
              </a:extLst>
            </p:cNvPr>
            <p:cNvSpPr txBox="1"/>
            <p:nvPr/>
          </p:nvSpPr>
          <p:spPr>
            <a:xfrm>
              <a:off x="271245" y="2835406"/>
              <a:ext cx="2080575" cy="707886"/>
            </a:xfrm>
            <a:prstGeom prst="rect">
              <a:avLst/>
            </a:prstGeom>
            <a:noFill/>
          </p:spPr>
          <p:txBody>
            <a:bodyPr wrap="square" rtlCol="0">
              <a:spAutoFit/>
            </a:bodyPr>
            <a:lstStyle/>
            <a:p>
              <a:pPr algn="ctr"/>
              <a:r>
                <a:rPr lang="en-US" altLang="zh-TW"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Secondary</a:t>
              </a:r>
            </a:p>
            <a:p>
              <a:pPr algn="ctr"/>
              <a:r>
                <a:rPr lang="en-US" altLang="zh-TW" sz="2000" dirty="0" err="1">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9" name="群組 58">
            <a:extLst>
              <a:ext uri="{FF2B5EF4-FFF2-40B4-BE49-F238E27FC236}">
                <a16:creationId xmlns:a16="http://schemas.microsoft.com/office/drawing/2014/main" id="{678CE788-E52F-409C-AA39-9E6864928862}"/>
              </a:ext>
            </a:extLst>
          </p:cNvPr>
          <p:cNvGrpSpPr/>
          <p:nvPr/>
        </p:nvGrpSpPr>
        <p:grpSpPr>
          <a:xfrm>
            <a:off x="7969682" y="2456259"/>
            <a:ext cx="2891965" cy="1750931"/>
            <a:chOff x="7829066" y="2573146"/>
            <a:chExt cx="2891965" cy="1750931"/>
          </a:xfrm>
        </p:grpSpPr>
        <p:pic>
          <p:nvPicPr>
            <p:cNvPr id="29" name="圖片 28">
              <a:extLst>
                <a:ext uri="{FF2B5EF4-FFF2-40B4-BE49-F238E27FC236}">
                  <a16:creationId xmlns:a16="http://schemas.microsoft.com/office/drawing/2014/main" id="{527B190C-81D0-46C9-9015-240D1A61D040}"/>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8376913" y="2573146"/>
              <a:ext cx="1750931" cy="1750931"/>
            </a:xfrm>
            <a:prstGeom prst="rect">
              <a:avLst/>
            </a:prstGeom>
          </p:spPr>
        </p:pic>
        <p:sp>
          <p:nvSpPr>
            <p:cNvPr id="46" name="文字方塊 45">
              <a:extLst>
                <a:ext uri="{FF2B5EF4-FFF2-40B4-BE49-F238E27FC236}">
                  <a16:creationId xmlns:a16="http://schemas.microsoft.com/office/drawing/2014/main" id="{3E2A0DAA-03AC-4771-82CD-C9D197207C15}"/>
                </a:ext>
              </a:extLst>
            </p:cNvPr>
            <p:cNvSpPr txBox="1"/>
            <p:nvPr/>
          </p:nvSpPr>
          <p:spPr>
            <a:xfrm>
              <a:off x="7829066" y="2771319"/>
              <a:ext cx="289196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Resource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0" name="群組 59">
            <a:extLst>
              <a:ext uri="{FF2B5EF4-FFF2-40B4-BE49-F238E27FC236}">
                <a16:creationId xmlns:a16="http://schemas.microsoft.com/office/drawing/2014/main" id="{37A800A7-FF7A-40BA-819D-CC50BDB4C973}"/>
              </a:ext>
            </a:extLst>
          </p:cNvPr>
          <p:cNvGrpSpPr/>
          <p:nvPr/>
        </p:nvGrpSpPr>
        <p:grpSpPr>
          <a:xfrm>
            <a:off x="7231073" y="4965231"/>
            <a:ext cx="1750931" cy="1750931"/>
            <a:chOff x="7355272" y="4376546"/>
            <a:chExt cx="1750931" cy="1750931"/>
          </a:xfrm>
        </p:grpSpPr>
        <p:pic>
          <p:nvPicPr>
            <p:cNvPr id="35" name="圖片 34">
              <a:extLst>
                <a:ext uri="{FF2B5EF4-FFF2-40B4-BE49-F238E27FC236}">
                  <a16:creationId xmlns:a16="http://schemas.microsoft.com/office/drawing/2014/main" id="{FA5E5097-4867-44CC-89EB-A856D34EEAC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355272" y="4376546"/>
              <a:ext cx="1750931" cy="1750931"/>
            </a:xfrm>
            <a:prstGeom prst="rect">
              <a:avLst/>
            </a:prstGeom>
          </p:spPr>
        </p:pic>
        <p:sp>
          <p:nvSpPr>
            <p:cNvPr id="50" name="文字方塊 49">
              <a:extLst>
                <a:ext uri="{FF2B5EF4-FFF2-40B4-BE49-F238E27FC236}">
                  <a16:creationId xmlns:a16="http://schemas.microsoft.com/office/drawing/2014/main" id="{E77299F0-8C63-4875-8519-1F27E0185D07}"/>
                </a:ext>
              </a:extLst>
            </p:cNvPr>
            <p:cNvSpPr txBox="1"/>
            <p:nvPr/>
          </p:nvSpPr>
          <p:spPr>
            <a:xfrm>
              <a:off x="7565059" y="4586336"/>
              <a:ext cx="133135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8" name="群組 57">
            <a:extLst>
              <a:ext uri="{FF2B5EF4-FFF2-40B4-BE49-F238E27FC236}">
                <a16:creationId xmlns:a16="http://schemas.microsoft.com/office/drawing/2014/main" id="{3976AF6F-9F7F-4A1F-8631-AF6AD601B91A}"/>
              </a:ext>
            </a:extLst>
          </p:cNvPr>
          <p:cNvGrpSpPr/>
          <p:nvPr/>
        </p:nvGrpSpPr>
        <p:grpSpPr>
          <a:xfrm>
            <a:off x="3730617" y="4993902"/>
            <a:ext cx="2080575" cy="1750931"/>
            <a:chOff x="3119316" y="4376546"/>
            <a:chExt cx="2080575" cy="1750931"/>
          </a:xfrm>
        </p:grpSpPr>
        <p:pic>
          <p:nvPicPr>
            <p:cNvPr id="39" name="圖片 38">
              <a:extLst>
                <a:ext uri="{FF2B5EF4-FFF2-40B4-BE49-F238E27FC236}">
                  <a16:creationId xmlns:a16="http://schemas.microsoft.com/office/drawing/2014/main" id="{958FFF51-5ECB-47D1-8E47-54BAB74C481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3284139" y="4376546"/>
              <a:ext cx="1750931" cy="1750931"/>
            </a:xfrm>
            <a:prstGeom prst="rect">
              <a:avLst/>
            </a:prstGeom>
          </p:spPr>
        </p:pic>
        <p:sp>
          <p:nvSpPr>
            <p:cNvPr id="51" name="文字方塊 50">
              <a:extLst>
                <a:ext uri="{FF2B5EF4-FFF2-40B4-BE49-F238E27FC236}">
                  <a16:creationId xmlns:a16="http://schemas.microsoft.com/office/drawing/2014/main" id="{845E8B45-BC37-4CF1-B9C1-BD76C3A0A193}"/>
                </a:ext>
              </a:extLst>
            </p:cNvPr>
            <p:cNvSpPr txBox="1"/>
            <p:nvPr/>
          </p:nvSpPr>
          <p:spPr>
            <a:xfrm>
              <a:off x="3119316" y="4586336"/>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1" name="群組 60">
            <a:extLst>
              <a:ext uri="{FF2B5EF4-FFF2-40B4-BE49-F238E27FC236}">
                <a16:creationId xmlns:a16="http://schemas.microsoft.com/office/drawing/2014/main" id="{380D42E6-944E-4907-A6E0-F51F2CB0A98F}"/>
              </a:ext>
            </a:extLst>
          </p:cNvPr>
          <p:cNvGrpSpPr/>
          <p:nvPr/>
        </p:nvGrpSpPr>
        <p:grpSpPr>
          <a:xfrm>
            <a:off x="9581262" y="4975984"/>
            <a:ext cx="2080575" cy="1750931"/>
            <a:chOff x="9217204" y="4382896"/>
            <a:chExt cx="2080575" cy="1750931"/>
          </a:xfrm>
        </p:grpSpPr>
        <p:pic>
          <p:nvPicPr>
            <p:cNvPr id="36" name="圖片 35">
              <a:extLst>
                <a:ext uri="{FF2B5EF4-FFF2-40B4-BE49-F238E27FC236}">
                  <a16:creationId xmlns:a16="http://schemas.microsoft.com/office/drawing/2014/main" id="{2A84368A-4741-47A0-8DB6-B64DBFB709E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9382027" y="4382896"/>
              <a:ext cx="1750931" cy="1750931"/>
            </a:xfrm>
            <a:prstGeom prst="rect">
              <a:avLst/>
            </a:prstGeom>
          </p:spPr>
        </p:pic>
        <p:sp>
          <p:nvSpPr>
            <p:cNvPr id="52" name="文字方塊 51">
              <a:extLst>
                <a:ext uri="{FF2B5EF4-FFF2-40B4-BE49-F238E27FC236}">
                  <a16:creationId xmlns:a16="http://schemas.microsoft.com/office/drawing/2014/main" id="{8D254307-90B7-4BC5-A6E8-3910AB6EBBE7}"/>
                </a:ext>
              </a:extLst>
            </p:cNvPr>
            <p:cNvSpPr txBox="1"/>
            <p:nvPr/>
          </p:nvSpPr>
          <p:spPr>
            <a:xfrm>
              <a:off x="9217204" y="4571284"/>
              <a:ext cx="2080575" cy="830997"/>
            </a:xfrm>
            <a:prstGeom prst="rect">
              <a:avLst/>
            </a:prstGeom>
            <a:noFill/>
            <a:ln>
              <a:solidFill>
                <a:schemeClr val="bg1">
                  <a:lumMod val="85000"/>
                </a:schemeClr>
              </a:solidFill>
            </a:ln>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37" name="箭號: 左-右雙向 36">
            <a:extLst>
              <a:ext uri="{FF2B5EF4-FFF2-40B4-BE49-F238E27FC236}">
                <a16:creationId xmlns:a16="http://schemas.microsoft.com/office/drawing/2014/main" id="{1FAD7087-5C56-ADCA-3A9A-7D7AEA30B59E}"/>
              </a:ext>
            </a:extLst>
          </p:cNvPr>
          <p:cNvSpPr/>
          <p:nvPr/>
        </p:nvSpPr>
        <p:spPr>
          <a:xfrm rot="8067624">
            <a:off x="2220415" y="4428459"/>
            <a:ext cx="888939" cy="29194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箭號: 左-右雙向 39">
            <a:extLst>
              <a:ext uri="{FF2B5EF4-FFF2-40B4-BE49-F238E27FC236}">
                <a16:creationId xmlns:a16="http://schemas.microsoft.com/office/drawing/2014/main" id="{18B35829-8AF2-0E25-BE28-FA11F1B91AD7}"/>
              </a:ext>
            </a:extLst>
          </p:cNvPr>
          <p:cNvSpPr/>
          <p:nvPr/>
        </p:nvSpPr>
        <p:spPr>
          <a:xfrm rot="2900368">
            <a:off x="9676566" y="4341839"/>
            <a:ext cx="888939" cy="28068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 name="箭號: 左-上雙向 47">
            <a:extLst>
              <a:ext uri="{FF2B5EF4-FFF2-40B4-BE49-F238E27FC236}">
                <a16:creationId xmlns:a16="http://schemas.microsoft.com/office/drawing/2014/main" id="{1EA9893E-FEAE-A2BD-C481-7D7190EADD6D}"/>
              </a:ext>
            </a:extLst>
          </p:cNvPr>
          <p:cNvSpPr/>
          <p:nvPr/>
        </p:nvSpPr>
        <p:spPr>
          <a:xfrm flipV="1">
            <a:off x="7534278" y="1210991"/>
            <a:ext cx="2028822" cy="1129558"/>
          </a:xfrm>
          <a:prstGeom prst="leftUpArrow">
            <a:avLst>
              <a:gd name="adj1" fmla="val 15300"/>
              <a:gd name="adj2" fmla="val 12820"/>
              <a:gd name="adj3" fmla="val 25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箭號: 左-上雙向 61">
            <a:extLst>
              <a:ext uri="{FF2B5EF4-FFF2-40B4-BE49-F238E27FC236}">
                <a16:creationId xmlns:a16="http://schemas.microsoft.com/office/drawing/2014/main" id="{40F6BA59-D599-C992-19A1-BAD453DDAB8E}"/>
              </a:ext>
            </a:extLst>
          </p:cNvPr>
          <p:cNvSpPr/>
          <p:nvPr/>
        </p:nvSpPr>
        <p:spPr>
          <a:xfrm flipH="1" flipV="1">
            <a:off x="3334949" y="1246287"/>
            <a:ext cx="2028822" cy="1129558"/>
          </a:xfrm>
          <a:prstGeom prst="leftUpArrow">
            <a:avLst>
              <a:gd name="adj1" fmla="val 15300"/>
              <a:gd name="adj2" fmla="val 12820"/>
              <a:gd name="adj3" fmla="val 25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箭號: 左-右雙向 32">
            <a:extLst>
              <a:ext uri="{FF2B5EF4-FFF2-40B4-BE49-F238E27FC236}">
                <a16:creationId xmlns:a16="http://schemas.microsoft.com/office/drawing/2014/main" id="{B4A51E89-941E-7E09-D813-E1F91D05BE92}"/>
              </a:ext>
            </a:extLst>
          </p:cNvPr>
          <p:cNvSpPr/>
          <p:nvPr/>
        </p:nvSpPr>
        <p:spPr>
          <a:xfrm rot="954365">
            <a:off x="3824785" y="4482941"/>
            <a:ext cx="3468234"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箭號: 左-右雙向 40">
            <a:extLst>
              <a:ext uri="{FF2B5EF4-FFF2-40B4-BE49-F238E27FC236}">
                <a16:creationId xmlns:a16="http://schemas.microsoft.com/office/drawing/2014/main" id="{0727FFAC-7182-5CD4-59B0-BA94E5556871}"/>
              </a:ext>
            </a:extLst>
          </p:cNvPr>
          <p:cNvSpPr/>
          <p:nvPr/>
        </p:nvSpPr>
        <p:spPr>
          <a:xfrm rot="20534914">
            <a:off x="5635261" y="4474650"/>
            <a:ext cx="3371768"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 name="群組 3">
            <a:extLst>
              <a:ext uri="{FF2B5EF4-FFF2-40B4-BE49-F238E27FC236}">
                <a16:creationId xmlns:a16="http://schemas.microsoft.com/office/drawing/2014/main" id="{F7F1352C-6DCD-89CF-8F31-8CB0200980C3}"/>
              </a:ext>
            </a:extLst>
          </p:cNvPr>
          <p:cNvGrpSpPr/>
          <p:nvPr/>
        </p:nvGrpSpPr>
        <p:grpSpPr>
          <a:xfrm>
            <a:off x="4135659" y="2487628"/>
            <a:ext cx="2080575" cy="1750931"/>
            <a:chOff x="3871681" y="2573146"/>
            <a:chExt cx="2080575" cy="1750931"/>
          </a:xfrm>
        </p:grpSpPr>
        <p:pic>
          <p:nvPicPr>
            <p:cNvPr id="5" name="圖片 4">
              <a:extLst>
                <a:ext uri="{FF2B5EF4-FFF2-40B4-BE49-F238E27FC236}">
                  <a16:creationId xmlns:a16="http://schemas.microsoft.com/office/drawing/2014/main" id="{55E5FF09-E367-B168-C01D-7E4ABD2D3BCA}"/>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36504" y="2573146"/>
              <a:ext cx="1750931" cy="1750931"/>
            </a:xfrm>
            <a:prstGeom prst="rect">
              <a:avLst/>
            </a:prstGeom>
          </p:spPr>
        </p:pic>
        <p:sp>
          <p:nvSpPr>
            <p:cNvPr id="7" name="文字方塊 6">
              <a:extLst>
                <a:ext uri="{FF2B5EF4-FFF2-40B4-BE49-F238E27FC236}">
                  <a16:creationId xmlns:a16="http://schemas.microsoft.com/office/drawing/2014/main" id="{EFA81AB8-CABA-8A4A-CA6B-490C581A558E}"/>
                </a:ext>
              </a:extLst>
            </p:cNvPr>
            <p:cNvSpPr txBox="1"/>
            <p:nvPr/>
          </p:nvSpPr>
          <p:spPr>
            <a:xfrm>
              <a:off x="3871681" y="2834592"/>
              <a:ext cx="2080575" cy="707886"/>
            </a:xfrm>
            <a:prstGeom prst="rect">
              <a:avLst/>
            </a:prstGeom>
            <a:noFill/>
          </p:spPr>
          <p:txBody>
            <a:bodyPr wrap="square" rtlCol="0">
              <a:spAutoFit/>
            </a:bodyPr>
            <a:lstStyle/>
            <a:p>
              <a:pPr algn="ctr"/>
              <a:r>
                <a:rPr lang="en-US" altLang="zh-TW" sz="20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Standby</a:t>
              </a:r>
            </a:p>
            <a:p>
              <a:pPr algn="ctr"/>
              <a:r>
                <a:rPr lang="en-US" altLang="zh-TW" sz="2000" dirty="0" err="1">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pic>
        <p:nvPicPr>
          <p:cNvPr id="11" name="圖片 10">
            <a:extLst>
              <a:ext uri="{FF2B5EF4-FFF2-40B4-BE49-F238E27FC236}">
                <a16:creationId xmlns:a16="http://schemas.microsoft.com/office/drawing/2014/main" id="{E7EEA2E6-B921-1C44-DE53-6E000C3F7BE7}"/>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4640736" y="1642849"/>
            <a:ext cx="934564" cy="934564"/>
          </a:xfrm>
          <a:prstGeom prst="rect">
            <a:avLst/>
          </a:prstGeom>
        </p:spPr>
      </p:pic>
      <p:pic>
        <p:nvPicPr>
          <p:cNvPr id="12" name="圖片 11">
            <a:extLst>
              <a:ext uri="{FF2B5EF4-FFF2-40B4-BE49-F238E27FC236}">
                <a16:creationId xmlns:a16="http://schemas.microsoft.com/office/drawing/2014/main" id="{0AE6DC33-D28F-037B-6DC4-8316D98AC5A8}"/>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3693536" y="1644518"/>
            <a:ext cx="934564" cy="934564"/>
          </a:xfrm>
          <a:prstGeom prst="rect">
            <a:avLst/>
          </a:prstGeom>
        </p:spPr>
      </p:pic>
      <p:sp>
        <p:nvSpPr>
          <p:cNvPr id="13" name="文字方塊 12">
            <a:extLst>
              <a:ext uri="{FF2B5EF4-FFF2-40B4-BE49-F238E27FC236}">
                <a16:creationId xmlns:a16="http://schemas.microsoft.com/office/drawing/2014/main" id="{E0AAF120-398E-5FEE-077E-A8D0613ABEAF}"/>
              </a:ext>
            </a:extLst>
          </p:cNvPr>
          <p:cNvSpPr txBox="1"/>
          <p:nvPr/>
        </p:nvSpPr>
        <p:spPr>
          <a:xfrm>
            <a:off x="3712426" y="1668988"/>
            <a:ext cx="1055309" cy="615553"/>
          </a:xfrm>
          <a:prstGeom prst="rect">
            <a:avLst/>
          </a:prstGeom>
          <a:noFill/>
        </p:spPr>
        <p:txBody>
          <a:bodyPr wrap="square">
            <a:spAutoFit/>
          </a:bodyPr>
          <a:lstStyle/>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Journal </a:t>
            </a:r>
          </a:p>
          <a:p>
            <a:r>
              <a:rPr lang="en-US" altLang="zh-TW" sz="1700" dirty="0">
                <a:solidFill>
                  <a:schemeClr val="bg1">
                    <a:lumMod val="85000"/>
                  </a:schemeClr>
                </a:solidFill>
                <a:latin typeface="Yu Gothic UI Semibold" panose="020B0700000000000000" pitchFamily="34" charset="-128"/>
                <a:ea typeface="Yu Gothic UI Semibold" panose="020B0700000000000000" pitchFamily="34" charset="-128"/>
              </a:rPr>
              <a:t> Nodes</a:t>
            </a:r>
            <a:endParaRPr lang="zh-TW" altLang="en-US" sz="17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
        <p:nvSpPr>
          <p:cNvPr id="15" name="文字方塊 14">
            <a:extLst>
              <a:ext uri="{FF2B5EF4-FFF2-40B4-BE49-F238E27FC236}">
                <a16:creationId xmlns:a16="http://schemas.microsoft.com/office/drawing/2014/main" id="{38AA1D8B-CF5D-0128-C3BC-922430C44CB4}"/>
              </a:ext>
            </a:extLst>
          </p:cNvPr>
          <p:cNvSpPr txBox="1"/>
          <p:nvPr/>
        </p:nvSpPr>
        <p:spPr>
          <a:xfrm>
            <a:off x="4637241" y="1848299"/>
            <a:ext cx="933269" cy="276999"/>
          </a:xfrm>
          <a:prstGeom prst="rect">
            <a:avLst/>
          </a:prstGeom>
          <a:noFill/>
        </p:spPr>
        <p:txBody>
          <a:bodyPr wrap="none" rtlCol="0">
            <a:spAutoFit/>
          </a:bodyPr>
          <a:lstStyle/>
          <a:p>
            <a:r>
              <a:rPr lang="en-US" altLang="zh-TW" sz="1200" dirty="0">
                <a:solidFill>
                  <a:schemeClr val="bg1">
                    <a:lumMod val="85000"/>
                  </a:schemeClr>
                </a:solidFill>
                <a:latin typeface="Yu Gothic UI Semibold" panose="020B0700000000000000" pitchFamily="34" charset="-128"/>
                <a:ea typeface="Yu Gothic UI Semibold" panose="020B0700000000000000" pitchFamily="34" charset="-128"/>
              </a:rPr>
              <a:t>Zookeeper</a:t>
            </a:r>
            <a:endParaRPr lang="zh-TW" altLang="en-US" sz="1200" dirty="0">
              <a:solidFill>
                <a:schemeClr val="bg1">
                  <a:lumMod val="85000"/>
                </a:schemeClr>
              </a:solidFill>
              <a:latin typeface="Yu Gothic UI Semibold" panose="020B0700000000000000" pitchFamily="34" charset="-128"/>
              <a:ea typeface="Yu Gothic UI Semibold" panose="020B0700000000000000" pitchFamily="34" charset="-128"/>
            </a:endParaRPr>
          </a:p>
        </p:txBody>
      </p:sp>
      <p:sp>
        <p:nvSpPr>
          <p:cNvPr id="16" name="語音泡泡: 圓角矩形 15">
            <a:extLst>
              <a:ext uri="{FF2B5EF4-FFF2-40B4-BE49-F238E27FC236}">
                <a16:creationId xmlns:a16="http://schemas.microsoft.com/office/drawing/2014/main" id="{33545219-5AFA-1A72-B66D-0364D6F07220}"/>
              </a:ext>
            </a:extLst>
          </p:cNvPr>
          <p:cNvSpPr/>
          <p:nvPr/>
        </p:nvSpPr>
        <p:spPr>
          <a:xfrm>
            <a:off x="6739806" y="1982192"/>
            <a:ext cx="3402215" cy="1417378"/>
          </a:xfrm>
          <a:prstGeom prst="wedgeRoundRectCallout">
            <a:avLst>
              <a:gd name="adj1" fmla="val -68273"/>
              <a:gd name="adj2" fmla="val 35768"/>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400" dirty="0" err="1">
                <a:solidFill>
                  <a:srgbClr val="374151"/>
                </a:solidFill>
                <a:latin typeface="Times New Roman" panose="02020603050405020304" pitchFamily="18" charset="0"/>
                <a:cs typeface="Times New Roman" panose="02020603050405020304" pitchFamily="18" charset="0"/>
              </a:rPr>
              <a:t>StandybyNameNode</a:t>
            </a:r>
            <a:r>
              <a:rPr lang="zh-TW" altLang="en-US" sz="2400" dirty="0">
                <a:solidFill>
                  <a:srgbClr val="374151"/>
                </a:solidFill>
                <a:latin typeface="Times New Roman" panose="02020603050405020304" pitchFamily="18" charset="0"/>
                <a:cs typeface="Times New Roman" panose="02020603050405020304" pitchFamily="18" charset="0"/>
              </a:rPr>
              <a:t>為</a:t>
            </a:r>
            <a:r>
              <a:rPr lang="en-US" altLang="zh-TW" sz="2400" dirty="0" err="1">
                <a:solidFill>
                  <a:srgbClr val="374151"/>
                </a:solidFill>
                <a:latin typeface="Times New Roman" panose="02020603050405020304" pitchFamily="18" charset="0"/>
                <a:cs typeface="Times New Roman" panose="02020603050405020304" pitchFamily="18" charset="0"/>
              </a:rPr>
              <a:t>NameNode</a:t>
            </a:r>
            <a:r>
              <a:rPr lang="zh-TW" altLang="en-US" sz="2400" dirty="0">
                <a:solidFill>
                  <a:srgbClr val="374151"/>
                </a:solidFill>
                <a:latin typeface="Times New Roman" panose="02020603050405020304" pitchFamily="18" charset="0"/>
                <a:cs typeface="Times New Roman" panose="02020603050405020304" pitchFamily="18" charset="0"/>
              </a:rPr>
              <a:t>的備用節點。</a:t>
            </a:r>
          </a:p>
        </p:txBody>
      </p:sp>
      <p:grpSp>
        <p:nvGrpSpPr>
          <p:cNvPr id="31" name="群組 30">
            <a:extLst>
              <a:ext uri="{FF2B5EF4-FFF2-40B4-BE49-F238E27FC236}">
                <a16:creationId xmlns:a16="http://schemas.microsoft.com/office/drawing/2014/main" id="{97B6463F-47E9-3E76-2AFB-D75846338709}"/>
              </a:ext>
            </a:extLst>
          </p:cNvPr>
          <p:cNvGrpSpPr/>
          <p:nvPr/>
        </p:nvGrpSpPr>
        <p:grpSpPr>
          <a:xfrm>
            <a:off x="1532036" y="4965231"/>
            <a:ext cx="1750931" cy="1750931"/>
            <a:chOff x="1252147" y="4376546"/>
            <a:chExt cx="1750931" cy="1750931"/>
          </a:xfrm>
        </p:grpSpPr>
        <p:pic>
          <p:nvPicPr>
            <p:cNvPr id="32" name="圖片 31">
              <a:extLst>
                <a:ext uri="{FF2B5EF4-FFF2-40B4-BE49-F238E27FC236}">
                  <a16:creationId xmlns:a16="http://schemas.microsoft.com/office/drawing/2014/main" id="{613E8202-66AB-8CB7-F815-A58341BF8D2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1252147" y="4376546"/>
              <a:ext cx="1750931" cy="1750931"/>
            </a:xfrm>
            <a:prstGeom prst="rect">
              <a:avLst/>
            </a:prstGeom>
          </p:spPr>
        </p:pic>
        <p:sp>
          <p:nvSpPr>
            <p:cNvPr id="42" name="文字方塊 41">
              <a:extLst>
                <a:ext uri="{FF2B5EF4-FFF2-40B4-BE49-F238E27FC236}">
                  <a16:creationId xmlns:a16="http://schemas.microsoft.com/office/drawing/2014/main" id="{2B898918-969F-85B0-259E-00EF8B0B25ED}"/>
                </a:ext>
              </a:extLst>
            </p:cNvPr>
            <p:cNvSpPr txBox="1"/>
            <p:nvPr/>
          </p:nvSpPr>
          <p:spPr>
            <a:xfrm>
              <a:off x="1458361" y="4586337"/>
              <a:ext cx="1331355" cy="830997"/>
            </a:xfrm>
            <a:prstGeom prst="rect">
              <a:avLst/>
            </a:prstGeom>
            <a:noFill/>
          </p:spPr>
          <p:txBody>
            <a:bodyPr wrap="square" rtlCol="0">
              <a:spAutoFit/>
            </a:bodyPr>
            <a:lstStyle/>
            <a:p>
              <a:pPr algn="ctr"/>
              <a:r>
                <a:rPr lang="en-US" altLang="zh-TW" sz="24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Tree>
    <p:extLst>
      <p:ext uri="{BB962C8B-B14F-4D97-AF65-F5344CB8AC3E}">
        <p14:creationId xmlns:p14="http://schemas.microsoft.com/office/powerpoint/2010/main" val="3844839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a:xfrm>
            <a:off x="8610600" y="6356350"/>
            <a:ext cx="2273425" cy="315247"/>
          </a:xfrm>
        </p:spPr>
        <p:txBody>
          <a:bodyPr/>
          <a:lstStyle/>
          <a:p>
            <a:fld id="{4270B8D7-6D49-4743-8D36-FC6599991F56}" type="slidenum">
              <a:rPr lang="zh-TW" altLang="en-US" smtClean="0"/>
              <a:t>38</a:t>
            </a:fld>
            <a:endParaRPr lang="zh-TW" altLang="en-US"/>
          </a:p>
        </p:txBody>
      </p:sp>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53" name="群組 52">
            <a:extLst>
              <a:ext uri="{FF2B5EF4-FFF2-40B4-BE49-F238E27FC236}">
                <a16:creationId xmlns:a16="http://schemas.microsoft.com/office/drawing/2014/main" id="{55C6A93C-F0B1-4002-94FE-E6104AAF54BB}"/>
              </a:ext>
            </a:extLst>
          </p:cNvPr>
          <p:cNvGrpSpPr/>
          <p:nvPr/>
        </p:nvGrpSpPr>
        <p:grpSpPr>
          <a:xfrm>
            <a:off x="5573560" y="813782"/>
            <a:ext cx="1750931" cy="1750931"/>
            <a:chOff x="5500842" y="1275713"/>
            <a:chExt cx="1750931" cy="1750931"/>
          </a:xfrm>
        </p:grpSpPr>
        <p:pic>
          <p:nvPicPr>
            <p:cNvPr id="3" name="圖片 2">
              <a:extLst>
                <a:ext uri="{FF2B5EF4-FFF2-40B4-BE49-F238E27FC236}">
                  <a16:creationId xmlns:a16="http://schemas.microsoft.com/office/drawing/2014/main" id="{DCDE830B-62F4-4495-AB6F-BB169DC9F6C9}"/>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5500842" y="1275713"/>
              <a:ext cx="1750931" cy="1750931"/>
            </a:xfrm>
            <a:prstGeom prst="rect">
              <a:avLst/>
            </a:prstGeom>
          </p:spPr>
        </p:pic>
        <p:sp>
          <p:nvSpPr>
            <p:cNvPr id="6" name="文字方塊 5">
              <a:extLst>
                <a:ext uri="{FF2B5EF4-FFF2-40B4-BE49-F238E27FC236}">
                  <a16:creationId xmlns:a16="http://schemas.microsoft.com/office/drawing/2014/main" id="{3038950E-9524-4A92-B247-906F5E1DE4D6}"/>
                </a:ext>
              </a:extLst>
            </p:cNvPr>
            <p:cNvSpPr txBox="1"/>
            <p:nvPr/>
          </p:nvSpPr>
          <p:spPr>
            <a:xfrm>
              <a:off x="5710629" y="1457374"/>
              <a:ext cx="1331355" cy="954107"/>
            </a:xfrm>
            <a:prstGeom prst="rect">
              <a:avLst/>
            </a:prstGeom>
            <a:noFill/>
          </p:spPr>
          <p:txBody>
            <a:bodyPr wrap="square" rtlCol="0">
              <a:spAutoFit/>
            </a:bodyPr>
            <a:lstStyle/>
            <a:p>
              <a:pPr algn="ctr"/>
              <a:r>
                <a:rPr lang="en-US" altLang="zh-TW" sz="28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Edge</a:t>
              </a:r>
            </a:p>
            <a:p>
              <a:pPr algn="ctr"/>
              <a:r>
                <a:rPr lang="en-US" altLang="zh-TW" sz="28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8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5" name="群組 54">
            <a:extLst>
              <a:ext uri="{FF2B5EF4-FFF2-40B4-BE49-F238E27FC236}">
                <a16:creationId xmlns:a16="http://schemas.microsoft.com/office/drawing/2014/main" id="{2FF5777F-AF49-4FF3-8263-441830F8A87F}"/>
              </a:ext>
            </a:extLst>
          </p:cNvPr>
          <p:cNvGrpSpPr/>
          <p:nvPr/>
        </p:nvGrpSpPr>
        <p:grpSpPr>
          <a:xfrm>
            <a:off x="2544876" y="2510755"/>
            <a:ext cx="1750931" cy="1750931"/>
            <a:chOff x="2231811" y="2573146"/>
            <a:chExt cx="1750931" cy="1750931"/>
          </a:xfrm>
        </p:grpSpPr>
        <p:pic>
          <p:nvPicPr>
            <p:cNvPr id="30" name="圖片 29">
              <a:extLst>
                <a:ext uri="{FF2B5EF4-FFF2-40B4-BE49-F238E27FC236}">
                  <a16:creationId xmlns:a16="http://schemas.microsoft.com/office/drawing/2014/main" id="{DDD89CE7-3804-4233-975E-8824ECC904D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31811" y="2573146"/>
              <a:ext cx="1750931" cy="1750931"/>
            </a:xfrm>
            <a:prstGeom prst="rect">
              <a:avLst/>
            </a:prstGeom>
          </p:spPr>
        </p:pic>
        <p:sp>
          <p:nvSpPr>
            <p:cNvPr id="44" name="文字方塊 43">
              <a:extLst>
                <a:ext uri="{FF2B5EF4-FFF2-40B4-BE49-F238E27FC236}">
                  <a16:creationId xmlns:a16="http://schemas.microsoft.com/office/drawing/2014/main" id="{66595CEE-A95F-40B2-9E92-92D418D4D362}"/>
                </a:ext>
              </a:extLst>
            </p:cNvPr>
            <p:cNvSpPr txBox="1"/>
            <p:nvPr/>
          </p:nvSpPr>
          <p:spPr>
            <a:xfrm>
              <a:off x="2436673" y="2776383"/>
              <a:ext cx="133135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Name</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4" name="群組 53">
            <a:extLst>
              <a:ext uri="{FF2B5EF4-FFF2-40B4-BE49-F238E27FC236}">
                <a16:creationId xmlns:a16="http://schemas.microsoft.com/office/drawing/2014/main" id="{A9FD5FDB-4538-4067-858F-02ACE4583865}"/>
              </a:ext>
            </a:extLst>
          </p:cNvPr>
          <p:cNvGrpSpPr/>
          <p:nvPr/>
        </p:nvGrpSpPr>
        <p:grpSpPr>
          <a:xfrm>
            <a:off x="584310" y="2510755"/>
            <a:ext cx="2080575" cy="1750931"/>
            <a:chOff x="271245" y="2573146"/>
            <a:chExt cx="2080575" cy="1750931"/>
          </a:xfrm>
        </p:grpSpPr>
        <p:pic>
          <p:nvPicPr>
            <p:cNvPr id="34" name="圖片 33">
              <a:extLst>
                <a:ext uri="{FF2B5EF4-FFF2-40B4-BE49-F238E27FC236}">
                  <a16:creationId xmlns:a16="http://schemas.microsoft.com/office/drawing/2014/main" id="{4D687D55-8A7E-4EE3-817A-C934048E8268}"/>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7118" y="2573146"/>
              <a:ext cx="1750931" cy="1750931"/>
            </a:xfrm>
            <a:prstGeom prst="rect">
              <a:avLst/>
            </a:prstGeom>
          </p:spPr>
        </p:pic>
        <p:sp>
          <p:nvSpPr>
            <p:cNvPr id="45" name="文字方塊 44">
              <a:extLst>
                <a:ext uri="{FF2B5EF4-FFF2-40B4-BE49-F238E27FC236}">
                  <a16:creationId xmlns:a16="http://schemas.microsoft.com/office/drawing/2014/main" id="{33ACEF76-F7DD-4A34-8DD1-C7898868FFCB}"/>
                </a:ext>
              </a:extLst>
            </p:cNvPr>
            <p:cNvSpPr txBox="1"/>
            <p:nvPr/>
          </p:nvSpPr>
          <p:spPr>
            <a:xfrm>
              <a:off x="271245" y="2835406"/>
              <a:ext cx="2080575" cy="707886"/>
            </a:xfrm>
            <a:prstGeom prst="rect">
              <a:avLst/>
            </a:prstGeom>
            <a:noFill/>
          </p:spPr>
          <p:txBody>
            <a:bodyPr wrap="square" rtlCol="0">
              <a:spAutoFit/>
            </a:bodyPr>
            <a:lstStyle/>
            <a:p>
              <a:pPr algn="ctr"/>
              <a:r>
                <a:rPr lang="en-US" altLang="zh-TW"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Secondary</a:t>
              </a:r>
            </a:p>
            <a:p>
              <a:pPr algn="ctr"/>
              <a:r>
                <a:rPr lang="en-US" altLang="zh-TW" sz="2000" dirty="0" err="1">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9" name="群組 58">
            <a:extLst>
              <a:ext uri="{FF2B5EF4-FFF2-40B4-BE49-F238E27FC236}">
                <a16:creationId xmlns:a16="http://schemas.microsoft.com/office/drawing/2014/main" id="{678CE788-E52F-409C-AA39-9E6864928862}"/>
              </a:ext>
            </a:extLst>
          </p:cNvPr>
          <p:cNvGrpSpPr/>
          <p:nvPr/>
        </p:nvGrpSpPr>
        <p:grpSpPr>
          <a:xfrm>
            <a:off x="7969682" y="2456259"/>
            <a:ext cx="2891965" cy="1750931"/>
            <a:chOff x="7829066" y="2573146"/>
            <a:chExt cx="2891965" cy="1750931"/>
          </a:xfrm>
        </p:grpSpPr>
        <p:pic>
          <p:nvPicPr>
            <p:cNvPr id="29" name="圖片 28">
              <a:extLst>
                <a:ext uri="{FF2B5EF4-FFF2-40B4-BE49-F238E27FC236}">
                  <a16:creationId xmlns:a16="http://schemas.microsoft.com/office/drawing/2014/main" id="{527B190C-81D0-46C9-9015-240D1A61D040}"/>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8376913" y="2573146"/>
              <a:ext cx="1750931" cy="1750931"/>
            </a:xfrm>
            <a:prstGeom prst="rect">
              <a:avLst/>
            </a:prstGeom>
          </p:spPr>
        </p:pic>
        <p:sp>
          <p:nvSpPr>
            <p:cNvPr id="46" name="文字方塊 45">
              <a:extLst>
                <a:ext uri="{FF2B5EF4-FFF2-40B4-BE49-F238E27FC236}">
                  <a16:creationId xmlns:a16="http://schemas.microsoft.com/office/drawing/2014/main" id="{3E2A0DAA-03AC-4771-82CD-C9D197207C15}"/>
                </a:ext>
              </a:extLst>
            </p:cNvPr>
            <p:cNvSpPr txBox="1"/>
            <p:nvPr/>
          </p:nvSpPr>
          <p:spPr>
            <a:xfrm>
              <a:off x="7829066" y="2771319"/>
              <a:ext cx="289196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Resource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0" name="群組 59">
            <a:extLst>
              <a:ext uri="{FF2B5EF4-FFF2-40B4-BE49-F238E27FC236}">
                <a16:creationId xmlns:a16="http://schemas.microsoft.com/office/drawing/2014/main" id="{37A800A7-FF7A-40BA-819D-CC50BDB4C973}"/>
              </a:ext>
            </a:extLst>
          </p:cNvPr>
          <p:cNvGrpSpPr/>
          <p:nvPr/>
        </p:nvGrpSpPr>
        <p:grpSpPr>
          <a:xfrm>
            <a:off x="7231073" y="4965231"/>
            <a:ext cx="1750931" cy="1750931"/>
            <a:chOff x="7355272" y="4376546"/>
            <a:chExt cx="1750931" cy="1750931"/>
          </a:xfrm>
        </p:grpSpPr>
        <p:pic>
          <p:nvPicPr>
            <p:cNvPr id="35" name="圖片 34">
              <a:extLst>
                <a:ext uri="{FF2B5EF4-FFF2-40B4-BE49-F238E27FC236}">
                  <a16:creationId xmlns:a16="http://schemas.microsoft.com/office/drawing/2014/main" id="{FA5E5097-4867-44CC-89EB-A856D34EEAC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355272" y="4376546"/>
              <a:ext cx="1750931" cy="1750931"/>
            </a:xfrm>
            <a:prstGeom prst="rect">
              <a:avLst/>
            </a:prstGeom>
          </p:spPr>
        </p:pic>
        <p:sp>
          <p:nvSpPr>
            <p:cNvPr id="50" name="文字方塊 49">
              <a:extLst>
                <a:ext uri="{FF2B5EF4-FFF2-40B4-BE49-F238E27FC236}">
                  <a16:creationId xmlns:a16="http://schemas.microsoft.com/office/drawing/2014/main" id="{E77299F0-8C63-4875-8519-1F27E0185D07}"/>
                </a:ext>
              </a:extLst>
            </p:cNvPr>
            <p:cNvSpPr txBox="1"/>
            <p:nvPr/>
          </p:nvSpPr>
          <p:spPr>
            <a:xfrm>
              <a:off x="7565059" y="4586336"/>
              <a:ext cx="133135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8" name="群組 57">
            <a:extLst>
              <a:ext uri="{FF2B5EF4-FFF2-40B4-BE49-F238E27FC236}">
                <a16:creationId xmlns:a16="http://schemas.microsoft.com/office/drawing/2014/main" id="{3976AF6F-9F7F-4A1F-8631-AF6AD601B91A}"/>
              </a:ext>
            </a:extLst>
          </p:cNvPr>
          <p:cNvGrpSpPr/>
          <p:nvPr/>
        </p:nvGrpSpPr>
        <p:grpSpPr>
          <a:xfrm>
            <a:off x="3730617" y="4993902"/>
            <a:ext cx="2080575" cy="1750931"/>
            <a:chOff x="3119316" y="4376546"/>
            <a:chExt cx="2080575" cy="1750931"/>
          </a:xfrm>
        </p:grpSpPr>
        <p:pic>
          <p:nvPicPr>
            <p:cNvPr id="39" name="圖片 38">
              <a:extLst>
                <a:ext uri="{FF2B5EF4-FFF2-40B4-BE49-F238E27FC236}">
                  <a16:creationId xmlns:a16="http://schemas.microsoft.com/office/drawing/2014/main" id="{958FFF51-5ECB-47D1-8E47-54BAB74C481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3284139" y="4376546"/>
              <a:ext cx="1750931" cy="1750931"/>
            </a:xfrm>
            <a:prstGeom prst="rect">
              <a:avLst/>
            </a:prstGeom>
          </p:spPr>
        </p:pic>
        <p:sp>
          <p:nvSpPr>
            <p:cNvPr id="51" name="文字方塊 50">
              <a:extLst>
                <a:ext uri="{FF2B5EF4-FFF2-40B4-BE49-F238E27FC236}">
                  <a16:creationId xmlns:a16="http://schemas.microsoft.com/office/drawing/2014/main" id="{845E8B45-BC37-4CF1-B9C1-BD76C3A0A193}"/>
                </a:ext>
              </a:extLst>
            </p:cNvPr>
            <p:cNvSpPr txBox="1"/>
            <p:nvPr/>
          </p:nvSpPr>
          <p:spPr>
            <a:xfrm>
              <a:off x="3119316" y="4586336"/>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1" name="群組 60">
            <a:extLst>
              <a:ext uri="{FF2B5EF4-FFF2-40B4-BE49-F238E27FC236}">
                <a16:creationId xmlns:a16="http://schemas.microsoft.com/office/drawing/2014/main" id="{380D42E6-944E-4907-A6E0-F51F2CB0A98F}"/>
              </a:ext>
            </a:extLst>
          </p:cNvPr>
          <p:cNvGrpSpPr/>
          <p:nvPr/>
        </p:nvGrpSpPr>
        <p:grpSpPr>
          <a:xfrm>
            <a:off x="9581262" y="4975984"/>
            <a:ext cx="2080575" cy="1750931"/>
            <a:chOff x="9217204" y="4382896"/>
            <a:chExt cx="2080575" cy="1750931"/>
          </a:xfrm>
        </p:grpSpPr>
        <p:pic>
          <p:nvPicPr>
            <p:cNvPr id="36" name="圖片 35">
              <a:extLst>
                <a:ext uri="{FF2B5EF4-FFF2-40B4-BE49-F238E27FC236}">
                  <a16:creationId xmlns:a16="http://schemas.microsoft.com/office/drawing/2014/main" id="{2A84368A-4741-47A0-8DB6-B64DBFB709E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9382027" y="4382896"/>
              <a:ext cx="1750931" cy="1750931"/>
            </a:xfrm>
            <a:prstGeom prst="rect">
              <a:avLst/>
            </a:prstGeom>
          </p:spPr>
        </p:pic>
        <p:sp>
          <p:nvSpPr>
            <p:cNvPr id="52" name="文字方塊 51">
              <a:extLst>
                <a:ext uri="{FF2B5EF4-FFF2-40B4-BE49-F238E27FC236}">
                  <a16:creationId xmlns:a16="http://schemas.microsoft.com/office/drawing/2014/main" id="{8D254307-90B7-4BC5-A6E8-3910AB6EBBE7}"/>
                </a:ext>
              </a:extLst>
            </p:cNvPr>
            <p:cNvSpPr txBox="1"/>
            <p:nvPr/>
          </p:nvSpPr>
          <p:spPr>
            <a:xfrm>
              <a:off x="9217204" y="4571284"/>
              <a:ext cx="2080575" cy="830997"/>
            </a:xfrm>
            <a:prstGeom prst="rect">
              <a:avLst/>
            </a:prstGeom>
            <a:noFill/>
            <a:ln>
              <a:solidFill>
                <a:schemeClr val="bg1">
                  <a:lumMod val="85000"/>
                </a:schemeClr>
              </a:solidFill>
            </a:ln>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37" name="箭號: 左-右雙向 36">
            <a:extLst>
              <a:ext uri="{FF2B5EF4-FFF2-40B4-BE49-F238E27FC236}">
                <a16:creationId xmlns:a16="http://schemas.microsoft.com/office/drawing/2014/main" id="{1FAD7087-5C56-ADCA-3A9A-7D7AEA30B59E}"/>
              </a:ext>
            </a:extLst>
          </p:cNvPr>
          <p:cNvSpPr/>
          <p:nvPr/>
        </p:nvSpPr>
        <p:spPr>
          <a:xfrm rot="8067624">
            <a:off x="2220415" y="4428459"/>
            <a:ext cx="888939" cy="29194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箭號: 左-右雙向 39">
            <a:extLst>
              <a:ext uri="{FF2B5EF4-FFF2-40B4-BE49-F238E27FC236}">
                <a16:creationId xmlns:a16="http://schemas.microsoft.com/office/drawing/2014/main" id="{18B35829-8AF2-0E25-BE28-FA11F1B91AD7}"/>
              </a:ext>
            </a:extLst>
          </p:cNvPr>
          <p:cNvSpPr/>
          <p:nvPr/>
        </p:nvSpPr>
        <p:spPr>
          <a:xfrm rot="2900368">
            <a:off x="9676566" y="4341839"/>
            <a:ext cx="888939" cy="28068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 name="箭號: 左-上雙向 47">
            <a:extLst>
              <a:ext uri="{FF2B5EF4-FFF2-40B4-BE49-F238E27FC236}">
                <a16:creationId xmlns:a16="http://schemas.microsoft.com/office/drawing/2014/main" id="{1EA9893E-FEAE-A2BD-C481-7D7190EADD6D}"/>
              </a:ext>
            </a:extLst>
          </p:cNvPr>
          <p:cNvSpPr/>
          <p:nvPr/>
        </p:nvSpPr>
        <p:spPr>
          <a:xfrm flipV="1">
            <a:off x="7534278" y="1210991"/>
            <a:ext cx="2028822" cy="1129558"/>
          </a:xfrm>
          <a:prstGeom prst="leftUpArrow">
            <a:avLst>
              <a:gd name="adj1" fmla="val 15300"/>
              <a:gd name="adj2" fmla="val 12820"/>
              <a:gd name="adj3" fmla="val 25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箭號: 左-上雙向 61">
            <a:extLst>
              <a:ext uri="{FF2B5EF4-FFF2-40B4-BE49-F238E27FC236}">
                <a16:creationId xmlns:a16="http://schemas.microsoft.com/office/drawing/2014/main" id="{40F6BA59-D599-C992-19A1-BAD453DDAB8E}"/>
              </a:ext>
            </a:extLst>
          </p:cNvPr>
          <p:cNvSpPr/>
          <p:nvPr/>
        </p:nvSpPr>
        <p:spPr>
          <a:xfrm flipH="1" flipV="1">
            <a:off x="3334949" y="1246287"/>
            <a:ext cx="2028822" cy="1129558"/>
          </a:xfrm>
          <a:prstGeom prst="leftUpArrow">
            <a:avLst>
              <a:gd name="adj1" fmla="val 15300"/>
              <a:gd name="adj2" fmla="val 12820"/>
              <a:gd name="adj3" fmla="val 25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箭號: 左-右雙向 32">
            <a:extLst>
              <a:ext uri="{FF2B5EF4-FFF2-40B4-BE49-F238E27FC236}">
                <a16:creationId xmlns:a16="http://schemas.microsoft.com/office/drawing/2014/main" id="{B4A51E89-941E-7E09-D813-E1F91D05BE92}"/>
              </a:ext>
            </a:extLst>
          </p:cNvPr>
          <p:cNvSpPr/>
          <p:nvPr/>
        </p:nvSpPr>
        <p:spPr>
          <a:xfrm rot="954365">
            <a:off x="3824785" y="4482941"/>
            <a:ext cx="3468234"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箭號: 左-右雙向 40">
            <a:extLst>
              <a:ext uri="{FF2B5EF4-FFF2-40B4-BE49-F238E27FC236}">
                <a16:creationId xmlns:a16="http://schemas.microsoft.com/office/drawing/2014/main" id="{0727FFAC-7182-5CD4-59B0-BA94E5556871}"/>
              </a:ext>
            </a:extLst>
          </p:cNvPr>
          <p:cNvSpPr/>
          <p:nvPr/>
        </p:nvSpPr>
        <p:spPr>
          <a:xfrm rot="20534914">
            <a:off x="5635261" y="4474650"/>
            <a:ext cx="3371768"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 name="群組 3">
            <a:extLst>
              <a:ext uri="{FF2B5EF4-FFF2-40B4-BE49-F238E27FC236}">
                <a16:creationId xmlns:a16="http://schemas.microsoft.com/office/drawing/2014/main" id="{F7F1352C-6DCD-89CF-8F31-8CB0200980C3}"/>
              </a:ext>
            </a:extLst>
          </p:cNvPr>
          <p:cNvGrpSpPr/>
          <p:nvPr/>
        </p:nvGrpSpPr>
        <p:grpSpPr>
          <a:xfrm>
            <a:off x="4135659" y="2487628"/>
            <a:ext cx="2080575" cy="1750931"/>
            <a:chOff x="3871681" y="2573146"/>
            <a:chExt cx="2080575" cy="1750931"/>
          </a:xfrm>
        </p:grpSpPr>
        <p:pic>
          <p:nvPicPr>
            <p:cNvPr id="5" name="圖片 4">
              <a:extLst>
                <a:ext uri="{FF2B5EF4-FFF2-40B4-BE49-F238E27FC236}">
                  <a16:creationId xmlns:a16="http://schemas.microsoft.com/office/drawing/2014/main" id="{55E5FF09-E367-B168-C01D-7E4ABD2D3BC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036504" y="2573146"/>
              <a:ext cx="1750931" cy="1750931"/>
            </a:xfrm>
            <a:prstGeom prst="rect">
              <a:avLst/>
            </a:prstGeom>
          </p:spPr>
        </p:pic>
        <p:sp>
          <p:nvSpPr>
            <p:cNvPr id="7" name="文字方塊 6">
              <a:extLst>
                <a:ext uri="{FF2B5EF4-FFF2-40B4-BE49-F238E27FC236}">
                  <a16:creationId xmlns:a16="http://schemas.microsoft.com/office/drawing/2014/main" id="{EFA81AB8-CABA-8A4A-CA6B-490C581A558E}"/>
                </a:ext>
              </a:extLst>
            </p:cNvPr>
            <p:cNvSpPr txBox="1"/>
            <p:nvPr/>
          </p:nvSpPr>
          <p:spPr>
            <a:xfrm>
              <a:off x="3871681" y="2834592"/>
              <a:ext cx="2080575" cy="707886"/>
            </a:xfrm>
            <a:prstGeom prst="rect">
              <a:avLst/>
            </a:prstGeom>
            <a:noFill/>
          </p:spPr>
          <p:txBody>
            <a:bodyPr wrap="square" rtlCol="0">
              <a:spAutoFit/>
            </a:bodyPr>
            <a:lstStyle/>
            <a:p>
              <a:pPr algn="ctr"/>
              <a:r>
                <a:rPr lang="en-US" altLang="zh-TW" sz="2000" dirty="0">
                  <a:latin typeface="Yu Gothic UI Semibold" panose="020B0700000000000000" pitchFamily="34" charset="-128"/>
                  <a:ea typeface="Yu Gothic UI Semibold" panose="020B0700000000000000" pitchFamily="34" charset="-128"/>
                  <a:cs typeface="Tahoma" panose="020B0604030504040204" pitchFamily="34" charset="0"/>
                </a:rPr>
                <a:t>Standby</a:t>
              </a:r>
            </a:p>
            <a:p>
              <a:pPr algn="ctr"/>
              <a:r>
                <a:rPr lang="en-US" altLang="zh-TW" sz="2000" dirty="0" err="1">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pic>
        <p:nvPicPr>
          <p:cNvPr id="11" name="圖片 10">
            <a:extLst>
              <a:ext uri="{FF2B5EF4-FFF2-40B4-BE49-F238E27FC236}">
                <a16:creationId xmlns:a16="http://schemas.microsoft.com/office/drawing/2014/main" id="{E7EEA2E6-B921-1C44-DE53-6E000C3F7BE7}"/>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40736" y="1642849"/>
            <a:ext cx="934564" cy="934564"/>
          </a:xfrm>
          <a:prstGeom prst="rect">
            <a:avLst/>
          </a:prstGeom>
        </p:spPr>
      </p:pic>
      <p:pic>
        <p:nvPicPr>
          <p:cNvPr id="12" name="圖片 11">
            <a:extLst>
              <a:ext uri="{FF2B5EF4-FFF2-40B4-BE49-F238E27FC236}">
                <a16:creationId xmlns:a16="http://schemas.microsoft.com/office/drawing/2014/main" id="{0AE6DC33-D28F-037B-6DC4-8316D98AC5A8}"/>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93536" y="1644518"/>
            <a:ext cx="934564" cy="934564"/>
          </a:xfrm>
          <a:prstGeom prst="rect">
            <a:avLst/>
          </a:prstGeom>
        </p:spPr>
      </p:pic>
      <p:sp>
        <p:nvSpPr>
          <p:cNvPr id="13" name="文字方塊 12">
            <a:extLst>
              <a:ext uri="{FF2B5EF4-FFF2-40B4-BE49-F238E27FC236}">
                <a16:creationId xmlns:a16="http://schemas.microsoft.com/office/drawing/2014/main" id="{E0AAF120-398E-5FEE-077E-A8D0613ABEAF}"/>
              </a:ext>
            </a:extLst>
          </p:cNvPr>
          <p:cNvSpPr txBox="1"/>
          <p:nvPr/>
        </p:nvSpPr>
        <p:spPr>
          <a:xfrm>
            <a:off x="3712426" y="1668988"/>
            <a:ext cx="1055309" cy="615553"/>
          </a:xfrm>
          <a:prstGeom prst="rect">
            <a:avLst/>
          </a:prstGeom>
          <a:noFill/>
        </p:spPr>
        <p:txBody>
          <a:bodyPr wrap="square">
            <a:spAutoFit/>
          </a:bodyPr>
          <a:lstStyle/>
          <a:p>
            <a:r>
              <a:rPr lang="en-US" altLang="zh-TW" sz="1700" dirty="0">
                <a:solidFill>
                  <a:schemeClr val="accent2">
                    <a:lumMod val="75000"/>
                  </a:schemeClr>
                </a:solidFill>
                <a:latin typeface="Yu Gothic UI Semibold" panose="020B0700000000000000" pitchFamily="34" charset="-128"/>
                <a:ea typeface="Yu Gothic UI Semibold" panose="020B0700000000000000" pitchFamily="34" charset="-128"/>
              </a:rPr>
              <a:t>Journal </a:t>
            </a:r>
          </a:p>
          <a:p>
            <a:r>
              <a:rPr lang="en-US" altLang="zh-TW" sz="1700" dirty="0">
                <a:solidFill>
                  <a:schemeClr val="accent2">
                    <a:lumMod val="75000"/>
                  </a:schemeClr>
                </a:solidFill>
                <a:latin typeface="Yu Gothic UI Semibold" panose="020B0700000000000000" pitchFamily="34" charset="-128"/>
                <a:ea typeface="Yu Gothic UI Semibold" panose="020B0700000000000000" pitchFamily="34" charset="-128"/>
              </a:rPr>
              <a:t> Nodes</a:t>
            </a:r>
            <a:endParaRPr lang="zh-TW" altLang="en-US" sz="17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15" name="文字方塊 14">
            <a:extLst>
              <a:ext uri="{FF2B5EF4-FFF2-40B4-BE49-F238E27FC236}">
                <a16:creationId xmlns:a16="http://schemas.microsoft.com/office/drawing/2014/main" id="{38AA1D8B-CF5D-0128-C3BC-922430C44CB4}"/>
              </a:ext>
            </a:extLst>
          </p:cNvPr>
          <p:cNvSpPr txBox="1"/>
          <p:nvPr/>
        </p:nvSpPr>
        <p:spPr>
          <a:xfrm>
            <a:off x="4637241" y="1848299"/>
            <a:ext cx="933269" cy="276999"/>
          </a:xfrm>
          <a:prstGeom prst="rect">
            <a:avLst/>
          </a:prstGeom>
          <a:noFill/>
        </p:spPr>
        <p:txBody>
          <a:bodyPr wrap="none" rtlCol="0">
            <a:spAutoFit/>
          </a:bodyPr>
          <a:lstStyle/>
          <a:p>
            <a:r>
              <a:rPr lang="en-US" altLang="zh-TW" sz="1200" dirty="0">
                <a:solidFill>
                  <a:schemeClr val="accent2">
                    <a:lumMod val="75000"/>
                  </a:schemeClr>
                </a:solidFill>
                <a:latin typeface="Yu Gothic UI Semibold" panose="020B0700000000000000" pitchFamily="34" charset="-128"/>
                <a:ea typeface="Yu Gothic UI Semibold" panose="020B0700000000000000" pitchFamily="34" charset="-128"/>
              </a:rPr>
              <a:t>Zookeeper</a:t>
            </a:r>
            <a:endParaRPr lang="zh-TW" altLang="en-US" sz="1200" dirty="0">
              <a:solidFill>
                <a:schemeClr val="accent2">
                  <a:lumMod val="75000"/>
                </a:schemeClr>
              </a:solidFill>
              <a:latin typeface="Yu Gothic UI Semibold" panose="020B0700000000000000" pitchFamily="34" charset="-128"/>
              <a:ea typeface="Yu Gothic UI Semibold" panose="020B0700000000000000" pitchFamily="34" charset="-128"/>
            </a:endParaRPr>
          </a:p>
        </p:txBody>
      </p:sp>
      <p:sp>
        <p:nvSpPr>
          <p:cNvPr id="16" name="語音泡泡: 圓角矩形 15">
            <a:extLst>
              <a:ext uri="{FF2B5EF4-FFF2-40B4-BE49-F238E27FC236}">
                <a16:creationId xmlns:a16="http://schemas.microsoft.com/office/drawing/2014/main" id="{33545219-5AFA-1A72-B66D-0364D6F07220}"/>
              </a:ext>
            </a:extLst>
          </p:cNvPr>
          <p:cNvSpPr/>
          <p:nvPr/>
        </p:nvSpPr>
        <p:spPr>
          <a:xfrm>
            <a:off x="6346804" y="1214370"/>
            <a:ext cx="2814368" cy="871634"/>
          </a:xfrm>
          <a:prstGeom prst="wedgeRoundRectCallout">
            <a:avLst>
              <a:gd name="adj1" fmla="val -73936"/>
              <a:gd name="adj2" fmla="val 39212"/>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mj-lt"/>
              <a:buNone/>
            </a:pPr>
            <a:r>
              <a:rPr lang="en-US" altLang="zh-TW" sz="2400" dirty="0">
                <a:solidFill>
                  <a:srgbClr val="374151"/>
                </a:solidFill>
                <a:latin typeface="Times New Roman" panose="02020603050405020304" pitchFamily="18" charset="0"/>
                <a:cs typeface="Times New Roman" panose="02020603050405020304" pitchFamily="18" charset="0"/>
              </a:rPr>
              <a:t>Zookeeper</a:t>
            </a:r>
            <a:r>
              <a:rPr lang="zh-TW" altLang="en-US" sz="2400" dirty="0">
                <a:solidFill>
                  <a:srgbClr val="374151"/>
                </a:solidFill>
                <a:latin typeface="Times New Roman" panose="02020603050405020304" pitchFamily="18" charset="0"/>
                <a:cs typeface="Times New Roman" panose="02020603050405020304" pitchFamily="18" charset="0"/>
              </a:rPr>
              <a:t>會監控</a:t>
            </a:r>
            <a:r>
              <a:rPr lang="en-US" altLang="zh-TW" sz="2400" dirty="0" err="1">
                <a:solidFill>
                  <a:srgbClr val="374151"/>
                </a:solidFill>
                <a:latin typeface="Times New Roman" panose="02020603050405020304" pitchFamily="18" charset="0"/>
                <a:cs typeface="Times New Roman" panose="02020603050405020304" pitchFamily="18" charset="0"/>
              </a:rPr>
              <a:t>NameNode</a:t>
            </a:r>
            <a:r>
              <a:rPr lang="zh-TW" altLang="en-US" sz="2400" dirty="0">
                <a:solidFill>
                  <a:srgbClr val="374151"/>
                </a:solidFill>
                <a:latin typeface="Times New Roman" panose="02020603050405020304" pitchFamily="18" charset="0"/>
                <a:cs typeface="Times New Roman" panose="02020603050405020304" pitchFamily="18" charset="0"/>
              </a:rPr>
              <a:t>的狀態。</a:t>
            </a:r>
          </a:p>
        </p:txBody>
      </p:sp>
      <p:grpSp>
        <p:nvGrpSpPr>
          <p:cNvPr id="31" name="群組 30">
            <a:extLst>
              <a:ext uri="{FF2B5EF4-FFF2-40B4-BE49-F238E27FC236}">
                <a16:creationId xmlns:a16="http://schemas.microsoft.com/office/drawing/2014/main" id="{97B6463F-47E9-3E76-2AFB-D75846338709}"/>
              </a:ext>
            </a:extLst>
          </p:cNvPr>
          <p:cNvGrpSpPr/>
          <p:nvPr/>
        </p:nvGrpSpPr>
        <p:grpSpPr>
          <a:xfrm>
            <a:off x="1532036" y="4965231"/>
            <a:ext cx="1750931" cy="1750931"/>
            <a:chOff x="1252147" y="4376546"/>
            <a:chExt cx="1750931" cy="1750931"/>
          </a:xfrm>
        </p:grpSpPr>
        <p:pic>
          <p:nvPicPr>
            <p:cNvPr id="32" name="圖片 31">
              <a:extLst>
                <a:ext uri="{FF2B5EF4-FFF2-40B4-BE49-F238E27FC236}">
                  <a16:creationId xmlns:a16="http://schemas.microsoft.com/office/drawing/2014/main" id="{613E8202-66AB-8CB7-F815-A58341BF8D2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1252147" y="4376546"/>
              <a:ext cx="1750931" cy="1750931"/>
            </a:xfrm>
            <a:prstGeom prst="rect">
              <a:avLst/>
            </a:prstGeom>
          </p:spPr>
        </p:pic>
        <p:sp>
          <p:nvSpPr>
            <p:cNvPr id="42" name="文字方塊 41">
              <a:extLst>
                <a:ext uri="{FF2B5EF4-FFF2-40B4-BE49-F238E27FC236}">
                  <a16:creationId xmlns:a16="http://schemas.microsoft.com/office/drawing/2014/main" id="{2B898918-969F-85B0-259E-00EF8B0B25ED}"/>
                </a:ext>
              </a:extLst>
            </p:cNvPr>
            <p:cNvSpPr txBox="1"/>
            <p:nvPr/>
          </p:nvSpPr>
          <p:spPr>
            <a:xfrm>
              <a:off x="1458361" y="4586337"/>
              <a:ext cx="1331355" cy="830997"/>
            </a:xfrm>
            <a:prstGeom prst="rect">
              <a:avLst/>
            </a:prstGeom>
            <a:noFill/>
          </p:spPr>
          <p:txBody>
            <a:bodyPr wrap="square" rtlCol="0">
              <a:spAutoFit/>
            </a:bodyPr>
            <a:lstStyle/>
            <a:p>
              <a:pPr algn="ctr"/>
              <a:r>
                <a:rPr lang="en-US" altLang="zh-TW" sz="24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9" name="語音泡泡: 圓角矩形 8">
            <a:extLst>
              <a:ext uri="{FF2B5EF4-FFF2-40B4-BE49-F238E27FC236}">
                <a16:creationId xmlns:a16="http://schemas.microsoft.com/office/drawing/2014/main" id="{FA2E0BCE-56E5-8FA0-F86B-4FB490D118DD}"/>
              </a:ext>
            </a:extLst>
          </p:cNvPr>
          <p:cNvSpPr/>
          <p:nvPr/>
        </p:nvSpPr>
        <p:spPr>
          <a:xfrm>
            <a:off x="191377" y="1043751"/>
            <a:ext cx="3107423" cy="1150050"/>
          </a:xfrm>
          <a:prstGeom prst="wedgeRoundRectCallout">
            <a:avLst>
              <a:gd name="adj1" fmla="val 61206"/>
              <a:gd name="adj2" fmla="val 33037"/>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mj-lt"/>
              <a:buNone/>
            </a:pPr>
            <a:r>
              <a:rPr lang="en-US" altLang="zh-TW" sz="2400" dirty="0" err="1">
                <a:solidFill>
                  <a:srgbClr val="374151"/>
                </a:solidFill>
                <a:latin typeface="Times New Roman" panose="02020603050405020304" pitchFamily="18" charset="0"/>
                <a:cs typeface="Times New Roman" panose="02020603050405020304" pitchFamily="18" charset="0"/>
              </a:rPr>
              <a:t>JournalNode</a:t>
            </a:r>
            <a:r>
              <a:rPr lang="zh-TW" altLang="en-US" sz="2400" dirty="0">
                <a:solidFill>
                  <a:srgbClr val="374151"/>
                </a:solidFill>
                <a:latin typeface="Times New Roman" panose="02020603050405020304" pitchFamily="18" charset="0"/>
                <a:cs typeface="Times New Roman" panose="02020603050405020304" pitchFamily="18" charset="0"/>
              </a:rPr>
              <a:t>時刻同</a:t>
            </a:r>
            <a:r>
              <a:rPr lang="zh-TW" altLang="en-US" sz="2400" b="1" dirty="0">
                <a:solidFill>
                  <a:srgbClr val="374151"/>
                </a:solidFill>
                <a:latin typeface="Times New Roman" panose="02020603050405020304" pitchFamily="18" charset="0"/>
                <a:cs typeface="Times New Roman" panose="02020603050405020304" pitchFamily="18" charset="0"/>
              </a:rPr>
              <a:t>步</a:t>
            </a:r>
            <a:r>
              <a:rPr lang="en-US" altLang="zh-TW" sz="2400" dirty="0" err="1">
                <a:solidFill>
                  <a:srgbClr val="374151"/>
                </a:solidFill>
                <a:latin typeface="Times New Roman" panose="02020603050405020304" pitchFamily="18" charset="0"/>
                <a:cs typeface="Times New Roman" panose="02020603050405020304" pitchFamily="18" charset="0"/>
              </a:rPr>
              <a:t>ActiveNameNode</a:t>
            </a:r>
            <a:r>
              <a:rPr lang="zh-TW" altLang="en-US" sz="2400" dirty="0">
                <a:solidFill>
                  <a:srgbClr val="374151"/>
                </a:solidFill>
                <a:latin typeface="Times New Roman" panose="02020603050405020304" pitchFamily="18" charset="0"/>
                <a:cs typeface="Times New Roman" panose="02020603050405020304" pitchFamily="18" charset="0"/>
              </a:rPr>
              <a:t>的元數據資料</a:t>
            </a:r>
          </a:p>
        </p:txBody>
      </p:sp>
      <p:sp>
        <p:nvSpPr>
          <p:cNvPr id="2" name="箭號: 左-右雙向 1">
            <a:extLst>
              <a:ext uri="{FF2B5EF4-FFF2-40B4-BE49-F238E27FC236}">
                <a16:creationId xmlns:a16="http://schemas.microsoft.com/office/drawing/2014/main" id="{83FAFB9D-130E-4F62-CFAD-CBE668E1EFBC}"/>
              </a:ext>
            </a:extLst>
          </p:cNvPr>
          <p:cNvSpPr/>
          <p:nvPr/>
        </p:nvSpPr>
        <p:spPr>
          <a:xfrm>
            <a:off x="3882790" y="2840879"/>
            <a:ext cx="745309" cy="343743"/>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52601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a:xfrm>
            <a:off x="8610600" y="6356350"/>
            <a:ext cx="2273425" cy="315247"/>
          </a:xfrm>
        </p:spPr>
        <p:txBody>
          <a:bodyPr/>
          <a:lstStyle/>
          <a:p>
            <a:fld id="{4270B8D7-6D49-4743-8D36-FC6599991F56}" type="slidenum">
              <a:rPr lang="zh-TW" altLang="en-US" smtClean="0"/>
              <a:t>39</a:t>
            </a:fld>
            <a:endParaRPr lang="zh-TW" altLang="en-US"/>
          </a:p>
        </p:txBody>
      </p:sp>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53" name="群組 52">
            <a:extLst>
              <a:ext uri="{FF2B5EF4-FFF2-40B4-BE49-F238E27FC236}">
                <a16:creationId xmlns:a16="http://schemas.microsoft.com/office/drawing/2014/main" id="{55C6A93C-F0B1-4002-94FE-E6104AAF54BB}"/>
              </a:ext>
            </a:extLst>
          </p:cNvPr>
          <p:cNvGrpSpPr/>
          <p:nvPr/>
        </p:nvGrpSpPr>
        <p:grpSpPr>
          <a:xfrm>
            <a:off x="5573560" y="813782"/>
            <a:ext cx="1750931" cy="1750931"/>
            <a:chOff x="5500842" y="1275713"/>
            <a:chExt cx="1750931" cy="1750931"/>
          </a:xfrm>
        </p:grpSpPr>
        <p:pic>
          <p:nvPicPr>
            <p:cNvPr id="3" name="圖片 2">
              <a:extLst>
                <a:ext uri="{FF2B5EF4-FFF2-40B4-BE49-F238E27FC236}">
                  <a16:creationId xmlns:a16="http://schemas.microsoft.com/office/drawing/2014/main" id="{DCDE830B-62F4-4495-AB6F-BB169DC9F6C9}"/>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5500842" y="1275713"/>
              <a:ext cx="1750931" cy="1750931"/>
            </a:xfrm>
            <a:prstGeom prst="rect">
              <a:avLst/>
            </a:prstGeom>
          </p:spPr>
        </p:pic>
        <p:sp>
          <p:nvSpPr>
            <p:cNvPr id="6" name="文字方塊 5">
              <a:extLst>
                <a:ext uri="{FF2B5EF4-FFF2-40B4-BE49-F238E27FC236}">
                  <a16:creationId xmlns:a16="http://schemas.microsoft.com/office/drawing/2014/main" id="{3038950E-9524-4A92-B247-906F5E1DE4D6}"/>
                </a:ext>
              </a:extLst>
            </p:cNvPr>
            <p:cNvSpPr txBox="1"/>
            <p:nvPr/>
          </p:nvSpPr>
          <p:spPr>
            <a:xfrm>
              <a:off x="5710629" y="1457374"/>
              <a:ext cx="1331355" cy="954107"/>
            </a:xfrm>
            <a:prstGeom prst="rect">
              <a:avLst/>
            </a:prstGeom>
            <a:noFill/>
          </p:spPr>
          <p:txBody>
            <a:bodyPr wrap="square" rtlCol="0">
              <a:spAutoFit/>
            </a:bodyPr>
            <a:lstStyle/>
            <a:p>
              <a:pPr algn="ctr"/>
              <a:r>
                <a:rPr lang="en-US" altLang="zh-TW" sz="28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Edge</a:t>
              </a:r>
            </a:p>
            <a:p>
              <a:pPr algn="ctr"/>
              <a:r>
                <a:rPr lang="en-US" altLang="zh-TW" sz="28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8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5" name="群組 54">
            <a:extLst>
              <a:ext uri="{FF2B5EF4-FFF2-40B4-BE49-F238E27FC236}">
                <a16:creationId xmlns:a16="http://schemas.microsoft.com/office/drawing/2014/main" id="{2FF5777F-AF49-4FF3-8263-441830F8A87F}"/>
              </a:ext>
            </a:extLst>
          </p:cNvPr>
          <p:cNvGrpSpPr/>
          <p:nvPr/>
        </p:nvGrpSpPr>
        <p:grpSpPr>
          <a:xfrm>
            <a:off x="2544876" y="2510755"/>
            <a:ext cx="1750931" cy="1750931"/>
            <a:chOff x="2231811" y="2573146"/>
            <a:chExt cx="1750931" cy="1750931"/>
          </a:xfrm>
        </p:grpSpPr>
        <p:pic>
          <p:nvPicPr>
            <p:cNvPr id="30" name="圖片 29">
              <a:extLst>
                <a:ext uri="{FF2B5EF4-FFF2-40B4-BE49-F238E27FC236}">
                  <a16:creationId xmlns:a16="http://schemas.microsoft.com/office/drawing/2014/main" id="{DDD89CE7-3804-4233-975E-8824ECC904D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31811" y="2573146"/>
              <a:ext cx="1750931" cy="1750931"/>
            </a:xfrm>
            <a:prstGeom prst="rect">
              <a:avLst/>
            </a:prstGeom>
          </p:spPr>
        </p:pic>
        <p:sp>
          <p:nvSpPr>
            <p:cNvPr id="44" name="文字方塊 43">
              <a:extLst>
                <a:ext uri="{FF2B5EF4-FFF2-40B4-BE49-F238E27FC236}">
                  <a16:creationId xmlns:a16="http://schemas.microsoft.com/office/drawing/2014/main" id="{66595CEE-A95F-40B2-9E92-92D418D4D362}"/>
                </a:ext>
              </a:extLst>
            </p:cNvPr>
            <p:cNvSpPr txBox="1"/>
            <p:nvPr/>
          </p:nvSpPr>
          <p:spPr>
            <a:xfrm>
              <a:off x="2436673" y="2776383"/>
              <a:ext cx="133135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Name</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4" name="群組 53">
            <a:extLst>
              <a:ext uri="{FF2B5EF4-FFF2-40B4-BE49-F238E27FC236}">
                <a16:creationId xmlns:a16="http://schemas.microsoft.com/office/drawing/2014/main" id="{A9FD5FDB-4538-4067-858F-02ACE4583865}"/>
              </a:ext>
            </a:extLst>
          </p:cNvPr>
          <p:cNvGrpSpPr/>
          <p:nvPr/>
        </p:nvGrpSpPr>
        <p:grpSpPr>
          <a:xfrm>
            <a:off x="584310" y="2510755"/>
            <a:ext cx="2080575" cy="1750931"/>
            <a:chOff x="271245" y="2573146"/>
            <a:chExt cx="2080575" cy="1750931"/>
          </a:xfrm>
        </p:grpSpPr>
        <p:pic>
          <p:nvPicPr>
            <p:cNvPr id="34" name="圖片 33">
              <a:extLst>
                <a:ext uri="{FF2B5EF4-FFF2-40B4-BE49-F238E27FC236}">
                  <a16:creationId xmlns:a16="http://schemas.microsoft.com/office/drawing/2014/main" id="{4D687D55-8A7E-4EE3-817A-C934048E8268}"/>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427118" y="2573146"/>
              <a:ext cx="1750931" cy="1750931"/>
            </a:xfrm>
            <a:prstGeom prst="rect">
              <a:avLst/>
            </a:prstGeom>
          </p:spPr>
        </p:pic>
        <p:sp>
          <p:nvSpPr>
            <p:cNvPr id="45" name="文字方塊 44">
              <a:extLst>
                <a:ext uri="{FF2B5EF4-FFF2-40B4-BE49-F238E27FC236}">
                  <a16:creationId xmlns:a16="http://schemas.microsoft.com/office/drawing/2014/main" id="{33ACEF76-F7DD-4A34-8DD1-C7898868FFCB}"/>
                </a:ext>
              </a:extLst>
            </p:cNvPr>
            <p:cNvSpPr txBox="1"/>
            <p:nvPr/>
          </p:nvSpPr>
          <p:spPr>
            <a:xfrm>
              <a:off x="271245" y="2835406"/>
              <a:ext cx="2080575" cy="707886"/>
            </a:xfrm>
            <a:prstGeom prst="rect">
              <a:avLst/>
            </a:prstGeom>
            <a:noFill/>
          </p:spPr>
          <p:txBody>
            <a:bodyPr wrap="square" rtlCol="0">
              <a:spAutoFit/>
            </a:bodyPr>
            <a:lstStyle/>
            <a:p>
              <a:pPr algn="ctr"/>
              <a:r>
                <a:rPr lang="en-US" altLang="zh-TW"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Secondary</a:t>
              </a:r>
            </a:p>
            <a:p>
              <a:pPr algn="ctr"/>
              <a:r>
                <a:rPr lang="en-US" altLang="zh-TW" sz="2000" dirty="0" err="1">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9" name="群組 58">
            <a:extLst>
              <a:ext uri="{FF2B5EF4-FFF2-40B4-BE49-F238E27FC236}">
                <a16:creationId xmlns:a16="http://schemas.microsoft.com/office/drawing/2014/main" id="{678CE788-E52F-409C-AA39-9E6864928862}"/>
              </a:ext>
            </a:extLst>
          </p:cNvPr>
          <p:cNvGrpSpPr/>
          <p:nvPr/>
        </p:nvGrpSpPr>
        <p:grpSpPr>
          <a:xfrm>
            <a:off x="7969682" y="2456259"/>
            <a:ext cx="2891965" cy="1750931"/>
            <a:chOff x="7829066" y="2573146"/>
            <a:chExt cx="2891965" cy="1750931"/>
          </a:xfrm>
        </p:grpSpPr>
        <p:pic>
          <p:nvPicPr>
            <p:cNvPr id="29" name="圖片 28">
              <a:extLst>
                <a:ext uri="{FF2B5EF4-FFF2-40B4-BE49-F238E27FC236}">
                  <a16:creationId xmlns:a16="http://schemas.microsoft.com/office/drawing/2014/main" id="{527B190C-81D0-46C9-9015-240D1A61D040}"/>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8376913" y="2573146"/>
              <a:ext cx="1750931" cy="1750931"/>
            </a:xfrm>
            <a:prstGeom prst="rect">
              <a:avLst/>
            </a:prstGeom>
          </p:spPr>
        </p:pic>
        <p:sp>
          <p:nvSpPr>
            <p:cNvPr id="46" name="文字方塊 45">
              <a:extLst>
                <a:ext uri="{FF2B5EF4-FFF2-40B4-BE49-F238E27FC236}">
                  <a16:creationId xmlns:a16="http://schemas.microsoft.com/office/drawing/2014/main" id="{3E2A0DAA-03AC-4771-82CD-C9D197207C15}"/>
                </a:ext>
              </a:extLst>
            </p:cNvPr>
            <p:cNvSpPr txBox="1"/>
            <p:nvPr/>
          </p:nvSpPr>
          <p:spPr>
            <a:xfrm>
              <a:off x="7829066" y="2771319"/>
              <a:ext cx="289196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Resource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0" name="群組 59">
            <a:extLst>
              <a:ext uri="{FF2B5EF4-FFF2-40B4-BE49-F238E27FC236}">
                <a16:creationId xmlns:a16="http://schemas.microsoft.com/office/drawing/2014/main" id="{37A800A7-FF7A-40BA-819D-CC50BDB4C973}"/>
              </a:ext>
            </a:extLst>
          </p:cNvPr>
          <p:cNvGrpSpPr/>
          <p:nvPr/>
        </p:nvGrpSpPr>
        <p:grpSpPr>
          <a:xfrm>
            <a:off x="7231073" y="4965231"/>
            <a:ext cx="1750931" cy="1750931"/>
            <a:chOff x="7355272" y="4376546"/>
            <a:chExt cx="1750931" cy="1750931"/>
          </a:xfrm>
        </p:grpSpPr>
        <p:pic>
          <p:nvPicPr>
            <p:cNvPr id="35" name="圖片 34">
              <a:extLst>
                <a:ext uri="{FF2B5EF4-FFF2-40B4-BE49-F238E27FC236}">
                  <a16:creationId xmlns:a16="http://schemas.microsoft.com/office/drawing/2014/main" id="{FA5E5097-4867-44CC-89EB-A856D34EEACB}"/>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7355272" y="4376546"/>
              <a:ext cx="1750931" cy="1750931"/>
            </a:xfrm>
            <a:prstGeom prst="rect">
              <a:avLst/>
            </a:prstGeom>
          </p:spPr>
        </p:pic>
        <p:sp>
          <p:nvSpPr>
            <p:cNvPr id="50" name="文字方塊 49">
              <a:extLst>
                <a:ext uri="{FF2B5EF4-FFF2-40B4-BE49-F238E27FC236}">
                  <a16:creationId xmlns:a16="http://schemas.microsoft.com/office/drawing/2014/main" id="{E77299F0-8C63-4875-8519-1F27E0185D07}"/>
                </a:ext>
              </a:extLst>
            </p:cNvPr>
            <p:cNvSpPr txBox="1"/>
            <p:nvPr/>
          </p:nvSpPr>
          <p:spPr>
            <a:xfrm>
              <a:off x="7565059" y="4586336"/>
              <a:ext cx="133135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8" name="群組 57">
            <a:extLst>
              <a:ext uri="{FF2B5EF4-FFF2-40B4-BE49-F238E27FC236}">
                <a16:creationId xmlns:a16="http://schemas.microsoft.com/office/drawing/2014/main" id="{3976AF6F-9F7F-4A1F-8631-AF6AD601B91A}"/>
              </a:ext>
            </a:extLst>
          </p:cNvPr>
          <p:cNvGrpSpPr/>
          <p:nvPr/>
        </p:nvGrpSpPr>
        <p:grpSpPr>
          <a:xfrm>
            <a:off x="3730617" y="4993902"/>
            <a:ext cx="2080575" cy="1750931"/>
            <a:chOff x="3119316" y="4376546"/>
            <a:chExt cx="2080575" cy="1750931"/>
          </a:xfrm>
        </p:grpSpPr>
        <p:pic>
          <p:nvPicPr>
            <p:cNvPr id="39" name="圖片 38">
              <a:extLst>
                <a:ext uri="{FF2B5EF4-FFF2-40B4-BE49-F238E27FC236}">
                  <a16:creationId xmlns:a16="http://schemas.microsoft.com/office/drawing/2014/main" id="{958FFF51-5ECB-47D1-8E47-54BAB74C481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3284139" y="4376546"/>
              <a:ext cx="1750931" cy="1750931"/>
            </a:xfrm>
            <a:prstGeom prst="rect">
              <a:avLst/>
            </a:prstGeom>
          </p:spPr>
        </p:pic>
        <p:sp>
          <p:nvSpPr>
            <p:cNvPr id="51" name="文字方塊 50">
              <a:extLst>
                <a:ext uri="{FF2B5EF4-FFF2-40B4-BE49-F238E27FC236}">
                  <a16:creationId xmlns:a16="http://schemas.microsoft.com/office/drawing/2014/main" id="{845E8B45-BC37-4CF1-B9C1-BD76C3A0A193}"/>
                </a:ext>
              </a:extLst>
            </p:cNvPr>
            <p:cNvSpPr txBox="1"/>
            <p:nvPr/>
          </p:nvSpPr>
          <p:spPr>
            <a:xfrm>
              <a:off x="3119316" y="4586336"/>
              <a:ext cx="2080575" cy="830997"/>
            </a:xfrm>
            <a:prstGeom prst="rect">
              <a:avLst/>
            </a:prstGeom>
            <a:noFill/>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1" name="群組 60">
            <a:extLst>
              <a:ext uri="{FF2B5EF4-FFF2-40B4-BE49-F238E27FC236}">
                <a16:creationId xmlns:a16="http://schemas.microsoft.com/office/drawing/2014/main" id="{380D42E6-944E-4907-A6E0-F51F2CB0A98F}"/>
              </a:ext>
            </a:extLst>
          </p:cNvPr>
          <p:cNvGrpSpPr/>
          <p:nvPr/>
        </p:nvGrpSpPr>
        <p:grpSpPr>
          <a:xfrm>
            <a:off x="9581262" y="4975984"/>
            <a:ext cx="2080575" cy="1750931"/>
            <a:chOff x="9217204" y="4382896"/>
            <a:chExt cx="2080575" cy="1750931"/>
          </a:xfrm>
        </p:grpSpPr>
        <p:pic>
          <p:nvPicPr>
            <p:cNvPr id="36" name="圖片 35">
              <a:extLst>
                <a:ext uri="{FF2B5EF4-FFF2-40B4-BE49-F238E27FC236}">
                  <a16:creationId xmlns:a16="http://schemas.microsoft.com/office/drawing/2014/main" id="{2A84368A-4741-47A0-8DB6-B64DBFB709EC}"/>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9382027" y="4382896"/>
              <a:ext cx="1750931" cy="1750931"/>
            </a:xfrm>
            <a:prstGeom prst="rect">
              <a:avLst/>
            </a:prstGeom>
          </p:spPr>
        </p:pic>
        <p:sp>
          <p:nvSpPr>
            <p:cNvPr id="52" name="文字方塊 51">
              <a:extLst>
                <a:ext uri="{FF2B5EF4-FFF2-40B4-BE49-F238E27FC236}">
                  <a16:creationId xmlns:a16="http://schemas.microsoft.com/office/drawing/2014/main" id="{8D254307-90B7-4BC5-A6E8-3910AB6EBBE7}"/>
                </a:ext>
              </a:extLst>
            </p:cNvPr>
            <p:cNvSpPr txBox="1"/>
            <p:nvPr/>
          </p:nvSpPr>
          <p:spPr>
            <a:xfrm>
              <a:off x="9217204" y="4571284"/>
              <a:ext cx="2080575" cy="830997"/>
            </a:xfrm>
            <a:prstGeom prst="rect">
              <a:avLst/>
            </a:prstGeom>
            <a:noFill/>
            <a:ln>
              <a:solidFill>
                <a:schemeClr val="bg1">
                  <a:lumMod val="85000"/>
                </a:schemeClr>
              </a:solidFill>
            </a:ln>
          </p:spPr>
          <p:txBody>
            <a:bodyPr wrap="square" rtlCol="0">
              <a:spAutoFit/>
            </a:bodyPr>
            <a:lstStyle/>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37" name="箭號: 左-右雙向 36">
            <a:extLst>
              <a:ext uri="{FF2B5EF4-FFF2-40B4-BE49-F238E27FC236}">
                <a16:creationId xmlns:a16="http://schemas.microsoft.com/office/drawing/2014/main" id="{1FAD7087-5C56-ADCA-3A9A-7D7AEA30B59E}"/>
              </a:ext>
            </a:extLst>
          </p:cNvPr>
          <p:cNvSpPr/>
          <p:nvPr/>
        </p:nvSpPr>
        <p:spPr>
          <a:xfrm rot="8067624">
            <a:off x="2220415" y="4428459"/>
            <a:ext cx="888939" cy="29194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箭號: 左-右雙向 39">
            <a:extLst>
              <a:ext uri="{FF2B5EF4-FFF2-40B4-BE49-F238E27FC236}">
                <a16:creationId xmlns:a16="http://schemas.microsoft.com/office/drawing/2014/main" id="{18B35829-8AF2-0E25-BE28-FA11F1B91AD7}"/>
              </a:ext>
            </a:extLst>
          </p:cNvPr>
          <p:cNvSpPr/>
          <p:nvPr/>
        </p:nvSpPr>
        <p:spPr>
          <a:xfrm rot="2900368">
            <a:off x="9676566" y="4341839"/>
            <a:ext cx="888939" cy="28068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 name="箭號: 左-上雙向 47">
            <a:extLst>
              <a:ext uri="{FF2B5EF4-FFF2-40B4-BE49-F238E27FC236}">
                <a16:creationId xmlns:a16="http://schemas.microsoft.com/office/drawing/2014/main" id="{1EA9893E-FEAE-A2BD-C481-7D7190EADD6D}"/>
              </a:ext>
            </a:extLst>
          </p:cNvPr>
          <p:cNvSpPr/>
          <p:nvPr/>
        </p:nvSpPr>
        <p:spPr>
          <a:xfrm flipV="1">
            <a:off x="7534278" y="1210991"/>
            <a:ext cx="2028822" cy="1129558"/>
          </a:xfrm>
          <a:prstGeom prst="leftUpArrow">
            <a:avLst>
              <a:gd name="adj1" fmla="val 15300"/>
              <a:gd name="adj2" fmla="val 12820"/>
              <a:gd name="adj3" fmla="val 25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箭號: 左-上雙向 61">
            <a:extLst>
              <a:ext uri="{FF2B5EF4-FFF2-40B4-BE49-F238E27FC236}">
                <a16:creationId xmlns:a16="http://schemas.microsoft.com/office/drawing/2014/main" id="{40F6BA59-D599-C992-19A1-BAD453DDAB8E}"/>
              </a:ext>
            </a:extLst>
          </p:cNvPr>
          <p:cNvSpPr/>
          <p:nvPr/>
        </p:nvSpPr>
        <p:spPr>
          <a:xfrm flipH="1" flipV="1">
            <a:off x="3334949" y="1246287"/>
            <a:ext cx="2028822" cy="1129558"/>
          </a:xfrm>
          <a:prstGeom prst="leftUpArrow">
            <a:avLst>
              <a:gd name="adj1" fmla="val 15300"/>
              <a:gd name="adj2" fmla="val 12820"/>
              <a:gd name="adj3" fmla="val 2500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箭號: 左-右雙向 32">
            <a:extLst>
              <a:ext uri="{FF2B5EF4-FFF2-40B4-BE49-F238E27FC236}">
                <a16:creationId xmlns:a16="http://schemas.microsoft.com/office/drawing/2014/main" id="{B4A51E89-941E-7E09-D813-E1F91D05BE92}"/>
              </a:ext>
            </a:extLst>
          </p:cNvPr>
          <p:cNvSpPr/>
          <p:nvPr/>
        </p:nvSpPr>
        <p:spPr>
          <a:xfrm rot="954365">
            <a:off x="3837540" y="4483586"/>
            <a:ext cx="3468234"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箭號: 左-右雙向 40">
            <a:extLst>
              <a:ext uri="{FF2B5EF4-FFF2-40B4-BE49-F238E27FC236}">
                <a16:creationId xmlns:a16="http://schemas.microsoft.com/office/drawing/2014/main" id="{0727FFAC-7182-5CD4-59B0-BA94E5556871}"/>
              </a:ext>
            </a:extLst>
          </p:cNvPr>
          <p:cNvSpPr/>
          <p:nvPr/>
        </p:nvSpPr>
        <p:spPr>
          <a:xfrm rot="20534914">
            <a:off x="5635261" y="4474650"/>
            <a:ext cx="3371768" cy="287520"/>
          </a:xfrm>
          <a:prstGeom prst="lef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 name="群組 3">
            <a:extLst>
              <a:ext uri="{FF2B5EF4-FFF2-40B4-BE49-F238E27FC236}">
                <a16:creationId xmlns:a16="http://schemas.microsoft.com/office/drawing/2014/main" id="{F7F1352C-6DCD-89CF-8F31-8CB0200980C3}"/>
              </a:ext>
            </a:extLst>
          </p:cNvPr>
          <p:cNvGrpSpPr/>
          <p:nvPr/>
        </p:nvGrpSpPr>
        <p:grpSpPr>
          <a:xfrm>
            <a:off x="4135659" y="2487628"/>
            <a:ext cx="2080575" cy="1750931"/>
            <a:chOff x="3871681" y="2573146"/>
            <a:chExt cx="2080575" cy="1750931"/>
          </a:xfrm>
        </p:grpSpPr>
        <p:pic>
          <p:nvPicPr>
            <p:cNvPr id="5" name="圖片 4">
              <a:extLst>
                <a:ext uri="{FF2B5EF4-FFF2-40B4-BE49-F238E27FC236}">
                  <a16:creationId xmlns:a16="http://schemas.microsoft.com/office/drawing/2014/main" id="{55E5FF09-E367-B168-C01D-7E4ABD2D3BCA}"/>
                </a:ext>
              </a:extLst>
            </p:cNvPr>
            <p:cNvPicPr>
              <a:picLocks noChangeAspect="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36504" y="2573146"/>
              <a:ext cx="1750931" cy="1750931"/>
            </a:xfrm>
            <a:prstGeom prst="rect">
              <a:avLst/>
            </a:prstGeom>
          </p:spPr>
        </p:pic>
        <p:sp>
          <p:nvSpPr>
            <p:cNvPr id="7" name="文字方塊 6">
              <a:extLst>
                <a:ext uri="{FF2B5EF4-FFF2-40B4-BE49-F238E27FC236}">
                  <a16:creationId xmlns:a16="http://schemas.microsoft.com/office/drawing/2014/main" id="{EFA81AB8-CABA-8A4A-CA6B-490C581A558E}"/>
                </a:ext>
              </a:extLst>
            </p:cNvPr>
            <p:cNvSpPr txBox="1"/>
            <p:nvPr/>
          </p:nvSpPr>
          <p:spPr>
            <a:xfrm>
              <a:off x="3871681" y="2834592"/>
              <a:ext cx="2080575" cy="707886"/>
            </a:xfrm>
            <a:prstGeom prst="rect">
              <a:avLst/>
            </a:prstGeom>
            <a:noFill/>
          </p:spPr>
          <p:txBody>
            <a:bodyPr wrap="square" rtlCol="0">
              <a:spAutoFit/>
            </a:bodyPr>
            <a:lstStyle/>
            <a:p>
              <a:pPr algn="ctr"/>
              <a:r>
                <a:rPr lang="en-US" altLang="zh-TW" sz="20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Active</a:t>
              </a:r>
            </a:p>
            <a:p>
              <a:pPr algn="ctr"/>
              <a:r>
                <a:rPr lang="en-US" altLang="zh-TW" sz="2000" dirty="0" err="1">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solidFill>
                  <a:schemeClr val="accent2">
                    <a:lumMod val="7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pic>
        <p:nvPicPr>
          <p:cNvPr id="11" name="圖片 10">
            <a:extLst>
              <a:ext uri="{FF2B5EF4-FFF2-40B4-BE49-F238E27FC236}">
                <a16:creationId xmlns:a16="http://schemas.microsoft.com/office/drawing/2014/main" id="{E7EEA2E6-B921-1C44-DE53-6E000C3F7B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40736" y="1642849"/>
            <a:ext cx="934564" cy="934564"/>
          </a:xfrm>
          <a:prstGeom prst="rect">
            <a:avLst/>
          </a:prstGeom>
        </p:spPr>
      </p:pic>
      <p:pic>
        <p:nvPicPr>
          <p:cNvPr id="12" name="圖片 11">
            <a:extLst>
              <a:ext uri="{FF2B5EF4-FFF2-40B4-BE49-F238E27FC236}">
                <a16:creationId xmlns:a16="http://schemas.microsoft.com/office/drawing/2014/main" id="{0AE6DC33-D28F-037B-6DC4-8316D98AC5A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693536" y="1644518"/>
            <a:ext cx="934564" cy="934564"/>
          </a:xfrm>
          <a:prstGeom prst="rect">
            <a:avLst/>
          </a:prstGeom>
        </p:spPr>
      </p:pic>
      <p:sp>
        <p:nvSpPr>
          <p:cNvPr id="13" name="文字方塊 12">
            <a:extLst>
              <a:ext uri="{FF2B5EF4-FFF2-40B4-BE49-F238E27FC236}">
                <a16:creationId xmlns:a16="http://schemas.microsoft.com/office/drawing/2014/main" id="{E0AAF120-398E-5FEE-077E-A8D0613ABEAF}"/>
              </a:ext>
            </a:extLst>
          </p:cNvPr>
          <p:cNvSpPr txBox="1"/>
          <p:nvPr/>
        </p:nvSpPr>
        <p:spPr>
          <a:xfrm>
            <a:off x="3712426" y="1668988"/>
            <a:ext cx="1055309" cy="615553"/>
          </a:xfrm>
          <a:prstGeom prst="rect">
            <a:avLst/>
          </a:prstGeom>
          <a:noFill/>
        </p:spPr>
        <p:txBody>
          <a:bodyPr wrap="square">
            <a:spAutoFit/>
          </a:bodyPr>
          <a:lstStyle/>
          <a:p>
            <a:r>
              <a:rPr lang="en-US" altLang="zh-TW" sz="1700" dirty="0">
                <a:latin typeface="Yu Gothic UI Semibold" panose="020B0700000000000000" pitchFamily="34" charset="-128"/>
                <a:ea typeface="Yu Gothic UI Semibold" panose="020B0700000000000000" pitchFamily="34" charset="-128"/>
              </a:rPr>
              <a:t>Journal </a:t>
            </a:r>
          </a:p>
          <a:p>
            <a:r>
              <a:rPr lang="en-US" altLang="zh-TW" sz="1700" dirty="0">
                <a:latin typeface="Yu Gothic UI Semibold" panose="020B0700000000000000" pitchFamily="34" charset="-128"/>
                <a:ea typeface="Yu Gothic UI Semibold" panose="020B0700000000000000" pitchFamily="34" charset="-128"/>
              </a:rPr>
              <a:t> Nodes</a:t>
            </a:r>
            <a:endParaRPr lang="zh-TW" altLang="en-US" sz="1700" dirty="0">
              <a:latin typeface="Yu Gothic UI Semibold" panose="020B0700000000000000" pitchFamily="34" charset="-128"/>
              <a:ea typeface="Yu Gothic UI Semibold" panose="020B0700000000000000" pitchFamily="34" charset="-128"/>
            </a:endParaRPr>
          </a:p>
        </p:txBody>
      </p:sp>
      <p:sp>
        <p:nvSpPr>
          <p:cNvPr id="15" name="文字方塊 14">
            <a:extLst>
              <a:ext uri="{FF2B5EF4-FFF2-40B4-BE49-F238E27FC236}">
                <a16:creationId xmlns:a16="http://schemas.microsoft.com/office/drawing/2014/main" id="{38AA1D8B-CF5D-0128-C3BC-922430C44CB4}"/>
              </a:ext>
            </a:extLst>
          </p:cNvPr>
          <p:cNvSpPr txBox="1"/>
          <p:nvPr/>
        </p:nvSpPr>
        <p:spPr>
          <a:xfrm>
            <a:off x="4637241" y="1848299"/>
            <a:ext cx="933269" cy="276999"/>
          </a:xfrm>
          <a:prstGeom prst="rect">
            <a:avLst/>
          </a:prstGeom>
          <a:noFill/>
        </p:spPr>
        <p:txBody>
          <a:bodyPr wrap="none" rtlCol="0">
            <a:spAutoFit/>
          </a:bodyPr>
          <a:lstStyle/>
          <a:p>
            <a:r>
              <a:rPr lang="en-US" altLang="zh-TW" sz="1200" dirty="0">
                <a:latin typeface="Yu Gothic UI Semibold" panose="020B0700000000000000" pitchFamily="34" charset="-128"/>
                <a:ea typeface="Yu Gothic UI Semibold" panose="020B0700000000000000" pitchFamily="34" charset="-128"/>
              </a:rPr>
              <a:t>Zookeeper</a:t>
            </a:r>
            <a:endParaRPr lang="zh-TW" altLang="en-US" sz="1200" dirty="0">
              <a:latin typeface="Yu Gothic UI Semibold" panose="020B0700000000000000" pitchFamily="34" charset="-128"/>
              <a:ea typeface="Yu Gothic UI Semibold" panose="020B0700000000000000" pitchFamily="34" charset="-128"/>
            </a:endParaRPr>
          </a:p>
        </p:txBody>
      </p:sp>
      <p:sp>
        <p:nvSpPr>
          <p:cNvPr id="16" name="語音泡泡: 圓角矩形 15">
            <a:extLst>
              <a:ext uri="{FF2B5EF4-FFF2-40B4-BE49-F238E27FC236}">
                <a16:creationId xmlns:a16="http://schemas.microsoft.com/office/drawing/2014/main" id="{33545219-5AFA-1A72-B66D-0364D6F07220}"/>
              </a:ext>
            </a:extLst>
          </p:cNvPr>
          <p:cNvSpPr/>
          <p:nvPr/>
        </p:nvSpPr>
        <p:spPr>
          <a:xfrm>
            <a:off x="6835566" y="2980614"/>
            <a:ext cx="3414242" cy="1257945"/>
          </a:xfrm>
          <a:prstGeom prst="wedgeRoundRectCallout">
            <a:avLst>
              <a:gd name="adj1" fmla="val -71939"/>
              <a:gd name="adj2" fmla="val -31711"/>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400" dirty="0" err="1">
                <a:solidFill>
                  <a:srgbClr val="374151"/>
                </a:solidFill>
                <a:latin typeface="Times New Roman" panose="02020603050405020304" pitchFamily="18" charset="0"/>
                <a:cs typeface="Times New Roman" panose="02020603050405020304" pitchFamily="18" charset="0"/>
              </a:rPr>
              <a:t>StandybyNameNode</a:t>
            </a:r>
            <a:r>
              <a:rPr lang="zh-TW" altLang="en-US" sz="2400" dirty="0">
                <a:solidFill>
                  <a:srgbClr val="374151"/>
                </a:solidFill>
                <a:latin typeface="Times New Roman" panose="02020603050405020304" pitchFamily="18" charset="0"/>
                <a:cs typeface="Times New Roman" panose="02020603050405020304" pitchFamily="18" charset="0"/>
              </a:rPr>
              <a:t>變成</a:t>
            </a:r>
            <a:r>
              <a:rPr lang="en-US" altLang="zh-TW" sz="2400" dirty="0" err="1">
                <a:solidFill>
                  <a:srgbClr val="374151"/>
                </a:solidFill>
                <a:latin typeface="Times New Roman" panose="02020603050405020304" pitchFamily="18" charset="0"/>
                <a:cs typeface="Times New Roman" panose="02020603050405020304" pitchFamily="18" charset="0"/>
              </a:rPr>
              <a:t>ActiveNameNode</a:t>
            </a:r>
            <a:r>
              <a:rPr lang="zh-TW" altLang="en-US" sz="2400" dirty="0">
                <a:solidFill>
                  <a:srgbClr val="374151"/>
                </a:solidFill>
                <a:latin typeface="Times New Roman" panose="02020603050405020304" pitchFamily="18" charset="0"/>
                <a:cs typeface="Times New Roman" panose="02020603050405020304" pitchFamily="18" charset="0"/>
              </a:rPr>
              <a:t>。</a:t>
            </a:r>
          </a:p>
        </p:txBody>
      </p:sp>
      <p:grpSp>
        <p:nvGrpSpPr>
          <p:cNvPr id="31" name="群組 30">
            <a:extLst>
              <a:ext uri="{FF2B5EF4-FFF2-40B4-BE49-F238E27FC236}">
                <a16:creationId xmlns:a16="http://schemas.microsoft.com/office/drawing/2014/main" id="{97B6463F-47E9-3E76-2AFB-D75846338709}"/>
              </a:ext>
            </a:extLst>
          </p:cNvPr>
          <p:cNvGrpSpPr/>
          <p:nvPr/>
        </p:nvGrpSpPr>
        <p:grpSpPr>
          <a:xfrm>
            <a:off x="1532036" y="4965231"/>
            <a:ext cx="1750931" cy="1750931"/>
            <a:chOff x="1252147" y="4376546"/>
            <a:chExt cx="1750931" cy="1750931"/>
          </a:xfrm>
        </p:grpSpPr>
        <p:pic>
          <p:nvPicPr>
            <p:cNvPr id="32" name="圖片 31">
              <a:extLst>
                <a:ext uri="{FF2B5EF4-FFF2-40B4-BE49-F238E27FC236}">
                  <a16:creationId xmlns:a16="http://schemas.microsoft.com/office/drawing/2014/main" id="{613E8202-66AB-8CB7-F815-A58341BF8D2F}"/>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1252147" y="4376546"/>
              <a:ext cx="1750931" cy="1750931"/>
            </a:xfrm>
            <a:prstGeom prst="rect">
              <a:avLst/>
            </a:prstGeom>
          </p:spPr>
        </p:pic>
        <p:sp>
          <p:nvSpPr>
            <p:cNvPr id="42" name="文字方塊 41">
              <a:extLst>
                <a:ext uri="{FF2B5EF4-FFF2-40B4-BE49-F238E27FC236}">
                  <a16:creationId xmlns:a16="http://schemas.microsoft.com/office/drawing/2014/main" id="{2B898918-969F-85B0-259E-00EF8B0B25ED}"/>
                </a:ext>
              </a:extLst>
            </p:cNvPr>
            <p:cNvSpPr txBox="1"/>
            <p:nvPr/>
          </p:nvSpPr>
          <p:spPr>
            <a:xfrm>
              <a:off x="1458361" y="4586337"/>
              <a:ext cx="1331355" cy="830997"/>
            </a:xfrm>
            <a:prstGeom prst="rect">
              <a:avLst/>
            </a:prstGeom>
            <a:noFill/>
          </p:spPr>
          <p:txBody>
            <a:bodyPr wrap="square" rtlCol="0">
              <a:spAutoFit/>
            </a:bodyPr>
            <a:lstStyle/>
            <a:p>
              <a:pPr algn="ctr"/>
              <a:r>
                <a:rPr lang="en-US" altLang="zh-TW" sz="24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b="1" dirty="0">
                <a:solidFill>
                  <a:schemeClr val="bg1">
                    <a:lumMod val="85000"/>
                  </a:schemeClr>
                </a:solidFill>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2" name="乘號 1">
            <a:extLst>
              <a:ext uri="{FF2B5EF4-FFF2-40B4-BE49-F238E27FC236}">
                <a16:creationId xmlns:a16="http://schemas.microsoft.com/office/drawing/2014/main" id="{029E46C8-974B-D34F-DDF1-78F37C609690}"/>
              </a:ext>
            </a:extLst>
          </p:cNvPr>
          <p:cNvSpPr/>
          <p:nvPr/>
        </p:nvSpPr>
        <p:spPr>
          <a:xfrm>
            <a:off x="2433736" y="2111740"/>
            <a:ext cx="2004821" cy="2282509"/>
          </a:xfrm>
          <a:prstGeom prst="mathMultiply">
            <a:avLst>
              <a:gd name="adj1" fmla="val 13282"/>
            </a:avLst>
          </a:prstGeom>
          <a:solidFill>
            <a:srgbClr val="FF0000">
              <a:alpha val="9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箭號: 向右 9">
            <a:extLst>
              <a:ext uri="{FF2B5EF4-FFF2-40B4-BE49-F238E27FC236}">
                <a16:creationId xmlns:a16="http://schemas.microsoft.com/office/drawing/2014/main" id="{21D7C147-7E4A-53C5-9DEE-AACF409005E8}"/>
              </a:ext>
            </a:extLst>
          </p:cNvPr>
          <p:cNvSpPr/>
          <p:nvPr/>
        </p:nvSpPr>
        <p:spPr>
          <a:xfrm>
            <a:off x="3989062" y="2842683"/>
            <a:ext cx="692444" cy="34247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Tree>
    <p:extLst>
      <p:ext uri="{BB962C8B-B14F-4D97-AF65-F5344CB8AC3E}">
        <p14:creationId xmlns:p14="http://schemas.microsoft.com/office/powerpoint/2010/main" val="3964108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D5B1E96-4F44-4A26-A79F-F0975013D4AF}"/>
              </a:ext>
            </a:extLst>
          </p:cNvPr>
          <p:cNvSpPr>
            <a:spLocks noGrp="1"/>
          </p:cNvSpPr>
          <p:nvPr>
            <p:ph type="sldNum" sz="quarter" idx="12"/>
          </p:nvPr>
        </p:nvSpPr>
        <p:spPr/>
        <p:txBody>
          <a:bodyPr/>
          <a:lstStyle/>
          <a:p>
            <a:fld id="{4270B8D7-6D49-4743-8D36-FC6599991F56}" type="slidenum">
              <a:rPr lang="zh-TW" altLang="en-US" smtClean="0"/>
              <a:t>4</a:t>
            </a:fld>
            <a:endParaRPr lang="zh-TW" altLang="en-US"/>
          </a:p>
        </p:txBody>
      </p:sp>
      <p:pic>
        <p:nvPicPr>
          <p:cNvPr id="5" name="圖片 4">
            <a:extLst>
              <a:ext uri="{FF2B5EF4-FFF2-40B4-BE49-F238E27FC236}">
                <a16:creationId xmlns:a16="http://schemas.microsoft.com/office/drawing/2014/main" id="{F78825D3-3AA6-4863-AA55-F8E06F017B0F}"/>
              </a:ext>
            </a:extLst>
          </p:cNvPr>
          <p:cNvPicPr>
            <a:picLocks noChangeAspect="1"/>
          </p:cNvPicPr>
          <p:nvPr/>
        </p:nvPicPr>
        <p:blipFill>
          <a:blip r:embed="rId3"/>
          <a:stretch>
            <a:fillRect/>
          </a:stretch>
        </p:blipFill>
        <p:spPr>
          <a:xfrm>
            <a:off x="5811668" y="1414176"/>
            <a:ext cx="5731242" cy="3222472"/>
          </a:xfrm>
          <a:prstGeom prst="rect">
            <a:avLst/>
          </a:prstGeom>
          <a:ln>
            <a:noFill/>
          </a:ln>
          <a:effectLst>
            <a:softEdge rad="112500"/>
          </a:effectLst>
        </p:spPr>
      </p:pic>
      <p:pic>
        <p:nvPicPr>
          <p:cNvPr id="9" name="圖片 8">
            <a:extLst>
              <a:ext uri="{FF2B5EF4-FFF2-40B4-BE49-F238E27FC236}">
                <a16:creationId xmlns:a16="http://schemas.microsoft.com/office/drawing/2014/main" id="{2339EFF2-0D88-496F-A96F-96E5B5CDE17D}"/>
              </a:ext>
            </a:extLst>
          </p:cNvPr>
          <p:cNvPicPr>
            <a:picLocks noChangeAspect="1"/>
          </p:cNvPicPr>
          <p:nvPr/>
        </p:nvPicPr>
        <p:blipFill>
          <a:blip r:embed="rId4"/>
          <a:stretch>
            <a:fillRect/>
          </a:stretch>
        </p:blipFill>
        <p:spPr>
          <a:xfrm>
            <a:off x="734185" y="3429000"/>
            <a:ext cx="2179942" cy="3222472"/>
          </a:xfrm>
          <a:prstGeom prst="rect">
            <a:avLst/>
          </a:prstGeom>
          <a:ln>
            <a:noFill/>
          </a:ln>
          <a:effectLst>
            <a:softEdge rad="112500"/>
          </a:effectLst>
        </p:spPr>
      </p:pic>
      <p:sp>
        <p:nvSpPr>
          <p:cNvPr id="10" name="內容版面配置區 2">
            <a:extLst>
              <a:ext uri="{FF2B5EF4-FFF2-40B4-BE49-F238E27FC236}">
                <a16:creationId xmlns:a16="http://schemas.microsoft.com/office/drawing/2014/main" id="{FF7A9719-659E-472E-B7B8-E780AA663ABF}"/>
              </a:ext>
            </a:extLst>
          </p:cNvPr>
          <p:cNvSpPr txBox="1">
            <a:spLocks/>
          </p:cNvSpPr>
          <p:nvPr/>
        </p:nvSpPr>
        <p:spPr>
          <a:xfrm>
            <a:off x="3213694" y="4852813"/>
            <a:ext cx="8140106" cy="2185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b="0" i="0" dirty="0">
                <a:solidFill>
                  <a:srgbClr val="232A31"/>
                </a:solidFill>
                <a:effectLst/>
                <a:latin typeface="Yu Mincho" panose="02020400000000000000" pitchFamily="18" charset="-128"/>
                <a:ea typeface="Yu Mincho" panose="02020400000000000000" pitchFamily="18" charset="-128"/>
              </a:rPr>
              <a:t>『《</a:t>
            </a:r>
            <a:r>
              <a:rPr lang="zh-TW" altLang="en-US" b="0" i="0" dirty="0">
                <a:solidFill>
                  <a:srgbClr val="232A31"/>
                </a:solidFill>
                <a:effectLst/>
                <a:latin typeface="Yu Mincho" panose="02020400000000000000" pitchFamily="18" charset="-128"/>
                <a:ea typeface="Yu Mincho" panose="02020400000000000000" pitchFamily="18" charset="-128"/>
              </a:rPr>
              <a:t>阿凡達：水之道</a:t>
            </a:r>
            <a:r>
              <a:rPr lang="en-US" altLang="zh-TW" b="0" i="0" dirty="0">
                <a:solidFill>
                  <a:srgbClr val="232A31"/>
                </a:solidFill>
                <a:effectLst/>
                <a:latin typeface="Yu Mincho" panose="02020400000000000000" pitchFamily="18" charset="-128"/>
                <a:ea typeface="Yu Mincho" panose="02020400000000000000" pitchFamily="18" charset="-128"/>
              </a:rPr>
              <a:t>》</a:t>
            </a:r>
            <a:r>
              <a:rPr lang="zh-TW" altLang="en-US" b="0" i="0" dirty="0">
                <a:solidFill>
                  <a:srgbClr val="232A31"/>
                </a:solidFill>
                <a:effectLst/>
                <a:latin typeface="Yu Mincho" panose="02020400000000000000" pitchFamily="18" charset="-128"/>
                <a:ea typeface="Yu Mincho" panose="02020400000000000000" pitchFamily="18" charset="-128"/>
              </a:rPr>
              <a:t>至少要在全球賣超過</a:t>
            </a:r>
            <a:r>
              <a:rPr lang="en-US" altLang="zh-TW" b="0" i="0" dirty="0">
                <a:solidFill>
                  <a:srgbClr val="232A31"/>
                </a:solidFill>
                <a:effectLst/>
                <a:latin typeface="Yu Mincho" panose="02020400000000000000" pitchFamily="18" charset="-128"/>
                <a:ea typeface="Yu Mincho" panose="02020400000000000000" pitchFamily="18" charset="-128"/>
              </a:rPr>
              <a:t>20</a:t>
            </a:r>
            <a:r>
              <a:rPr lang="zh-TW" altLang="en-US" b="0" i="0" dirty="0">
                <a:solidFill>
                  <a:srgbClr val="232A31"/>
                </a:solidFill>
                <a:effectLst/>
                <a:latin typeface="Yu Mincho" panose="02020400000000000000" pitchFamily="18" charset="-128"/>
                <a:ea typeface="Yu Mincho" panose="02020400000000000000" pitchFamily="18" charset="-128"/>
              </a:rPr>
              <a:t>億美元，也就是大約新台幣</a:t>
            </a:r>
            <a:r>
              <a:rPr lang="en-US" altLang="zh-TW" b="0" i="0" dirty="0">
                <a:solidFill>
                  <a:srgbClr val="232A31"/>
                </a:solidFill>
                <a:effectLst/>
                <a:latin typeface="Yu Mincho" panose="02020400000000000000" pitchFamily="18" charset="-128"/>
                <a:ea typeface="Yu Mincho" panose="02020400000000000000" pitchFamily="18" charset="-128"/>
              </a:rPr>
              <a:t>616</a:t>
            </a:r>
            <a:r>
              <a:rPr lang="zh-TW" altLang="en-US" b="0" i="0" dirty="0">
                <a:solidFill>
                  <a:srgbClr val="232A31"/>
                </a:solidFill>
                <a:effectLst/>
                <a:latin typeface="Yu Mincho" panose="02020400000000000000" pitchFamily="18" charset="-128"/>
                <a:ea typeface="Yu Mincho" panose="02020400000000000000" pitchFamily="18" charset="-128"/>
              </a:rPr>
              <a:t>億，</a:t>
            </a:r>
            <a:r>
              <a:rPr lang="zh-TW" altLang="en-US" b="0" i="0" dirty="0">
                <a:solidFill>
                  <a:srgbClr val="C00000"/>
                </a:solidFill>
                <a:effectLst/>
                <a:latin typeface="Yu Mincho" panose="02020400000000000000" pitchFamily="18" charset="-128"/>
                <a:ea typeface="Yu Mincho" panose="02020400000000000000" pitchFamily="18" charset="-128"/>
              </a:rPr>
              <a:t>才可以回本</a:t>
            </a:r>
            <a:r>
              <a:rPr lang="zh-TW" altLang="en-US" b="0" i="0" dirty="0">
                <a:solidFill>
                  <a:srgbClr val="232A31"/>
                </a:solidFill>
                <a:effectLst/>
                <a:latin typeface="Yu Mincho" panose="02020400000000000000" pitchFamily="18" charset="-128"/>
                <a:ea typeface="Yu Mincho" panose="02020400000000000000" pitchFamily="18" charset="-128"/>
              </a:rPr>
              <a:t>，這個票房數字，可以說是很難很難，他甚至說，這根本是「影史最糟的商業案例」</a:t>
            </a:r>
            <a:r>
              <a:rPr lang="en-US" altLang="zh-TW" b="0" i="0" dirty="0">
                <a:solidFill>
                  <a:srgbClr val="232A31"/>
                </a:solidFill>
                <a:effectLst/>
                <a:latin typeface="Yu Mincho" panose="02020400000000000000" pitchFamily="18" charset="-128"/>
                <a:ea typeface="Yu Mincho" panose="02020400000000000000" pitchFamily="18" charset="-128"/>
              </a:rPr>
              <a:t>』-- </a:t>
            </a:r>
            <a:r>
              <a:rPr lang="zh-TW" altLang="en-US" b="0" i="0" dirty="0">
                <a:solidFill>
                  <a:srgbClr val="232A31"/>
                </a:solidFill>
                <a:effectLst/>
                <a:latin typeface="Yu Mincho" panose="02020400000000000000" pitchFamily="18" charset="-128"/>
                <a:ea typeface="Yu Mincho" panose="02020400000000000000" pitchFamily="18" charset="-128"/>
              </a:rPr>
              <a:t>詹姆斯柯麥隆</a:t>
            </a:r>
            <a:r>
              <a:rPr lang="zh-TW" altLang="en-US" dirty="0">
                <a:solidFill>
                  <a:srgbClr val="232A31"/>
                </a:solidFill>
                <a:latin typeface="Yu Mincho" panose="02020400000000000000" pitchFamily="18" charset="-128"/>
                <a:ea typeface="Yu Mincho" panose="02020400000000000000" pitchFamily="18" charset="-128"/>
              </a:rPr>
              <a:t>訪談</a:t>
            </a:r>
            <a:endParaRPr lang="zh-TW" altLang="en-US" dirty="0">
              <a:latin typeface="Yu Mincho" panose="02020400000000000000" pitchFamily="18" charset="-128"/>
              <a:ea typeface="Yu Mincho" panose="02020400000000000000" pitchFamily="18" charset="-128"/>
            </a:endParaRPr>
          </a:p>
        </p:txBody>
      </p:sp>
      <p:grpSp>
        <p:nvGrpSpPr>
          <p:cNvPr id="19" name="群組 18">
            <a:extLst>
              <a:ext uri="{FF2B5EF4-FFF2-40B4-BE49-F238E27FC236}">
                <a16:creationId xmlns:a16="http://schemas.microsoft.com/office/drawing/2014/main" id="{EA2BBEF6-529E-4B0B-A490-7FF7206A98F3}"/>
              </a:ext>
            </a:extLst>
          </p:cNvPr>
          <p:cNvGrpSpPr/>
          <p:nvPr/>
        </p:nvGrpSpPr>
        <p:grpSpPr>
          <a:xfrm>
            <a:off x="1" y="-567239"/>
            <a:ext cx="12191999" cy="1407527"/>
            <a:chOff x="-96252" y="-573091"/>
            <a:chExt cx="12191999" cy="1407527"/>
          </a:xfrm>
        </p:grpSpPr>
        <p:grpSp>
          <p:nvGrpSpPr>
            <p:cNvPr id="20" name="群組 19">
              <a:extLst>
                <a:ext uri="{FF2B5EF4-FFF2-40B4-BE49-F238E27FC236}">
                  <a16:creationId xmlns:a16="http://schemas.microsoft.com/office/drawing/2014/main" id="{1C0BF7A2-052E-47E0-A737-6AA4385CE03B}"/>
                </a:ext>
              </a:extLst>
            </p:cNvPr>
            <p:cNvGrpSpPr/>
            <p:nvPr/>
          </p:nvGrpSpPr>
          <p:grpSpPr>
            <a:xfrm>
              <a:off x="-96252" y="-219507"/>
              <a:ext cx="12191999" cy="1053943"/>
              <a:chOff x="1" y="-219507"/>
              <a:chExt cx="12191999" cy="1268989"/>
            </a:xfrm>
          </p:grpSpPr>
          <p:sp>
            <p:nvSpPr>
              <p:cNvPr id="22" name="矩形 21">
                <a:extLst>
                  <a:ext uri="{FF2B5EF4-FFF2-40B4-BE49-F238E27FC236}">
                    <a16:creationId xmlns:a16="http://schemas.microsoft.com/office/drawing/2014/main" id="{EE242BD8-587C-4BE1-8514-CC82CE5D7E8E}"/>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1">
                <a:extLst>
                  <a:ext uri="{FF2B5EF4-FFF2-40B4-BE49-F238E27FC236}">
                    <a16:creationId xmlns:a16="http://schemas.microsoft.com/office/drawing/2014/main" id="{14B59449-CFC8-4CB2-A572-126DE90240EF}"/>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2">
                <a:extLst>
                  <a:ext uri="{FF2B5EF4-FFF2-40B4-BE49-F238E27FC236}">
                    <a16:creationId xmlns:a16="http://schemas.microsoft.com/office/drawing/2014/main" id="{F97FA45A-A58B-461F-8537-C032BE33A5EE}"/>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3">
                <a:extLst>
                  <a:ext uri="{FF2B5EF4-FFF2-40B4-BE49-F238E27FC236}">
                    <a16:creationId xmlns:a16="http://schemas.microsoft.com/office/drawing/2014/main" id="{22DF56B9-99B6-4794-87E8-84AA2A03D3A9}"/>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21">
                <a:extLst>
                  <a:ext uri="{FF2B5EF4-FFF2-40B4-BE49-F238E27FC236}">
                    <a16:creationId xmlns:a16="http://schemas.microsoft.com/office/drawing/2014/main" id="{0B9DB3B2-F252-4ACC-9DC9-15AF507620E5}"/>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2">
                <a:extLst>
                  <a:ext uri="{FF2B5EF4-FFF2-40B4-BE49-F238E27FC236}">
                    <a16:creationId xmlns:a16="http://schemas.microsoft.com/office/drawing/2014/main" id="{1990BC05-7E5A-446B-8DD2-87B90923B674}"/>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1" name="標題 1">
              <a:extLst>
                <a:ext uri="{FF2B5EF4-FFF2-40B4-BE49-F238E27FC236}">
                  <a16:creationId xmlns:a16="http://schemas.microsoft.com/office/drawing/2014/main" id="{0BB6693E-7993-4A5B-B777-72394CDB0DFA}"/>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專題介紹</a:t>
              </a:r>
            </a:p>
          </p:txBody>
        </p:sp>
      </p:grpSp>
      <p:sp>
        <p:nvSpPr>
          <p:cNvPr id="17" name="內容版面配置區 2">
            <a:extLst>
              <a:ext uri="{FF2B5EF4-FFF2-40B4-BE49-F238E27FC236}">
                <a16:creationId xmlns:a16="http://schemas.microsoft.com/office/drawing/2014/main" id="{3A9AD50A-079A-4E10-A30B-528D1A2BC7AC}"/>
              </a:ext>
            </a:extLst>
          </p:cNvPr>
          <p:cNvSpPr txBox="1">
            <a:spLocks/>
          </p:cNvSpPr>
          <p:nvPr/>
        </p:nvSpPr>
        <p:spPr>
          <a:xfrm>
            <a:off x="636278" y="1752600"/>
            <a:ext cx="4956532" cy="1386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dirty="0">
                <a:latin typeface="Yu Mincho" panose="02020400000000000000" pitchFamily="18" charset="-128"/>
                <a:ea typeface="Yu Mincho" panose="02020400000000000000" pitchFamily="18" charset="-128"/>
              </a:rPr>
              <a:t>阿凡達</a:t>
            </a:r>
            <a:r>
              <a:rPr lang="en-US" altLang="zh-TW" dirty="0">
                <a:latin typeface="Yu Mincho" panose="02020400000000000000" pitchFamily="18" charset="-128"/>
                <a:ea typeface="Yu Mincho" panose="02020400000000000000" pitchFamily="18" charset="-128"/>
              </a:rPr>
              <a:t>2 </a:t>
            </a:r>
            <a:r>
              <a:rPr lang="zh-TW" altLang="en-US" dirty="0">
                <a:latin typeface="Yu Mincho" panose="02020400000000000000" pitchFamily="18" charset="-128"/>
                <a:ea typeface="Yu Mincho" panose="02020400000000000000" pitchFamily="18" charset="-128"/>
              </a:rPr>
              <a:t>大家引頸期盼</a:t>
            </a:r>
            <a:endParaRPr lang="en-US" altLang="zh-TW" dirty="0">
              <a:latin typeface="Yu Mincho" panose="02020400000000000000" pitchFamily="18" charset="-128"/>
              <a:ea typeface="Yu Mincho" panose="02020400000000000000" pitchFamily="18" charset="-128"/>
            </a:endParaRPr>
          </a:p>
          <a:p>
            <a:pPr marL="0" indent="0">
              <a:buFont typeface="Arial" panose="020B0604020202020204" pitchFamily="34" charset="0"/>
              <a:buNone/>
            </a:pPr>
            <a:r>
              <a:rPr lang="zh-TW" altLang="en-US" dirty="0">
                <a:latin typeface="Yu Mincho" panose="02020400000000000000" pitchFamily="18" charset="-128"/>
                <a:ea typeface="Yu Mincho" panose="02020400000000000000" pitchFamily="18" charset="-128"/>
              </a:rPr>
              <a:t>一部知名</a:t>
            </a:r>
            <a:r>
              <a:rPr lang="en-US" altLang="zh-TW" dirty="0">
                <a:latin typeface="Yu Mincho" panose="02020400000000000000" pitchFamily="18" charset="-128"/>
                <a:ea typeface="Yu Mincho" panose="02020400000000000000" pitchFamily="18" charset="-128"/>
              </a:rPr>
              <a:t>IP</a:t>
            </a:r>
            <a:r>
              <a:rPr lang="zh-TW" altLang="en-US" dirty="0">
                <a:latin typeface="Yu Mincho" panose="02020400000000000000" pitchFamily="18" charset="-128"/>
                <a:ea typeface="Yu Mincho" panose="02020400000000000000" pitchFamily="18" charset="-128"/>
              </a:rPr>
              <a:t> 苦等十年</a:t>
            </a:r>
          </a:p>
        </p:txBody>
      </p:sp>
      <p:sp>
        <p:nvSpPr>
          <p:cNvPr id="18" name="內容版面配置區 2">
            <a:extLst>
              <a:ext uri="{FF2B5EF4-FFF2-40B4-BE49-F238E27FC236}">
                <a16:creationId xmlns:a16="http://schemas.microsoft.com/office/drawing/2014/main" id="{281F3D6E-75CF-4C31-A758-322BE788B49D}"/>
              </a:ext>
            </a:extLst>
          </p:cNvPr>
          <p:cNvSpPr txBox="1">
            <a:spLocks/>
          </p:cNvSpPr>
          <p:nvPr/>
        </p:nvSpPr>
        <p:spPr>
          <a:xfrm>
            <a:off x="649090" y="2922712"/>
            <a:ext cx="4956532" cy="1386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dirty="0">
                <a:latin typeface="Yu Mincho" panose="02020400000000000000" pitchFamily="18" charset="-128"/>
                <a:ea typeface="Yu Mincho" panose="02020400000000000000" pitchFamily="18" charset="-128"/>
              </a:rPr>
              <a:t>但你知道嗎</a:t>
            </a:r>
            <a:r>
              <a:rPr lang="en-US" altLang="zh-TW" dirty="0">
                <a:latin typeface="Yu Mincho" panose="02020400000000000000" pitchFamily="18" charset="-128"/>
                <a:ea typeface="Yu Mincho" panose="02020400000000000000" pitchFamily="18" charset="-128"/>
              </a:rPr>
              <a:t>…</a:t>
            </a:r>
            <a:endParaRPr lang="zh-TW" altLang="en-US" dirty="0">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6617641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a:xfrm>
            <a:off x="8610600" y="6356350"/>
            <a:ext cx="2273425" cy="315247"/>
          </a:xfrm>
        </p:spPr>
        <p:txBody>
          <a:bodyPr/>
          <a:lstStyle/>
          <a:p>
            <a:fld id="{4270B8D7-6D49-4743-8D36-FC6599991F56}" type="slidenum">
              <a:rPr lang="zh-TW" altLang="en-US" smtClean="0">
                <a:solidFill>
                  <a:schemeClr val="tx1"/>
                </a:solidFill>
              </a:rPr>
              <a:t>40</a:t>
            </a:fld>
            <a:endParaRPr lang="zh-TW" altLang="en-US">
              <a:solidFill>
                <a:schemeClr val="tx1"/>
              </a:solidFill>
            </a:endParaRPr>
          </a:p>
        </p:txBody>
      </p:sp>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數據平台</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53" name="群組 52">
            <a:extLst>
              <a:ext uri="{FF2B5EF4-FFF2-40B4-BE49-F238E27FC236}">
                <a16:creationId xmlns:a16="http://schemas.microsoft.com/office/drawing/2014/main" id="{55C6A93C-F0B1-4002-94FE-E6104AAF54BB}"/>
              </a:ext>
            </a:extLst>
          </p:cNvPr>
          <p:cNvGrpSpPr/>
          <p:nvPr/>
        </p:nvGrpSpPr>
        <p:grpSpPr>
          <a:xfrm>
            <a:off x="5573560" y="813782"/>
            <a:ext cx="1750931" cy="1750931"/>
            <a:chOff x="5500842" y="1275713"/>
            <a:chExt cx="1750931" cy="1750931"/>
          </a:xfrm>
        </p:grpSpPr>
        <p:pic>
          <p:nvPicPr>
            <p:cNvPr id="3" name="圖片 2">
              <a:extLst>
                <a:ext uri="{FF2B5EF4-FFF2-40B4-BE49-F238E27FC236}">
                  <a16:creationId xmlns:a16="http://schemas.microsoft.com/office/drawing/2014/main" id="{DCDE830B-62F4-4495-AB6F-BB169DC9F6C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00842" y="1275713"/>
              <a:ext cx="1750931" cy="1750931"/>
            </a:xfrm>
            <a:prstGeom prst="rect">
              <a:avLst/>
            </a:prstGeom>
          </p:spPr>
        </p:pic>
        <p:sp>
          <p:nvSpPr>
            <p:cNvPr id="6" name="文字方塊 5">
              <a:extLst>
                <a:ext uri="{FF2B5EF4-FFF2-40B4-BE49-F238E27FC236}">
                  <a16:creationId xmlns:a16="http://schemas.microsoft.com/office/drawing/2014/main" id="{3038950E-9524-4A92-B247-906F5E1DE4D6}"/>
                </a:ext>
              </a:extLst>
            </p:cNvPr>
            <p:cNvSpPr txBox="1"/>
            <p:nvPr/>
          </p:nvSpPr>
          <p:spPr>
            <a:xfrm>
              <a:off x="5710629" y="1457374"/>
              <a:ext cx="1331355" cy="954107"/>
            </a:xfrm>
            <a:prstGeom prst="rect">
              <a:avLst/>
            </a:prstGeom>
            <a:noFill/>
          </p:spPr>
          <p:txBody>
            <a:bodyPr wrap="square" rtlCol="0">
              <a:spAutoFit/>
            </a:bodyPr>
            <a:lstStyle/>
            <a:p>
              <a:pPr algn="ctr"/>
              <a:r>
                <a:rPr lang="en-US" altLang="zh-TW" sz="2800" b="1" dirty="0">
                  <a:latin typeface="Yu Gothic UI Semibold" panose="020B0700000000000000" pitchFamily="34" charset="-128"/>
                  <a:ea typeface="Yu Gothic UI Semibold" panose="020B0700000000000000" pitchFamily="34" charset="-128"/>
                  <a:cs typeface="Tahoma" panose="020B0604030504040204" pitchFamily="34" charset="0"/>
                </a:rPr>
                <a:t>Edge</a:t>
              </a:r>
            </a:p>
            <a:p>
              <a:pPr algn="ctr"/>
              <a:r>
                <a:rPr lang="en-US" altLang="zh-TW" sz="2800" b="1"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8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5" name="群組 54">
            <a:extLst>
              <a:ext uri="{FF2B5EF4-FFF2-40B4-BE49-F238E27FC236}">
                <a16:creationId xmlns:a16="http://schemas.microsoft.com/office/drawing/2014/main" id="{2FF5777F-AF49-4FF3-8263-441830F8A87F}"/>
              </a:ext>
            </a:extLst>
          </p:cNvPr>
          <p:cNvGrpSpPr/>
          <p:nvPr/>
        </p:nvGrpSpPr>
        <p:grpSpPr>
          <a:xfrm>
            <a:off x="2544876" y="2510755"/>
            <a:ext cx="1750931" cy="1750931"/>
            <a:chOff x="2231811" y="2573146"/>
            <a:chExt cx="1750931" cy="1750931"/>
          </a:xfrm>
        </p:grpSpPr>
        <p:pic>
          <p:nvPicPr>
            <p:cNvPr id="30" name="圖片 29">
              <a:extLst>
                <a:ext uri="{FF2B5EF4-FFF2-40B4-BE49-F238E27FC236}">
                  <a16:creationId xmlns:a16="http://schemas.microsoft.com/office/drawing/2014/main" id="{DDD89CE7-3804-4233-975E-8824ECC904D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231811" y="2573146"/>
              <a:ext cx="1750931" cy="1750931"/>
            </a:xfrm>
            <a:prstGeom prst="rect">
              <a:avLst/>
            </a:prstGeom>
          </p:spPr>
        </p:pic>
        <p:sp>
          <p:nvSpPr>
            <p:cNvPr id="44" name="文字方塊 43">
              <a:extLst>
                <a:ext uri="{FF2B5EF4-FFF2-40B4-BE49-F238E27FC236}">
                  <a16:creationId xmlns:a16="http://schemas.microsoft.com/office/drawing/2014/main" id="{66595CEE-A95F-40B2-9E92-92D418D4D362}"/>
                </a:ext>
              </a:extLst>
            </p:cNvPr>
            <p:cNvSpPr txBox="1"/>
            <p:nvPr/>
          </p:nvSpPr>
          <p:spPr>
            <a:xfrm>
              <a:off x="2436673" y="2776383"/>
              <a:ext cx="1331355" cy="830997"/>
            </a:xfrm>
            <a:prstGeom prst="rect">
              <a:avLst/>
            </a:prstGeom>
            <a:noFill/>
          </p:spPr>
          <p:txBody>
            <a:bodyPr wrap="square" rtlCol="0">
              <a:spAutoFit/>
            </a:bodyPr>
            <a:lstStyle/>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Name</a:t>
              </a:r>
            </a:p>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4" name="群組 53">
            <a:extLst>
              <a:ext uri="{FF2B5EF4-FFF2-40B4-BE49-F238E27FC236}">
                <a16:creationId xmlns:a16="http://schemas.microsoft.com/office/drawing/2014/main" id="{A9FD5FDB-4538-4067-858F-02ACE4583865}"/>
              </a:ext>
            </a:extLst>
          </p:cNvPr>
          <p:cNvGrpSpPr/>
          <p:nvPr/>
        </p:nvGrpSpPr>
        <p:grpSpPr>
          <a:xfrm>
            <a:off x="584310" y="2510755"/>
            <a:ext cx="2080575" cy="1750931"/>
            <a:chOff x="271245" y="2573146"/>
            <a:chExt cx="2080575" cy="1750931"/>
          </a:xfrm>
        </p:grpSpPr>
        <p:pic>
          <p:nvPicPr>
            <p:cNvPr id="34" name="圖片 33">
              <a:extLst>
                <a:ext uri="{FF2B5EF4-FFF2-40B4-BE49-F238E27FC236}">
                  <a16:creationId xmlns:a16="http://schemas.microsoft.com/office/drawing/2014/main" id="{4D687D55-8A7E-4EE3-817A-C934048E826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27118" y="2573146"/>
              <a:ext cx="1750931" cy="1750931"/>
            </a:xfrm>
            <a:prstGeom prst="rect">
              <a:avLst/>
            </a:prstGeom>
          </p:spPr>
        </p:pic>
        <p:sp>
          <p:nvSpPr>
            <p:cNvPr id="45" name="文字方塊 44">
              <a:extLst>
                <a:ext uri="{FF2B5EF4-FFF2-40B4-BE49-F238E27FC236}">
                  <a16:creationId xmlns:a16="http://schemas.microsoft.com/office/drawing/2014/main" id="{33ACEF76-F7DD-4A34-8DD1-C7898868FFCB}"/>
                </a:ext>
              </a:extLst>
            </p:cNvPr>
            <p:cNvSpPr txBox="1"/>
            <p:nvPr/>
          </p:nvSpPr>
          <p:spPr>
            <a:xfrm>
              <a:off x="271245" y="2835406"/>
              <a:ext cx="2080575" cy="707886"/>
            </a:xfrm>
            <a:prstGeom prst="rect">
              <a:avLst/>
            </a:prstGeom>
            <a:noFill/>
          </p:spPr>
          <p:txBody>
            <a:bodyPr wrap="square" rtlCol="0">
              <a:spAutoFit/>
            </a:bodyPr>
            <a:lstStyle/>
            <a:p>
              <a:pPr algn="ctr"/>
              <a:r>
                <a:rPr lang="en-US" altLang="zh-TW" sz="2000" b="1" dirty="0">
                  <a:latin typeface="Yu Gothic UI Semibold" panose="020B0700000000000000" pitchFamily="34" charset="-128"/>
                  <a:ea typeface="Yu Gothic UI Semibold" panose="020B0700000000000000" pitchFamily="34" charset="-128"/>
                  <a:cs typeface="Tahoma" panose="020B0604030504040204" pitchFamily="34" charset="0"/>
                </a:rPr>
                <a:t>Secondary</a:t>
              </a:r>
            </a:p>
            <a:p>
              <a:pPr algn="ctr"/>
              <a:r>
                <a:rPr lang="en-US" altLang="zh-TW" sz="2000" b="1" dirty="0" err="1">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9" name="群組 58">
            <a:extLst>
              <a:ext uri="{FF2B5EF4-FFF2-40B4-BE49-F238E27FC236}">
                <a16:creationId xmlns:a16="http://schemas.microsoft.com/office/drawing/2014/main" id="{678CE788-E52F-409C-AA39-9E6864928862}"/>
              </a:ext>
            </a:extLst>
          </p:cNvPr>
          <p:cNvGrpSpPr/>
          <p:nvPr/>
        </p:nvGrpSpPr>
        <p:grpSpPr>
          <a:xfrm>
            <a:off x="7969682" y="2456259"/>
            <a:ext cx="2891965" cy="1750931"/>
            <a:chOff x="7829066" y="2573146"/>
            <a:chExt cx="2891965" cy="1750931"/>
          </a:xfrm>
        </p:grpSpPr>
        <p:pic>
          <p:nvPicPr>
            <p:cNvPr id="29" name="圖片 28">
              <a:extLst>
                <a:ext uri="{FF2B5EF4-FFF2-40B4-BE49-F238E27FC236}">
                  <a16:creationId xmlns:a16="http://schemas.microsoft.com/office/drawing/2014/main" id="{527B190C-81D0-46C9-9015-240D1A61D04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376913" y="2573146"/>
              <a:ext cx="1750931" cy="1750931"/>
            </a:xfrm>
            <a:prstGeom prst="rect">
              <a:avLst/>
            </a:prstGeom>
          </p:spPr>
        </p:pic>
        <p:sp>
          <p:nvSpPr>
            <p:cNvPr id="46" name="文字方塊 45">
              <a:extLst>
                <a:ext uri="{FF2B5EF4-FFF2-40B4-BE49-F238E27FC236}">
                  <a16:creationId xmlns:a16="http://schemas.microsoft.com/office/drawing/2014/main" id="{3E2A0DAA-03AC-4771-82CD-C9D197207C15}"/>
                </a:ext>
              </a:extLst>
            </p:cNvPr>
            <p:cNvSpPr txBox="1"/>
            <p:nvPr/>
          </p:nvSpPr>
          <p:spPr>
            <a:xfrm>
              <a:off x="7829066" y="2771319"/>
              <a:ext cx="2891965" cy="830997"/>
            </a:xfrm>
            <a:prstGeom prst="rect">
              <a:avLst/>
            </a:prstGeom>
            <a:noFill/>
          </p:spPr>
          <p:txBody>
            <a:bodyPr wrap="square" rtlCol="0">
              <a:spAutoFit/>
            </a:bodyPr>
            <a:lstStyle/>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Resource</a:t>
              </a:r>
            </a:p>
            <a:p>
              <a:pPr algn="ctr"/>
              <a:r>
                <a:rPr lang="en-US" altLang="zh-TW" sz="2400" dirty="0">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7" name="群組 56">
            <a:extLst>
              <a:ext uri="{FF2B5EF4-FFF2-40B4-BE49-F238E27FC236}">
                <a16:creationId xmlns:a16="http://schemas.microsoft.com/office/drawing/2014/main" id="{35B14339-A54B-4BCF-88A6-ECE1D99C8C83}"/>
              </a:ext>
            </a:extLst>
          </p:cNvPr>
          <p:cNvGrpSpPr/>
          <p:nvPr/>
        </p:nvGrpSpPr>
        <p:grpSpPr>
          <a:xfrm>
            <a:off x="1532036" y="4965231"/>
            <a:ext cx="1750931" cy="1750931"/>
            <a:chOff x="1252147" y="4376546"/>
            <a:chExt cx="1750931" cy="1750931"/>
          </a:xfrm>
        </p:grpSpPr>
        <p:pic>
          <p:nvPicPr>
            <p:cNvPr id="38" name="圖片 37">
              <a:extLst>
                <a:ext uri="{FF2B5EF4-FFF2-40B4-BE49-F238E27FC236}">
                  <a16:creationId xmlns:a16="http://schemas.microsoft.com/office/drawing/2014/main" id="{C4061B7B-A53E-482B-90EE-7173B763A10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52147" y="4376546"/>
              <a:ext cx="1750931" cy="1750931"/>
            </a:xfrm>
            <a:prstGeom prst="rect">
              <a:avLst/>
            </a:prstGeom>
          </p:spPr>
        </p:pic>
        <p:sp>
          <p:nvSpPr>
            <p:cNvPr id="49" name="文字方塊 48">
              <a:extLst>
                <a:ext uri="{FF2B5EF4-FFF2-40B4-BE49-F238E27FC236}">
                  <a16:creationId xmlns:a16="http://schemas.microsoft.com/office/drawing/2014/main" id="{4FDA3D8A-CC84-4556-80B0-6550A8D1999C}"/>
                </a:ext>
              </a:extLst>
            </p:cNvPr>
            <p:cNvSpPr txBox="1"/>
            <p:nvPr/>
          </p:nvSpPr>
          <p:spPr>
            <a:xfrm>
              <a:off x="1458361" y="4586337"/>
              <a:ext cx="1331355" cy="830997"/>
            </a:xfrm>
            <a:prstGeom prst="rect">
              <a:avLst/>
            </a:prstGeom>
            <a:noFill/>
          </p:spPr>
          <p:txBody>
            <a:bodyPr wrap="square" rtlCol="0">
              <a:spAutoFit/>
            </a:bodyPr>
            <a:lstStyle/>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0" name="群組 59">
            <a:extLst>
              <a:ext uri="{FF2B5EF4-FFF2-40B4-BE49-F238E27FC236}">
                <a16:creationId xmlns:a16="http://schemas.microsoft.com/office/drawing/2014/main" id="{37A800A7-FF7A-40BA-819D-CC50BDB4C973}"/>
              </a:ext>
            </a:extLst>
          </p:cNvPr>
          <p:cNvGrpSpPr/>
          <p:nvPr/>
        </p:nvGrpSpPr>
        <p:grpSpPr>
          <a:xfrm>
            <a:off x="7231073" y="4965231"/>
            <a:ext cx="1750931" cy="1750931"/>
            <a:chOff x="7355272" y="4376546"/>
            <a:chExt cx="1750931" cy="1750931"/>
          </a:xfrm>
        </p:grpSpPr>
        <p:pic>
          <p:nvPicPr>
            <p:cNvPr id="35" name="圖片 34">
              <a:extLst>
                <a:ext uri="{FF2B5EF4-FFF2-40B4-BE49-F238E27FC236}">
                  <a16:creationId xmlns:a16="http://schemas.microsoft.com/office/drawing/2014/main" id="{FA5E5097-4867-44CC-89EB-A856D34EEAC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355272" y="4376546"/>
              <a:ext cx="1750931" cy="1750931"/>
            </a:xfrm>
            <a:prstGeom prst="rect">
              <a:avLst/>
            </a:prstGeom>
          </p:spPr>
        </p:pic>
        <p:sp>
          <p:nvSpPr>
            <p:cNvPr id="50" name="文字方塊 49">
              <a:extLst>
                <a:ext uri="{FF2B5EF4-FFF2-40B4-BE49-F238E27FC236}">
                  <a16:creationId xmlns:a16="http://schemas.microsoft.com/office/drawing/2014/main" id="{E77299F0-8C63-4875-8519-1F27E0185D07}"/>
                </a:ext>
              </a:extLst>
            </p:cNvPr>
            <p:cNvSpPr txBox="1"/>
            <p:nvPr/>
          </p:nvSpPr>
          <p:spPr>
            <a:xfrm>
              <a:off x="7565059" y="4586336"/>
              <a:ext cx="1331355" cy="830997"/>
            </a:xfrm>
            <a:prstGeom prst="rect">
              <a:avLst/>
            </a:prstGeom>
            <a:noFill/>
          </p:spPr>
          <p:txBody>
            <a:bodyPr wrap="square" rtlCol="0">
              <a:spAutoFit/>
            </a:bodyPr>
            <a:lstStyle/>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Data</a:t>
              </a:r>
            </a:p>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Node</a:t>
              </a:r>
              <a:endParaRPr lang="zh-TW" altLang="en-US" sz="24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58" name="群組 57">
            <a:extLst>
              <a:ext uri="{FF2B5EF4-FFF2-40B4-BE49-F238E27FC236}">
                <a16:creationId xmlns:a16="http://schemas.microsoft.com/office/drawing/2014/main" id="{3976AF6F-9F7F-4A1F-8631-AF6AD601B91A}"/>
              </a:ext>
            </a:extLst>
          </p:cNvPr>
          <p:cNvGrpSpPr/>
          <p:nvPr/>
        </p:nvGrpSpPr>
        <p:grpSpPr>
          <a:xfrm>
            <a:off x="3730617" y="4993902"/>
            <a:ext cx="2080575" cy="1750931"/>
            <a:chOff x="3119316" y="4376546"/>
            <a:chExt cx="2080575" cy="1750931"/>
          </a:xfrm>
        </p:grpSpPr>
        <p:pic>
          <p:nvPicPr>
            <p:cNvPr id="39" name="圖片 38">
              <a:extLst>
                <a:ext uri="{FF2B5EF4-FFF2-40B4-BE49-F238E27FC236}">
                  <a16:creationId xmlns:a16="http://schemas.microsoft.com/office/drawing/2014/main" id="{958FFF51-5ECB-47D1-8E47-54BAB74C481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84139" y="4376546"/>
              <a:ext cx="1750931" cy="1750931"/>
            </a:xfrm>
            <a:prstGeom prst="rect">
              <a:avLst/>
            </a:prstGeom>
          </p:spPr>
        </p:pic>
        <p:sp>
          <p:nvSpPr>
            <p:cNvPr id="51" name="文字方塊 50">
              <a:extLst>
                <a:ext uri="{FF2B5EF4-FFF2-40B4-BE49-F238E27FC236}">
                  <a16:creationId xmlns:a16="http://schemas.microsoft.com/office/drawing/2014/main" id="{845E8B45-BC37-4CF1-B9C1-BD76C3A0A193}"/>
                </a:ext>
              </a:extLst>
            </p:cNvPr>
            <p:cNvSpPr txBox="1"/>
            <p:nvPr/>
          </p:nvSpPr>
          <p:spPr>
            <a:xfrm>
              <a:off x="3119316" y="4586336"/>
              <a:ext cx="2080575" cy="830997"/>
            </a:xfrm>
            <a:prstGeom prst="rect">
              <a:avLst/>
            </a:prstGeom>
            <a:noFill/>
          </p:spPr>
          <p:txBody>
            <a:bodyPr wrap="square" rtlCol="0">
              <a:spAutoFit/>
            </a:bodyPr>
            <a:lstStyle/>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grpSp>
        <p:nvGrpSpPr>
          <p:cNvPr id="61" name="群組 60">
            <a:extLst>
              <a:ext uri="{FF2B5EF4-FFF2-40B4-BE49-F238E27FC236}">
                <a16:creationId xmlns:a16="http://schemas.microsoft.com/office/drawing/2014/main" id="{380D42E6-944E-4907-A6E0-F51F2CB0A98F}"/>
              </a:ext>
            </a:extLst>
          </p:cNvPr>
          <p:cNvGrpSpPr/>
          <p:nvPr/>
        </p:nvGrpSpPr>
        <p:grpSpPr>
          <a:xfrm>
            <a:off x="9581262" y="4975984"/>
            <a:ext cx="2080575" cy="1750931"/>
            <a:chOff x="9217204" y="4382896"/>
            <a:chExt cx="2080575" cy="1750931"/>
          </a:xfrm>
        </p:grpSpPr>
        <p:pic>
          <p:nvPicPr>
            <p:cNvPr id="36" name="圖片 35">
              <a:extLst>
                <a:ext uri="{FF2B5EF4-FFF2-40B4-BE49-F238E27FC236}">
                  <a16:creationId xmlns:a16="http://schemas.microsoft.com/office/drawing/2014/main" id="{2A84368A-4741-47A0-8DB6-B64DBFB709E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382027" y="4382896"/>
              <a:ext cx="1750931" cy="1750931"/>
            </a:xfrm>
            <a:prstGeom prst="rect">
              <a:avLst/>
            </a:prstGeom>
          </p:spPr>
        </p:pic>
        <p:sp>
          <p:nvSpPr>
            <p:cNvPr id="52" name="文字方塊 51">
              <a:extLst>
                <a:ext uri="{FF2B5EF4-FFF2-40B4-BE49-F238E27FC236}">
                  <a16:creationId xmlns:a16="http://schemas.microsoft.com/office/drawing/2014/main" id="{8D254307-90B7-4BC5-A6E8-3910AB6EBBE7}"/>
                </a:ext>
              </a:extLst>
            </p:cNvPr>
            <p:cNvSpPr txBox="1"/>
            <p:nvPr/>
          </p:nvSpPr>
          <p:spPr>
            <a:xfrm>
              <a:off x="9217204" y="4571284"/>
              <a:ext cx="2080575" cy="830997"/>
            </a:xfrm>
            <a:prstGeom prst="rect">
              <a:avLst/>
            </a:prstGeom>
            <a:noFill/>
          </p:spPr>
          <p:txBody>
            <a:bodyPr wrap="square" rtlCol="0">
              <a:spAutoFit/>
            </a:bodyPr>
            <a:lstStyle/>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Node</a:t>
              </a:r>
            </a:p>
            <a:p>
              <a:pPr algn="ctr"/>
              <a:r>
                <a:rPr lang="en-US" altLang="zh-TW" sz="2400" b="1" dirty="0">
                  <a:latin typeface="Yu Gothic UI Semibold" panose="020B0700000000000000" pitchFamily="34" charset="-128"/>
                  <a:ea typeface="Yu Gothic UI Semibold" panose="020B0700000000000000" pitchFamily="34" charset="-128"/>
                  <a:cs typeface="Tahoma" panose="020B0604030504040204" pitchFamily="34" charset="0"/>
                </a:rPr>
                <a:t>Manager</a:t>
              </a:r>
              <a:endParaRPr lang="zh-TW" altLang="en-US" sz="2400" b="1"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33" name="箭號: 左-右雙向 32">
            <a:extLst>
              <a:ext uri="{FF2B5EF4-FFF2-40B4-BE49-F238E27FC236}">
                <a16:creationId xmlns:a16="http://schemas.microsoft.com/office/drawing/2014/main" id="{B4A51E89-941E-7E09-D813-E1F91D05BE92}"/>
              </a:ext>
            </a:extLst>
          </p:cNvPr>
          <p:cNvSpPr/>
          <p:nvPr/>
        </p:nvSpPr>
        <p:spPr>
          <a:xfrm rot="954365">
            <a:off x="3824785" y="4482941"/>
            <a:ext cx="3468234" cy="287520"/>
          </a:xfrm>
          <a:prstGeom prst="leftRightArrow">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7" name="箭號: 左-右雙向 36">
            <a:extLst>
              <a:ext uri="{FF2B5EF4-FFF2-40B4-BE49-F238E27FC236}">
                <a16:creationId xmlns:a16="http://schemas.microsoft.com/office/drawing/2014/main" id="{1FAD7087-5C56-ADCA-3A9A-7D7AEA30B59E}"/>
              </a:ext>
            </a:extLst>
          </p:cNvPr>
          <p:cNvSpPr/>
          <p:nvPr/>
        </p:nvSpPr>
        <p:spPr>
          <a:xfrm rot="8067624">
            <a:off x="2220415" y="4428459"/>
            <a:ext cx="888939" cy="291940"/>
          </a:xfrm>
          <a:prstGeom prst="leftRightArrow">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0" name="箭號: 左-右雙向 39">
            <a:extLst>
              <a:ext uri="{FF2B5EF4-FFF2-40B4-BE49-F238E27FC236}">
                <a16:creationId xmlns:a16="http://schemas.microsoft.com/office/drawing/2014/main" id="{18B35829-8AF2-0E25-BE28-FA11F1B91AD7}"/>
              </a:ext>
            </a:extLst>
          </p:cNvPr>
          <p:cNvSpPr/>
          <p:nvPr/>
        </p:nvSpPr>
        <p:spPr>
          <a:xfrm rot="2900368">
            <a:off x="9676566" y="4341839"/>
            <a:ext cx="888939" cy="280680"/>
          </a:xfrm>
          <a:prstGeom prst="leftRightArrow">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箭號: 左-右雙向 40">
            <a:extLst>
              <a:ext uri="{FF2B5EF4-FFF2-40B4-BE49-F238E27FC236}">
                <a16:creationId xmlns:a16="http://schemas.microsoft.com/office/drawing/2014/main" id="{0727FFAC-7182-5CD4-59B0-BA94E5556871}"/>
              </a:ext>
            </a:extLst>
          </p:cNvPr>
          <p:cNvSpPr/>
          <p:nvPr/>
        </p:nvSpPr>
        <p:spPr>
          <a:xfrm rot="20534914">
            <a:off x="5635261" y="4474650"/>
            <a:ext cx="3371768" cy="287520"/>
          </a:xfrm>
          <a:prstGeom prst="leftRightArrow">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8" name="箭號: 左-上雙向 47">
            <a:extLst>
              <a:ext uri="{FF2B5EF4-FFF2-40B4-BE49-F238E27FC236}">
                <a16:creationId xmlns:a16="http://schemas.microsoft.com/office/drawing/2014/main" id="{1EA9893E-FEAE-A2BD-C481-7D7190EADD6D}"/>
              </a:ext>
            </a:extLst>
          </p:cNvPr>
          <p:cNvSpPr/>
          <p:nvPr/>
        </p:nvSpPr>
        <p:spPr>
          <a:xfrm flipV="1">
            <a:off x="7534278" y="1210991"/>
            <a:ext cx="2028822" cy="1129558"/>
          </a:xfrm>
          <a:prstGeom prst="leftUpArrow">
            <a:avLst>
              <a:gd name="adj1" fmla="val 15300"/>
              <a:gd name="adj2" fmla="val 12820"/>
              <a:gd name="adj3" fmla="val 25000"/>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62" name="箭號: 左-上雙向 61">
            <a:extLst>
              <a:ext uri="{FF2B5EF4-FFF2-40B4-BE49-F238E27FC236}">
                <a16:creationId xmlns:a16="http://schemas.microsoft.com/office/drawing/2014/main" id="{40F6BA59-D599-C992-19A1-BAD453DDAB8E}"/>
              </a:ext>
            </a:extLst>
          </p:cNvPr>
          <p:cNvSpPr/>
          <p:nvPr/>
        </p:nvSpPr>
        <p:spPr>
          <a:xfrm flipH="1" flipV="1">
            <a:off x="3334949" y="1246287"/>
            <a:ext cx="2028822" cy="1129558"/>
          </a:xfrm>
          <a:prstGeom prst="leftUpArrow">
            <a:avLst>
              <a:gd name="adj1" fmla="val 15300"/>
              <a:gd name="adj2" fmla="val 12820"/>
              <a:gd name="adj3" fmla="val 25000"/>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pic>
        <p:nvPicPr>
          <p:cNvPr id="47" name="圖片 46">
            <a:extLst>
              <a:ext uri="{FF2B5EF4-FFF2-40B4-BE49-F238E27FC236}">
                <a16:creationId xmlns:a16="http://schemas.microsoft.com/office/drawing/2014/main" id="{E7EEA2E6-B921-1C44-DE53-6E000C3F7B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40736" y="1642849"/>
            <a:ext cx="934564" cy="934564"/>
          </a:xfrm>
          <a:prstGeom prst="rect">
            <a:avLst/>
          </a:prstGeom>
        </p:spPr>
      </p:pic>
      <p:pic>
        <p:nvPicPr>
          <p:cNvPr id="56" name="圖片 55">
            <a:extLst>
              <a:ext uri="{FF2B5EF4-FFF2-40B4-BE49-F238E27FC236}">
                <a16:creationId xmlns:a16="http://schemas.microsoft.com/office/drawing/2014/main" id="{0AE6DC33-D28F-037B-6DC4-8316D98AC5A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693536" y="1644518"/>
            <a:ext cx="934564" cy="934564"/>
          </a:xfrm>
          <a:prstGeom prst="rect">
            <a:avLst/>
          </a:prstGeom>
        </p:spPr>
      </p:pic>
      <p:sp>
        <p:nvSpPr>
          <p:cNvPr id="63" name="文字方塊 62">
            <a:extLst>
              <a:ext uri="{FF2B5EF4-FFF2-40B4-BE49-F238E27FC236}">
                <a16:creationId xmlns:a16="http://schemas.microsoft.com/office/drawing/2014/main" id="{E0AAF120-398E-5FEE-077E-A8D0613ABEAF}"/>
              </a:ext>
            </a:extLst>
          </p:cNvPr>
          <p:cNvSpPr txBox="1"/>
          <p:nvPr/>
        </p:nvSpPr>
        <p:spPr>
          <a:xfrm>
            <a:off x="3712426" y="1668988"/>
            <a:ext cx="1055309" cy="615553"/>
          </a:xfrm>
          <a:prstGeom prst="rect">
            <a:avLst/>
          </a:prstGeom>
          <a:noFill/>
        </p:spPr>
        <p:txBody>
          <a:bodyPr wrap="square">
            <a:spAutoFit/>
          </a:bodyPr>
          <a:lstStyle/>
          <a:p>
            <a:r>
              <a:rPr lang="en-US" altLang="zh-TW" sz="1700" dirty="0">
                <a:latin typeface="Yu Gothic UI Semibold" panose="020B0700000000000000" pitchFamily="34" charset="-128"/>
                <a:ea typeface="Yu Gothic UI Semibold" panose="020B0700000000000000" pitchFamily="34" charset="-128"/>
              </a:rPr>
              <a:t>Journal </a:t>
            </a:r>
          </a:p>
          <a:p>
            <a:r>
              <a:rPr lang="en-US" altLang="zh-TW" sz="1700" dirty="0">
                <a:latin typeface="Yu Gothic UI Semibold" panose="020B0700000000000000" pitchFamily="34" charset="-128"/>
                <a:ea typeface="Yu Gothic UI Semibold" panose="020B0700000000000000" pitchFamily="34" charset="-128"/>
              </a:rPr>
              <a:t> Nodes</a:t>
            </a:r>
            <a:endParaRPr lang="zh-TW" altLang="en-US" sz="1700" dirty="0">
              <a:latin typeface="Yu Gothic UI Semibold" panose="020B0700000000000000" pitchFamily="34" charset="-128"/>
              <a:ea typeface="Yu Gothic UI Semibold" panose="020B0700000000000000" pitchFamily="34" charset="-128"/>
            </a:endParaRPr>
          </a:p>
        </p:txBody>
      </p:sp>
      <p:sp>
        <p:nvSpPr>
          <p:cNvPr id="64" name="文字方塊 63">
            <a:extLst>
              <a:ext uri="{FF2B5EF4-FFF2-40B4-BE49-F238E27FC236}">
                <a16:creationId xmlns:a16="http://schemas.microsoft.com/office/drawing/2014/main" id="{38AA1D8B-CF5D-0128-C3BC-922430C44CB4}"/>
              </a:ext>
            </a:extLst>
          </p:cNvPr>
          <p:cNvSpPr txBox="1"/>
          <p:nvPr/>
        </p:nvSpPr>
        <p:spPr>
          <a:xfrm>
            <a:off x="4637241" y="1848299"/>
            <a:ext cx="933269" cy="276999"/>
          </a:xfrm>
          <a:prstGeom prst="rect">
            <a:avLst/>
          </a:prstGeom>
          <a:noFill/>
        </p:spPr>
        <p:txBody>
          <a:bodyPr wrap="none" rtlCol="0">
            <a:spAutoFit/>
          </a:bodyPr>
          <a:lstStyle/>
          <a:p>
            <a:r>
              <a:rPr lang="en-US" altLang="zh-TW" sz="1200" dirty="0">
                <a:latin typeface="Yu Gothic UI Semibold" panose="020B0700000000000000" pitchFamily="34" charset="-128"/>
                <a:ea typeface="Yu Gothic UI Semibold" panose="020B0700000000000000" pitchFamily="34" charset="-128"/>
              </a:rPr>
              <a:t>Zookeeper</a:t>
            </a:r>
            <a:endParaRPr lang="zh-TW" altLang="en-US" sz="1200" dirty="0">
              <a:latin typeface="Yu Gothic UI Semibold" panose="020B0700000000000000" pitchFamily="34" charset="-128"/>
              <a:ea typeface="Yu Gothic UI Semibold" panose="020B0700000000000000" pitchFamily="34" charset="-128"/>
            </a:endParaRPr>
          </a:p>
        </p:txBody>
      </p:sp>
      <p:grpSp>
        <p:nvGrpSpPr>
          <p:cNvPr id="65" name="群組 64">
            <a:extLst>
              <a:ext uri="{FF2B5EF4-FFF2-40B4-BE49-F238E27FC236}">
                <a16:creationId xmlns:a16="http://schemas.microsoft.com/office/drawing/2014/main" id="{F7F1352C-6DCD-89CF-8F31-8CB0200980C3}"/>
              </a:ext>
            </a:extLst>
          </p:cNvPr>
          <p:cNvGrpSpPr/>
          <p:nvPr/>
        </p:nvGrpSpPr>
        <p:grpSpPr>
          <a:xfrm>
            <a:off x="4135659" y="2487628"/>
            <a:ext cx="2080575" cy="1750931"/>
            <a:chOff x="3871681" y="2573146"/>
            <a:chExt cx="2080575" cy="1750931"/>
          </a:xfrm>
        </p:grpSpPr>
        <p:pic>
          <p:nvPicPr>
            <p:cNvPr id="66" name="圖片 65">
              <a:extLst>
                <a:ext uri="{FF2B5EF4-FFF2-40B4-BE49-F238E27FC236}">
                  <a16:creationId xmlns:a16="http://schemas.microsoft.com/office/drawing/2014/main" id="{55E5FF09-E367-B168-C01D-7E4ABD2D3BC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036504" y="2573146"/>
              <a:ext cx="1750931" cy="1750931"/>
            </a:xfrm>
            <a:prstGeom prst="rect">
              <a:avLst/>
            </a:prstGeom>
          </p:spPr>
        </p:pic>
        <p:sp>
          <p:nvSpPr>
            <p:cNvPr id="67" name="文字方塊 66">
              <a:extLst>
                <a:ext uri="{FF2B5EF4-FFF2-40B4-BE49-F238E27FC236}">
                  <a16:creationId xmlns:a16="http://schemas.microsoft.com/office/drawing/2014/main" id="{EFA81AB8-CABA-8A4A-CA6B-490C581A558E}"/>
                </a:ext>
              </a:extLst>
            </p:cNvPr>
            <p:cNvSpPr txBox="1"/>
            <p:nvPr/>
          </p:nvSpPr>
          <p:spPr>
            <a:xfrm>
              <a:off x="3871681" y="2834592"/>
              <a:ext cx="2080575" cy="707886"/>
            </a:xfrm>
            <a:prstGeom prst="rect">
              <a:avLst/>
            </a:prstGeom>
            <a:noFill/>
          </p:spPr>
          <p:txBody>
            <a:bodyPr wrap="square" rtlCol="0">
              <a:spAutoFit/>
            </a:bodyPr>
            <a:lstStyle/>
            <a:p>
              <a:pPr algn="ctr"/>
              <a:r>
                <a:rPr lang="en-US" altLang="zh-TW" sz="2000" dirty="0">
                  <a:latin typeface="Yu Gothic UI Semibold" panose="020B0700000000000000" pitchFamily="34" charset="-128"/>
                  <a:ea typeface="Yu Gothic UI Semibold" panose="020B0700000000000000" pitchFamily="34" charset="-128"/>
                  <a:cs typeface="Tahoma" panose="020B0604030504040204" pitchFamily="34" charset="0"/>
                </a:rPr>
                <a:t>Standby</a:t>
              </a:r>
            </a:p>
            <a:p>
              <a:pPr algn="ctr"/>
              <a:r>
                <a:rPr lang="en-US" altLang="zh-TW" sz="2000" dirty="0" err="1">
                  <a:latin typeface="Yu Gothic UI Semibold" panose="020B0700000000000000" pitchFamily="34" charset="-128"/>
                  <a:ea typeface="Yu Gothic UI Semibold" panose="020B0700000000000000" pitchFamily="34" charset="-128"/>
                  <a:cs typeface="Tahoma" panose="020B0604030504040204" pitchFamily="34" charset="0"/>
                </a:rPr>
                <a:t>NameNode</a:t>
              </a:r>
              <a:endParaRPr lang="zh-TW" altLang="en-US" sz="2000" dirty="0">
                <a:latin typeface="Yu Gothic UI Semibold" panose="020B0700000000000000" pitchFamily="34" charset="-128"/>
                <a:ea typeface="Yu Gothic UI Semibold" panose="020B0700000000000000" pitchFamily="34" charset="-128"/>
                <a:cs typeface="Tahoma" panose="020B0604030504040204" pitchFamily="34" charset="0"/>
              </a:endParaRPr>
            </a:p>
          </p:txBody>
        </p:sp>
      </p:grpSp>
      <p:sp>
        <p:nvSpPr>
          <p:cNvPr id="2" name="文字方塊 1"/>
          <p:cNvSpPr txBox="1"/>
          <p:nvPr/>
        </p:nvSpPr>
        <p:spPr>
          <a:xfrm>
            <a:off x="330309" y="899592"/>
            <a:ext cx="3034164" cy="830997"/>
          </a:xfrm>
          <a:prstGeom prst="rect">
            <a:avLst/>
          </a:prstGeom>
          <a:noFill/>
        </p:spPr>
        <p:txBody>
          <a:bodyPr wrap="none" rtlCol="0">
            <a:spAutoFit/>
          </a:bodyPr>
          <a:lstStyle/>
          <a:p>
            <a:r>
              <a:rPr lang="en-US" altLang="zh-TW" sz="2400" b="1" dirty="0">
                <a:solidFill>
                  <a:schemeClr val="accent2"/>
                </a:solidFill>
              </a:rPr>
              <a:t>HDFS</a:t>
            </a:r>
            <a:r>
              <a:rPr lang="zh-TW" altLang="en-US" sz="2400" b="1" dirty="0">
                <a:solidFill>
                  <a:schemeClr val="accent2"/>
                </a:solidFill>
              </a:rPr>
              <a:t>分散式檔案系統</a:t>
            </a:r>
            <a:endParaRPr lang="en-US" altLang="zh-TW" sz="2400" b="1" dirty="0">
              <a:solidFill>
                <a:schemeClr val="accent2"/>
              </a:solidFill>
            </a:endParaRPr>
          </a:p>
          <a:p>
            <a:r>
              <a:rPr lang="en-US" altLang="zh-TW" sz="2400" b="1" dirty="0">
                <a:solidFill>
                  <a:schemeClr val="accent6"/>
                </a:solidFill>
              </a:rPr>
              <a:t>YARN</a:t>
            </a:r>
            <a:r>
              <a:rPr lang="zh-TW" altLang="en-US" sz="2400" b="1" dirty="0">
                <a:solidFill>
                  <a:schemeClr val="accent6"/>
                </a:solidFill>
              </a:rPr>
              <a:t>分散式運算系統</a:t>
            </a:r>
          </a:p>
        </p:txBody>
      </p:sp>
      <p:sp>
        <p:nvSpPr>
          <p:cNvPr id="4" name="矩形 3"/>
          <p:cNvSpPr/>
          <p:nvPr/>
        </p:nvSpPr>
        <p:spPr>
          <a:xfrm>
            <a:off x="126840" y="1038509"/>
            <a:ext cx="172016" cy="2032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8" name="矩形 67"/>
          <p:cNvSpPr/>
          <p:nvPr/>
        </p:nvSpPr>
        <p:spPr>
          <a:xfrm>
            <a:off x="116119" y="1370877"/>
            <a:ext cx="172016" cy="2032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 name="箭號: 左-右雙向 4">
            <a:extLst>
              <a:ext uri="{FF2B5EF4-FFF2-40B4-BE49-F238E27FC236}">
                <a16:creationId xmlns:a16="http://schemas.microsoft.com/office/drawing/2014/main" id="{06FAAEA4-2AEB-85A6-CD03-3E21F485FAFA}"/>
              </a:ext>
            </a:extLst>
          </p:cNvPr>
          <p:cNvSpPr/>
          <p:nvPr/>
        </p:nvSpPr>
        <p:spPr>
          <a:xfrm>
            <a:off x="3882790" y="2840879"/>
            <a:ext cx="745309" cy="343743"/>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495948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A72B016F-1519-4D2D-7DC6-C757006B786B}"/>
              </a:ext>
            </a:extLst>
          </p:cNvPr>
          <p:cNvSpPr/>
          <p:nvPr/>
        </p:nvSpPr>
        <p:spPr>
          <a:xfrm>
            <a:off x="3219157" y="2444750"/>
            <a:ext cx="7213328" cy="909047"/>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1" name="矩形 60">
            <a:extLst>
              <a:ext uri="{FF2B5EF4-FFF2-40B4-BE49-F238E27FC236}">
                <a16:creationId xmlns:a16="http://schemas.microsoft.com/office/drawing/2014/main" id="{9901C86B-F9C0-470C-FD9A-5B9899C1F1CA}"/>
              </a:ext>
            </a:extLst>
          </p:cNvPr>
          <p:cNvSpPr/>
          <p:nvPr/>
        </p:nvSpPr>
        <p:spPr>
          <a:xfrm>
            <a:off x="1679774" y="2443082"/>
            <a:ext cx="1539384" cy="903967"/>
          </a:xfrm>
          <a:prstGeom prst="rect">
            <a:avLst/>
          </a:prstGeom>
          <a:solidFill>
            <a:schemeClr val="tx1">
              <a:lumMod val="95000"/>
              <a:lumOff val="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3" name="矩形 62">
            <a:extLst>
              <a:ext uri="{FF2B5EF4-FFF2-40B4-BE49-F238E27FC236}">
                <a16:creationId xmlns:a16="http://schemas.microsoft.com/office/drawing/2014/main" id="{B9C76317-FBAD-9672-F87A-666D27224FED}"/>
              </a:ext>
            </a:extLst>
          </p:cNvPr>
          <p:cNvSpPr/>
          <p:nvPr/>
        </p:nvSpPr>
        <p:spPr>
          <a:xfrm>
            <a:off x="3213100" y="3350301"/>
            <a:ext cx="7219385" cy="906575"/>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4" name="矩形 63">
            <a:extLst>
              <a:ext uri="{FF2B5EF4-FFF2-40B4-BE49-F238E27FC236}">
                <a16:creationId xmlns:a16="http://schemas.microsoft.com/office/drawing/2014/main" id="{79276BAD-AD62-C68B-3923-2677B2CB279A}"/>
              </a:ext>
            </a:extLst>
          </p:cNvPr>
          <p:cNvSpPr/>
          <p:nvPr/>
        </p:nvSpPr>
        <p:spPr>
          <a:xfrm>
            <a:off x="1684298" y="3347049"/>
            <a:ext cx="1535152" cy="929759"/>
          </a:xfrm>
          <a:prstGeom prst="rect">
            <a:avLst/>
          </a:prstGeom>
          <a:solidFill>
            <a:schemeClr val="bg1">
              <a:lumMod val="6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矩形 65">
            <a:extLst>
              <a:ext uri="{FF2B5EF4-FFF2-40B4-BE49-F238E27FC236}">
                <a16:creationId xmlns:a16="http://schemas.microsoft.com/office/drawing/2014/main" id="{DFF027EB-F0CB-402E-40DA-7608C71CDC8F}"/>
              </a:ext>
            </a:extLst>
          </p:cNvPr>
          <p:cNvSpPr/>
          <p:nvPr/>
        </p:nvSpPr>
        <p:spPr>
          <a:xfrm>
            <a:off x="3217039" y="4252642"/>
            <a:ext cx="7215446" cy="928477"/>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矩形 66">
            <a:extLst>
              <a:ext uri="{FF2B5EF4-FFF2-40B4-BE49-F238E27FC236}">
                <a16:creationId xmlns:a16="http://schemas.microsoft.com/office/drawing/2014/main" id="{42A3044F-B733-D426-8F69-A5881B29BCBD}"/>
              </a:ext>
            </a:extLst>
          </p:cNvPr>
          <p:cNvSpPr/>
          <p:nvPr/>
        </p:nvSpPr>
        <p:spPr>
          <a:xfrm>
            <a:off x="1684298" y="4250930"/>
            <a:ext cx="1526394" cy="958905"/>
          </a:xfrm>
          <a:prstGeom prst="rect">
            <a:avLst/>
          </a:prstGeom>
          <a:solidFill>
            <a:schemeClr val="tx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a:extLst>
              <a:ext uri="{FF2B5EF4-FFF2-40B4-BE49-F238E27FC236}">
                <a16:creationId xmlns:a16="http://schemas.microsoft.com/office/drawing/2014/main" id="{ECB29DCD-2B82-9E7E-6998-7B5B1FC46C45}"/>
              </a:ext>
            </a:extLst>
          </p:cNvPr>
          <p:cNvSpPr/>
          <p:nvPr/>
        </p:nvSpPr>
        <p:spPr>
          <a:xfrm>
            <a:off x="3217035" y="5176437"/>
            <a:ext cx="7215445" cy="957193"/>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矩形 69">
            <a:extLst>
              <a:ext uri="{FF2B5EF4-FFF2-40B4-BE49-F238E27FC236}">
                <a16:creationId xmlns:a16="http://schemas.microsoft.com/office/drawing/2014/main" id="{5412B308-2581-2ADF-D363-6FC4CBA1BE03}"/>
              </a:ext>
            </a:extLst>
          </p:cNvPr>
          <p:cNvSpPr/>
          <p:nvPr/>
        </p:nvSpPr>
        <p:spPr>
          <a:xfrm>
            <a:off x="1679774" y="5181555"/>
            <a:ext cx="1530918" cy="958905"/>
          </a:xfrm>
          <a:prstGeom prst="rect">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4" name="矩形 73">
            <a:extLst>
              <a:ext uri="{FF2B5EF4-FFF2-40B4-BE49-F238E27FC236}">
                <a16:creationId xmlns:a16="http://schemas.microsoft.com/office/drawing/2014/main" id="{D9877A5A-B7CB-BD41-7435-C7BA825B6157}"/>
              </a:ext>
            </a:extLst>
          </p:cNvPr>
          <p:cNvSpPr/>
          <p:nvPr/>
        </p:nvSpPr>
        <p:spPr>
          <a:xfrm>
            <a:off x="3219157" y="1806167"/>
            <a:ext cx="7213328" cy="642639"/>
          </a:xfrm>
          <a:prstGeom prst="rect">
            <a:avLst/>
          </a:prstGeom>
          <a:solidFill>
            <a:schemeClr val="bg1"/>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5" name="矩形 74">
            <a:extLst>
              <a:ext uri="{FF2B5EF4-FFF2-40B4-BE49-F238E27FC236}">
                <a16:creationId xmlns:a16="http://schemas.microsoft.com/office/drawing/2014/main" id="{906C9601-0620-185E-788B-BD43306B59C3}"/>
              </a:ext>
            </a:extLst>
          </p:cNvPr>
          <p:cNvSpPr/>
          <p:nvPr/>
        </p:nvSpPr>
        <p:spPr>
          <a:xfrm>
            <a:off x="1679774" y="1806167"/>
            <a:ext cx="1535152" cy="639387"/>
          </a:xfrm>
          <a:prstGeom prst="rect">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3" name="直線接點 72">
            <a:extLst>
              <a:ext uri="{FF2B5EF4-FFF2-40B4-BE49-F238E27FC236}">
                <a16:creationId xmlns:a16="http://schemas.microsoft.com/office/drawing/2014/main" id="{EF9DCD12-3AD4-0A8D-7DA0-5AFA31EEC293}"/>
              </a:ext>
            </a:extLst>
          </p:cNvPr>
          <p:cNvCxnSpPr>
            <a:cxnSpLocks/>
          </p:cNvCxnSpPr>
          <p:nvPr/>
        </p:nvCxnSpPr>
        <p:spPr>
          <a:xfrm>
            <a:off x="6476506" y="1803168"/>
            <a:ext cx="0" cy="4336812"/>
          </a:xfrm>
          <a:prstGeom prst="line">
            <a:avLst/>
          </a:prstGeom>
          <a:ln w="12700"/>
        </p:spPr>
        <p:style>
          <a:lnRef idx="1">
            <a:schemeClr val="dk1"/>
          </a:lnRef>
          <a:fillRef idx="0">
            <a:schemeClr val="dk1"/>
          </a:fillRef>
          <a:effectRef idx="0">
            <a:schemeClr val="dk1"/>
          </a:effectRef>
          <a:fontRef idx="minor">
            <a:schemeClr val="tx1"/>
          </a:fontRef>
        </p:style>
      </p:cxnSp>
      <p:pic>
        <p:nvPicPr>
          <p:cNvPr id="82" name="圖片 81" descr="一張含有 文字, 美工圖案, 向量圖形 的圖片&#10;&#10;自動產生的描述">
            <a:extLst>
              <a:ext uri="{FF2B5EF4-FFF2-40B4-BE49-F238E27FC236}">
                <a16:creationId xmlns:a16="http://schemas.microsoft.com/office/drawing/2014/main" id="{BED3D736-9273-B79E-ED36-34736FB33C24}"/>
              </a:ext>
            </a:extLst>
          </p:cNvPr>
          <p:cNvPicPr>
            <a:picLocks noChangeAspect="1"/>
          </p:cNvPicPr>
          <p:nvPr/>
        </p:nvPicPr>
        <p:blipFill rotWithShape="1">
          <a:blip r:embed="rId2" cstate="screen">
            <a:biLevel thresh="50000"/>
            <a:extLst>
              <a:ext uri="{28A0092B-C50C-407E-A947-70E740481C1C}">
                <a14:useLocalDpi xmlns:a14="http://schemas.microsoft.com/office/drawing/2010/main" val="0"/>
              </a:ext>
            </a:extLst>
          </a:blip>
          <a:srcRect l="39448"/>
          <a:stretch/>
        </p:blipFill>
        <p:spPr>
          <a:xfrm>
            <a:off x="2013564" y="3366621"/>
            <a:ext cx="798268" cy="821621"/>
          </a:xfrm>
          <a:prstGeom prst="rect">
            <a:avLst/>
          </a:prstGeom>
        </p:spPr>
      </p:pic>
      <p:pic>
        <p:nvPicPr>
          <p:cNvPr id="84" name="圖片 83">
            <a:extLst>
              <a:ext uri="{FF2B5EF4-FFF2-40B4-BE49-F238E27FC236}">
                <a16:creationId xmlns:a16="http://schemas.microsoft.com/office/drawing/2014/main" id="{9919C0BC-00A5-7CFD-75A7-E2007B2671C8}"/>
              </a:ext>
            </a:extLst>
          </p:cNvPr>
          <p:cNvPicPr>
            <a:picLocks noChangeAspect="1"/>
          </p:cNvPicPr>
          <p:nvPr/>
        </p:nvPicPr>
        <p:blipFill>
          <a:blip r:embed="rId3" cstate="screen">
            <a:lum bright="70000" contrast="-70000"/>
            <a:extLst>
              <a:ext uri="{28A0092B-C50C-407E-A947-70E740481C1C}">
                <a14:useLocalDpi xmlns:a14="http://schemas.microsoft.com/office/drawing/2010/main" val="0"/>
              </a:ext>
            </a:extLst>
          </a:blip>
          <a:stretch>
            <a:fillRect/>
          </a:stretch>
        </p:blipFill>
        <p:spPr>
          <a:xfrm>
            <a:off x="2082054" y="4440036"/>
            <a:ext cx="755278" cy="554657"/>
          </a:xfrm>
          <a:prstGeom prst="rect">
            <a:avLst/>
          </a:prstGeom>
        </p:spPr>
      </p:pic>
      <p:sp>
        <p:nvSpPr>
          <p:cNvPr id="87" name="矩形 86">
            <a:extLst>
              <a:ext uri="{FF2B5EF4-FFF2-40B4-BE49-F238E27FC236}">
                <a16:creationId xmlns:a16="http://schemas.microsoft.com/office/drawing/2014/main" id="{540B5055-5F5E-52F7-B1C2-5433726E2BC5}"/>
              </a:ext>
            </a:extLst>
          </p:cNvPr>
          <p:cNvSpPr/>
          <p:nvPr/>
        </p:nvSpPr>
        <p:spPr>
          <a:xfrm>
            <a:off x="3991305" y="1716293"/>
            <a:ext cx="2437701" cy="671851"/>
          </a:xfrm>
          <a:prstGeom prst="rect">
            <a:avLst/>
          </a:prstGeom>
        </p:spPr>
        <p:txBody>
          <a:bodyPr wrap="square">
            <a:spAutoFit/>
          </a:bodyPr>
          <a:lstStyle/>
          <a:p>
            <a:pPr>
              <a:lnSpc>
                <a:spcPct val="150000"/>
              </a:lnSpc>
              <a:buClr>
                <a:srgbClr val="C00000"/>
              </a:buClr>
            </a:pPr>
            <a:r>
              <a:rPr lang="zh-TW" altLang="en-US" sz="2800" b="1" dirty="0">
                <a:cs typeface="+mn-ea"/>
                <a:sym typeface="+mn-lt"/>
              </a:rPr>
              <a:t>實體電腦</a:t>
            </a:r>
            <a:endParaRPr lang="zh-CN" altLang="en-US" sz="2800" b="1" dirty="0">
              <a:cs typeface="+mn-ea"/>
              <a:sym typeface="+mn-lt"/>
            </a:endParaRPr>
          </a:p>
        </p:txBody>
      </p:sp>
      <p:sp>
        <p:nvSpPr>
          <p:cNvPr id="88" name="矩形 87">
            <a:extLst>
              <a:ext uri="{FF2B5EF4-FFF2-40B4-BE49-F238E27FC236}">
                <a16:creationId xmlns:a16="http://schemas.microsoft.com/office/drawing/2014/main" id="{D36809B7-1062-C041-4382-8E6D41D3A54B}"/>
              </a:ext>
            </a:extLst>
          </p:cNvPr>
          <p:cNvSpPr/>
          <p:nvPr/>
        </p:nvSpPr>
        <p:spPr>
          <a:xfrm>
            <a:off x="7647856" y="1715358"/>
            <a:ext cx="2437701" cy="671851"/>
          </a:xfrm>
          <a:prstGeom prst="rect">
            <a:avLst/>
          </a:prstGeom>
        </p:spPr>
        <p:txBody>
          <a:bodyPr wrap="square">
            <a:spAutoFit/>
          </a:bodyPr>
          <a:lstStyle/>
          <a:p>
            <a:pPr>
              <a:lnSpc>
                <a:spcPct val="150000"/>
              </a:lnSpc>
              <a:buClr>
                <a:srgbClr val="C00000"/>
              </a:buClr>
            </a:pPr>
            <a:r>
              <a:rPr lang="zh-TW" altLang="en-US" sz="2800" b="1" dirty="0">
                <a:cs typeface="+mn-ea"/>
                <a:sym typeface="+mn-lt"/>
              </a:rPr>
              <a:t>虛擬電腦</a:t>
            </a:r>
            <a:endParaRPr lang="zh-CN" altLang="en-US" sz="2800" b="1" dirty="0">
              <a:cs typeface="+mn-ea"/>
              <a:sym typeface="+mn-lt"/>
            </a:endParaRPr>
          </a:p>
        </p:txBody>
      </p:sp>
      <p:sp>
        <p:nvSpPr>
          <p:cNvPr id="89" name="矩形 88">
            <a:extLst>
              <a:ext uri="{FF2B5EF4-FFF2-40B4-BE49-F238E27FC236}">
                <a16:creationId xmlns:a16="http://schemas.microsoft.com/office/drawing/2014/main" id="{66DF0399-6A59-3118-8FB4-2FB28F71961E}"/>
              </a:ext>
            </a:extLst>
          </p:cNvPr>
          <p:cNvSpPr/>
          <p:nvPr/>
        </p:nvSpPr>
        <p:spPr>
          <a:xfrm>
            <a:off x="4389578" y="2471954"/>
            <a:ext cx="894082" cy="671851"/>
          </a:xfrm>
          <a:prstGeom prst="rect">
            <a:avLst/>
          </a:prstGeom>
        </p:spPr>
        <p:txBody>
          <a:bodyPr wrap="square">
            <a:spAutoFit/>
          </a:bodyPr>
          <a:lstStyle/>
          <a:p>
            <a:pPr>
              <a:lnSpc>
                <a:spcPct val="150000"/>
              </a:lnSpc>
              <a:buClr>
                <a:srgbClr val="C00000"/>
              </a:buClr>
            </a:pPr>
            <a:r>
              <a:rPr lang="en-US" altLang="zh-CN" sz="2800" b="1" dirty="0">
                <a:cs typeface="+mn-ea"/>
                <a:sym typeface="+mn-lt"/>
              </a:rPr>
              <a:t>7</a:t>
            </a:r>
            <a:r>
              <a:rPr lang="zh-TW" altLang="en-US" sz="2800" b="1" dirty="0">
                <a:cs typeface="+mn-ea"/>
                <a:sym typeface="+mn-lt"/>
              </a:rPr>
              <a:t>台</a:t>
            </a:r>
            <a:endParaRPr lang="zh-CN" altLang="en-US" sz="2800" b="1" dirty="0">
              <a:cs typeface="+mn-ea"/>
              <a:sym typeface="+mn-lt"/>
            </a:endParaRPr>
          </a:p>
        </p:txBody>
      </p:sp>
      <p:sp>
        <p:nvSpPr>
          <p:cNvPr id="90" name="矩形 89">
            <a:extLst>
              <a:ext uri="{FF2B5EF4-FFF2-40B4-BE49-F238E27FC236}">
                <a16:creationId xmlns:a16="http://schemas.microsoft.com/office/drawing/2014/main" id="{EDF88FCA-B1AA-1A3A-2EB2-EF7B7BDD8893}"/>
              </a:ext>
            </a:extLst>
          </p:cNvPr>
          <p:cNvSpPr/>
          <p:nvPr/>
        </p:nvSpPr>
        <p:spPr>
          <a:xfrm>
            <a:off x="8030326" y="2493548"/>
            <a:ext cx="1381093" cy="669927"/>
          </a:xfrm>
          <a:prstGeom prst="rect">
            <a:avLst/>
          </a:prstGeom>
        </p:spPr>
        <p:txBody>
          <a:bodyPr wrap="square">
            <a:spAutoFit/>
          </a:bodyPr>
          <a:lstStyle/>
          <a:p>
            <a:pPr>
              <a:lnSpc>
                <a:spcPct val="150000"/>
              </a:lnSpc>
              <a:buClr>
                <a:srgbClr val="C00000"/>
              </a:buClr>
            </a:pPr>
            <a:r>
              <a:rPr lang="en-US" altLang="zh-TW" sz="2800" b="1" dirty="0">
                <a:cs typeface="+mn-ea"/>
                <a:sym typeface="+mn-lt"/>
              </a:rPr>
              <a:t>14</a:t>
            </a:r>
            <a:r>
              <a:rPr lang="zh-TW" altLang="en-US" sz="2800" b="1" dirty="0">
                <a:cs typeface="+mn-ea"/>
                <a:sym typeface="+mn-lt"/>
              </a:rPr>
              <a:t>台</a:t>
            </a:r>
            <a:endParaRPr lang="zh-CN" altLang="en-US" sz="2800" b="1" dirty="0">
              <a:cs typeface="+mn-ea"/>
              <a:sym typeface="+mn-lt"/>
            </a:endParaRPr>
          </a:p>
        </p:txBody>
      </p:sp>
      <p:sp>
        <p:nvSpPr>
          <p:cNvPr id="91" name="矩形 90">
            <a:extLst>
              <a:ext uri="{FF2B5EF4-FFF2-40B4-BE49-F238E27FC236}">
                <a16:creationId xmlns:a16="http://schemas.microsoft.com/office/drawing/2014/main" id="{9F8A866F-40DF-1C03-0E52-B2BCD0A5C94C}"/>
              </a:ext>
            </a:extLst>
          </p:cNvPr>
          <p:cNvSpPr/>
          <p:nvPr/>
        </p:nvSpPr>
        <p:spPr>
          <a:xfrm>
            <a:off x="2459693" y="3314290"/>
            <a:ext cx="4559155" cy="506292"/>
          </a:xfrm>
          <a:prstGeom prst="rect">
            <a:avLst/>
          </a:prstGeom>
        </p:spPr>
        <p:txBody>
          <a:bodyPr wrap="square">
            <a:spAutoFit/>
          </a:bodyPr>
          <a:lstStyle/>
          <a:p>
            <a:pPr algn="ctr">
              <a:lnSpc>
                <a:spcPct val="150000"/>
              </a:lnSpc>
              <a:buClr>
                <a:srgbClr val="C00000"/>
              </a:buClr>
            </a:pPr>
            <a:r>
              <a:rPr lang="it-IT" altLang="zh-CN" sz="2000" b="1" dirty="0">
                <a:cs typeface="+mn-ea"/>
                <a:sym typeface="+mn-lt"/>
              </a:rPr>
              <a:t>Intel Core i7-8700</a:t>
            </a:r>
          </a:p>
        </p:txBody>
      </p:sp>
      <p:sp>
        <p:nvSpPr>
          <p:cNvPr id="92" name="矩形 91">
            <a:extLst>
              <a:ext uri="{FF2B5EF4-FFF2-40B4-BE49-F238E27FC236}">
                <a16:creationId xmlns:a16="http://schemas.microsoft.com/office/drawing/2014/main" id="{ABC8C066-D041-B4F1-E0D2-1164C742B5B8}"/>
              </a:ext>
            </a:extLst>
          </p:cNvPr>
          <p:cNvSpPr/>
          <p:nvPr/>
        </p:nvSpPr>
        <p:spPr>
          <a:xfrm>
            <a:off x="7920565" y="3377316"/>
            <a:ext cx="1381093" cy="669927"/>
          </a:xfrm>
          <a:prstGeom prst="rect">
            <a:avLst/>
          </a:prstGeom>
        </p:spPr>
        <p:txBody>
          <a:bodyPr wrap="square">
            <a:spAutoFit/>
          </a:bodyPr>
          <a:lstStyle/>
          <a:p>
            <a:pPr>
              <a:lnSpc>
                <a:spcPct val="150000"/>
              </a:lnSpc>
              <a:buClr>
                <a:srgbClr val="C00000"/>
              </a:buClr>
            </a:pPr>
            <a:r>
              <a:rPr lang="en-US" altLang="zh-TW" sz="2800" b="1" dirty="0">
                <a:cs typeface="+mn-ea"/>
                <a:sym typeface="+mn-lt"/>
              </a:rPr>
              <a:t>6</a:t>
            </a:r>
            <a:r>
              <a:rPr lang="zh-TW" altLang="en-US" sz="2800" b="1" dirty="0">
                <a:cs typeface="+mn-ea"/>
                <a:sym typeface="+mn-lt"/>
              </a:rPr>
              <a:t> </a:t>
            </a:r>
            <a:r>
              <a:rPr lang="en-US" altLang="zh-TW" sz="2800" b="1" dirty="0">
                <a:cs typeface="+mn-ea"/>
                <a:sym typeface="+mn-lt"/>
              </a:rPr>
              <a:t>Cores</a:t>
            </a:r>
            <a:endParaRPr lang="zh-CN" altLang="en-US" sz="2800" b="1" dirty="0">
              <a:cs typeface="+mn-ea"/>
              <a:sym typeface="+mn-lt"/>
            </a:endParaRPr>
          </a:p>
        </p:txBody>
      </p:sp>
      <p:sp>
        <p:nvSpPr>
          <p:cNvPr id="93" name="矩形 92">
            <a:extLst>
              <a:ext uri="{FF2B5EF4-FFF2-40B4-BE49-F238E27FC236}">
                <a16:creationId xmlns:a16="http://schemas.microsoft.com/office/drawing/2014/main" id="{E3D6CEE4-DC19-8DF9-8136-144860A07A89}"/>
              </a:ext>
            </a:extLst>
          </p:cNvPr>
          <p:cNvSpPr/>
          <p:nvPr/>
        </p:nvSpPr>
        <p:spPr>
          <a:xfrm>
            <a:off x="2546622" y="3621432"/>
            <a:ext cx="4559155" cy="506292"/>
          </a:xfrm>
          <a:prstGeom prst="rect">
            <a:avLst/>
          </a:prstGeom>
        </p:spPr>
        <p:txBody>
          <a:bodyPr wrap="square">
            <a:spAutoFit/>
          </a:bodyPr>
          <a:lstStyle/>
          <a:p>
            <a:pPr algn="ctr">
              <a:lnSpc>
                <a:spcPct val="150000"/>
              </a:lnSpc>
              <a:buClr>
                <a:srgbClr val="C00000"/>
              </a:buClr>
            </a:pPr>
            <a:r>
              <a:rPr lang="it-IT" altLang="zh-CN" sz="2000" b="1" dirty="0">
                <a:cs typeface="+mn-ea"/>
                <a:sym typeface="+mn-lt"/>
              </a:rPr>
              <a:t>12 Core </a:t>
            </a:r>
          </a:p>
        </p:txBody>
      </p:sp>
      <p:sp>
        <p:nvSpPr>
          <p:cNvPr id="94" name="矩形 93">
            <a:extLst>
              <a:ext uri="{FF2B5EF4-FFF2-40B4-BE49-F238E27FC236}">
                <a16:creationId xmlns:a16="http://schemas.microsoft.com/office/drawing/2014/main" id="{CC7C4EE5-A4F6-50C5-62F7-A48F83510A5B}"/>
              </a:ext>
            </a:extLst>
          </p:cNvPr>
          <p:cNvSpPr/>
          <p:nvPr/>
        </p:nvSpPr>
        <p:spPr>
          <a:xfrm>
            <a:off x="4389578" y="4289912"/>
            <a:ext cx="894082" cy="671851"/>
          </a:xfrm>
          <a:prstGeom prst="rect">
            <a:avLst/>
          </a:prstGeom>
        </p:spPr>
        <p:txBody>
          <a:bodyPr wrap="square">
            <a:spAutoFit/>
          </a:bodyPr>
          <a:lstStyle/>
          <a:p>
            <a:pPr>
              <a:lnSpc>
                <a:spcPct val="150000"/>
              </a:lnSpc>
              <a:buClr>
                <a:srgbClr val="C00000"/>
              </a:buClr>
            </a:pPr>
            <a:r>
              <a:rPr lang="en-US" altLang="zh-CN" sz="2800" b="1" dirty="0">
                <a:cs typeface="+mn-ea"/>
                <a:sym typeface="+mn-lt"/>
              </a:rPr>
              <a:t>64 G</a:t>
            </a:r>
            <a:endParaRPr lang="zh-CN" altLang="en-US" sz="2800" b="1" dirty="0">
              <a:cs typeface="+mn-ea"/>
              <a:sym typeface="+mn-lt"/>
            </a:endParaRPr>
          </a:p>
        </p:txBody>
      </p:sp>
      <p:sp>
        <p:nvSpPr>
          <p:cNvPr id="95" name="矩形 94">
            <a:extLst>
              <a:ext uri="{FF2B5EF4-FFF2-40B4-BE49-F238E27FC236}">
                <a16:creationId xmlns:a16="http://schemas.microsoft.com/office/drawing/2014/main" id="{BD6377E3-DA45-C327-DA8A-6BEBB18DA743}"/>
              </a:ext>
            </a:extLst>
          </p:cNvPr>
          <p:cNvSpPr/>
          <p:nvPr/>
        </p:nvSpPr>
        <p:spPr>
          <a:xfrm>
            <a:off x="8042233" y="4269584"/>
            <a:ext cx="894082" cy="671851"/>
          </a:xfrm>
          <a:prstGeom prst="rect">
            <a:avLst/>
          </a:prstGeom>
        </p:spPr>
        <p:txBody>
          <a:bodyPr wrap="square">
            <a:spAutoFit/>
          </a:bodyPr>
          <a:lstStyle/>
          <a:p>
            <a:pPr>
              <a:lnSpc>
                <a:spcPct val="150000"/>
              </a:lnSpc>
              <a:buClr>
                <a:srgbClr val="C00000"/>
              </a:buClr>
            </a:pPr>
            <a:r>
              <a:rPr lang="en-US" altLang="zh-CN" sz="2800" b="1" dirty="0">
                <a:cs typeface="+mn-ea"/>
                <a:sym typeface="+mn-lt"/>
              </a:rPr>
              <a:t>24 G</a:t>
            </a:r>
            <a:endParaRPr lang="zh-CN" altLang="en-US" sz="2800" b="1" dirty="0">
              <a:cs typeface="+mn-ea"/>
              <a:sym typeface="+mn-lt"/>
            </a:endParaRPr>
          </a:p>
        </p:txBody>
      </p:sp>
      <p:sp>
        <p:nvSpPr>
          <p:cNvPr id="96" name="矩形 95">
            <a:extLst>
              <a:ext uri="{FF2B5EF4-FFF2-40B4-BE49-F238E27FC236}">
                <a16:creationId xmlns:a16="http://schemas.microsoft.com/office/drawing/2014/main" id="{26DCD8FE-821C-B3A5-C002-509C8537766E}"/>
              </a:ext>
            </a:extLst>
          </p:cNvPr>
          <p:cNvSpPr/>
          <p:nvPr/>
        </p:nvSpPr>
        <p:spPr>
          <a:xfrm>
            <a:off x="3318783" y="5155721"/>
            <a:ext cx="2880136" cy="967957"/>
          </a:xfrm>
          <a:prstGeom prst="rect">
            <a:avLst/>
          </a:prstGeom>
        </p:spPr>
        <p:txBody>
          <a:bodyPr wrap="square">
            <a:spAutoFit/>
          </a:bodyPr>
          <a:lstStyle/>
          <a:p>
            <a:pPr algn="ctr">
              <a:lnSpc>
                <a:spcPct val="150000"/>
              </a:lnSpc>
              <a:buClr>
                <a:srgbClr val="C00000"/>
              </a:buClr>
            </a:pPr>
            <a:r>
              <a:rPr lang="en-US" altLang="zh-CN" sz="2000" b="1" dirty="0">
                <a:cs typeface="+mn-ea"/>
                <a:sym typeface="+mn-lt"/>
              </a:rPr>
              <a:t> </a:t>
            </a:r>
            <a:r>
              <a:rPr lang="en-US" altLang="zh-TW" sz="2000" b="1" dirty="0">
                <a:cs typeface="+mn-ea"/>
              </a:rPr>
              <a:t>NVIDIA GeForce</a:t>
            </a:r>
          </a:p>
          <a:p>
            <a:pPr algn="ctr">
              <a:lnSpc>
                <a:spcPct val="150000"/>
              </a:lnSpc>
              <a:buClr>
                <a:srgbClr val="C00000"/>
              </a:buClr>
            </a:pPr>
            <a:r>
              <a:rPr lang="en-US" altLang="zh-TW" sz="2000" b="1" dirty="0">
                <a:cs typeface="+mn-ea"/>
              </a:rPr>
              <a:t> GTX 1050Ti</a:t>
            </a:r>
            <a:endParaRPr lang="zh-CN" altLang="en-US" sz="2000" b="1" dirty="0">
              <a:cs typeface="+mn-ea"/>
              <a:sym typeface="+mn-lt"/>
            </a:endParaRPr>
          </a:p>
        </p:txBody>
      </p:sp>
      <p:pic>
        <p:nvPicPr>
          <p:cNvPr id="3" name="圖片 2">
            <a:extLst>
              <a:ext uri="{FF2B5EF4-FFF2-40B4-BE49-F238E27FC236}">
                <a16:creationId xmlns:a16="http://schemas.microsoft.com/office/drawing/2014/main" id="{76B3DE08-3699-09DE-2701-7029E98189E0}"/>
              </a:ext>
            </a:extLst>
          </p:cNvPr>
          <p:cNvPicPr>
            <a:picLocks noChangeAspect="1"/>
          </p:cNvPicPr>
          <p:nvPr/>
        </p:nvPicPr>
        <p:blipFill>
          <a:blip r:embed="rId4" cstate="screen">
            <a:lum bright="70000" contrast="-70000"/>
            <a:extLst>
              <a:ext uri="{28A0092B-C50C-407E-A947-70E740481C1C}">
                <a14:useLocalDpi xmlns:a14="http://schemas.microsoft.com/office/drawing/2010/main" val="0"/>
              </a:ext>
            </a:extLst>
          </a:blip>
          <a:stretch>
            <a:fillRect/>
          </a:stretch>
        </p:blipFill>
        <p:spPr>
          <a:xfrm>
            <a:off x="2157937" y="2561693"/>
            <a:ext cx="679396" cy="679396"/>
          </a:xfrm>
          <a:prstGeom prst="rect">
            <a:avLst/>
          </a:prstGeom>
        </p:spPr>
      </p:pic>
      <p:grpSp>
        <p:nvGrpSpPr>
          <p:cNvPr id="2" name="群組 1">
            <a:extLst>
              <a:ext uri="{FF2B5EF4-FFF2-40B4-BE49-F238E27FC236}">
                <a16:creationId xmlns:a16="http://schemas.microsoft.com/office/drawing/2014/main" id="{38F353C3-20AF-9945-37B5-0921B7C292CB}"/>
              </a:ext>
            </a:extLst>
          </p:cNvPr>
          <p:cNvGrpSpPr/>
          <p:nvPr/>
        </p:nvGrpSpPr>
        <p:grpSpPr>
          <a:xfrm>
            <a:off x="2508" y="-219470"/>
            <a:ext cx="12191999" cy="1053943"/>
            <a:chOff x="1" y="-219507"/>
            <a:chExt cx="12191999" cy="1268989"/>
          </a:xfrm>
        </p:grpSpPr>
        <p:sp>
          <p:nvSpPr>
            <p:cNvPr id="4" name="矩形 3">
              <a:extLst>
                <a:ext uri="{FF2B5EF4-FFF2-40B4-BE49-F238E27FC236}">
                  <a16:creationId xmlns:a16="http://schemas.microsoft.com/office/drawing/2014/main" id="{F183AD87-89B4-D5ED-F6AF-B069747724D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11">
              <a:extLst>
                <a:ext uri="{FF2B5EF4-FFF2-40B4-BE49-F238E27FC236}">
                  <a16:creationId xmlns:a16="http://schemas.microsoft.com/office/drawing/2014/main" id="{F6CD9CB3-662A-EB6B-D6DE-24EABF884003}"/>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12">
              <a:extLst>
                <a:ext uri="{FF2B5EF4-FFF2-40B4-BE49-F238E27FC236}">
                  <a16:creationId xmlns:a16="http://schemas.microsoft.com/office/drawing/2014/main" id="{3AE87270-CAC9-8F65-F163-5A8E4B411FDA}"/>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13">
              <a:extLst>
                <a:ext uri="{FF2B5EF4-FFF2-40B4-BE49-F238E27FC236}">
                  <a16:creationId xmlns:a16="http://schemas.microsoft.com/office/drawing/2014/main" id="{1E7B7AF1-7253-3B2A-B949-A3136E1E62D4}"/>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平行四边形 21">
              <a:extLst>
                <a:ext uri="{FF2B5EF4-FFF2-40B4-BE49-F238E27FC236}">
                  <a16:creationId xmlns:a16="http://schemas.microsoft.com/office/drawing/2014/main" id="{0480D7FE-CFD1-D56B-6D19-3EB21DE722CD}"/>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平行四边形 22">
              <a:extLst>
                <a:ext uri="{FF2B5EF4-FFF2-40B4-BE49-F238E27FC236}">
                  <a16:creationId xmlns:a16="http://schemas.microsoft.com/office/drawing/2014/main" id="{DE372513-51E7-10B2-FC25-61A4404E41DD}"/>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標題 1">
            <a:extLst>
              <a:ext uri="{FF2B5EF4-FFF2-40B4-BE49-F238E27FC236}">
                <a16:creationId xmlns:a16="http://schemas.microsoft.com/office/drawing/2014/main" id="{0D4DBC5F-A69E-9664-0E59-758E1A18B828}"/>
              </a:ext>
            </a:extLst>
          </p:cNvPr>
          <p:cNvSpPr txBox="1">
            <a:spLocks/>
          </p:cNvSpPr>
          <p:nvPr/>
        </p:nvSpPr>
        <p:spPr>
          <a:xfrm>
            <a:off x="-596398" y="-598466"/>
            <a:ext cx="545088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4400" dirty="0">
                <a:solidFill>
                  <a:schemeClr val="bg1"/>
                </a:solidFill>
                <a:latin typeface="YouYuan" panose="02010509060101010101" pitchFamily="49" charset="-122"/>
                <a:ea typeface="YouYuan" panose="02010509060101010101" pitchFamily="49" charset="-122"/>
              </a:rPr>
              <a:t>數據平台建置</a:t>
            </a:r>
          </a:p>
        </p:txBody>
      </p:sp>
      <p:sp>
        <p:nvSpPr>
          <p:cNvPr id="8" name="標題 1">
            <a:extLst>
              <a:ext uri="{FF2B5EF4-FFF2-40B4-BE49-F238E27FC236}">
                <a16:creationId xmlns:a16="http://schemas.microsoft.com/office/drawing/2014/main" id="{44013BC8-24D1-9804-BF67-E7EC61C7B0A4}"/>
              </a:ext>
            </a:extLst>
          </p:cNvPr>
          <p:cNvSpPr txBox="1">
            <a:spLocks/>
          </p:cNvSpPr>
          <p:nvPr/>
        </p:nvSpPr>
        <p:spPr>
          <a:xfrm>
            <a:off x="10554456"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pic>
        <p:nvPicPr>
          <p:cNvPr id="9" name="圖片 8" descr="一張含有 文字, 美工圖案 的圖片&#10;&#10;自動產生的描述">
            <a:extLst>
              <a:ext uri="{FF2B5EF4-FFF2-40B4-BE49-F238E27FC236}">
                <a16:creationId xmlns:a16="http://schemas.microsoft.com/office/drawing/2014/main" id="{22C3130D-5B23-D5D4-DB0F-EE811FF25E4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129598" y="5333041"/>
            <a:ext cx="672058" cy="672058"/>
          </a:xfrm>
          <a:prstGeom prst="rect">
            <a:avLst/>
          </a:prstGeom>
        </p:spPr>
      </p:pic>
    </p:spTree>
    <p:extLst>
      <p:ext uri="{BB962C8B-B14F-4D97-AF65-F5344CB8AC3E}">
        <p14:creationId xmlns:p14="http://schemas.microsoft.com/office/powerpoint/2010/main" val="3896898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群組 17">
            <a:extLst>
              <a:ext uri="{FF2B5EF4-FFF2-40B4-BE49-F238E27FC236}">
                <a16:creationId xmlns:a16="http://schemas.microsoft.com/office/drawing/2014/main" id="{6282CF6D-EC19-4F7F-9155-2D40A60A658E}"/>
              </a:ext>
            </a:extLst>
          </p:cNvPr>
          <p:cNvGrpSpPr/>
          <p:nvPr/>
        </p:nvGrpSpPr>
        <p:grpSpPr>
          <a:xfrm>
            <a:off x="1" y="-567239"/>
            <a:ext cx="12367098" cy="1407527"/>
            <a:chOff x="1" y="-567239"/>
            <a:chExt cx="12367098" cy="1407527"/>
          </a:xfrm>
        </p:grpSpPr>
        <p:grpSp>
          <p:nvGrpSpPr>
            <p:cNvPr id="19" name="群組 18">
              <a:extLst>
                <a:ext uri="{FF2B5EF4-FFF2-40B4-BE49-F238E27FC236}">
                  <a16:creationId xmlns:a16="http://schemas.microsoft.com/office/drawing/2014/main" id="{C182DF95-C3CA-4DE0-B7F4-8CA27392687E}"/>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A978E5CB-1182-4FC2-A7B6-ECC3283FEB9C}"/>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48AB4C8F-330D-4F9A-9950-0A36C6F788B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1">
                  <a:extLst>
                    <a:ext uri="{FF2B5EF4-FFF2-40B4-BE49-F238E27FC236}">
                      <a16:creationId xmlns:a16="http://schemas.microsoft.com/office/drawing/2014/main" id="{1D5CD3E6-077E-4951-A83E-048354BE00F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9A0E08E4-5A2A-4F04-A62A-B90F978881D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849AE71D-B260-4BFA-A3FE-78BC6C8E3B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A76E138F-405F-494C-9FB7-D81C60EF590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38A4E8E8-1FBD-4E63-ABDB-63DE1F29AF8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530BF5D6-7F24-443A-A9F2-5094A2565FB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叢集效能測試</a:t>
                </a:r>
              </a:p>
            </p:txBody>
          </p:sp>
        </p:grpSp>
        <p:sp>
          <p:nvSpPr>
            <p:cNvPr id="20" name="標題 1">
              <a:extLst>
                <a:ext uri="{FF2B5EF4-FFF2-40B4-BE49-F238E27FC236}">
                  <a16:creationId xmlns:a16="http://schemas.microsoft.com/office/drawing/2014/main" id="{FCAB6318-9175-44E7-8B7E-5985471BF04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
        <p:nvSpPr>
          <p:cNvPr id="9" name="文字方塊 8"/>
          <p:cNvSpPr txBox="1"/>
          <p:nvPr/>
        </p:nvSpPr>
        <p:spPr>
          <a:xfrm>
            <a:off x="6241032" y="1628261"/>
            <a:ext cx="7121959" cy="1200329"/>
          </a:xfrm>
          <a:prstGeom prst="rect">
            <a:avLst/>
          </a:prstGeom>
          <a:noFill/>
          <a:ln>
            <a:noFill/>
          </a:ln>
        </p:spPr>
        <p:txBody>
          <a:bodyPr wrap="square" rtlCol="0">
            <a:spAutoFit/>
          </a:bodyPr>
          <a:lstStyle/>
          <a:p>
            <a:r>
              <a:rPr lang="zh-TW" altLang="en-US" sz="3000" b="1" dirty="0">
                <a:latin typeface="Yu Mincho" panose="02020400000000000000" pitchFamily="18" charset="-128"/>
                <a:ea typeface="Yu Mincho" panose="02020400000000000000" pitchFamily="18" charset="-128"/>
              </a:rPr>
              <a:t>叢集運算比單機快</a:t>
            </a:r>
            <a:r>
              <a:rPr lang="en-US" altLang="zh-TW" sz="7200" b="1" dirty="0">
                <a:solidFill>
                  <a:srgbClr val="FF0000"/>
                </a:solidFill>
                <a:latin typeface="YouYuan" panose="02010509060101010101" pitchFamily="49" charset="-122"/>
                <a:ea typeface="YouYuan" panose="02010509060101010101" pitchFamily="49" charset="-122"/>
              </a:rPr>
              <a:t>3.27</a:t>
            </a:r>
            <a:r>
              <a:rPr lang="zh-TW" altLang="en-US" sz="7200" b="1" dirty="0">
                <a:solidFill>
                  <a:srgbClr val="FF0000"/>
                </a:solidFill>
                <a:latin typeface="Yu Mincho" panose="02020400000000000000" pitchFamily="18" charset="-128"/>
                <a:ea typeface="Yu Mincho" panose="02020400000000000000" pitchFamily="18" charset="-128"/>
              </a:rPr>
              <a:t>倍</a:t>
            </a:r>
            <a:endParaRPr lang="zh-TW" altLang="en-US" sz="3000" b="1" dirty="0">
              <a:solidFill>
                <a:srgbClr val="FF0000"/>
              </a:solidFill>
              <a:latin typeface="Yu Mincho" panose="02020400000000000000" pitchFamily="18" charset="-128"/>
              <a:ea typeface="Yu Mincho" panose="02020400000000000000" pitchFamily="18" charset="-128"/>
            </a:endParaRPr>
          </a:p>
        </p:txBody>
      </p:sp>
      <p:grpSp>
        <p:nvGrpSpPr>
          <p:cNvPr id="7" name="群組 6">
            <a:extLst>
              <a:ext uri="{FF2B5EF4-FFF2-40B4-BE49-F238E27FC236}">
                <a16:creationId xmlns:a16="http://schemas.microsoft.com/office/drawing/2014/main" id="{04568E02-C9F2-4F9C-874E-E38E43BCB8DE}"/>
              </a:ext>
            </a:extLst>
          </p:cNvPr>
          <p:cNvGrpSpPr/>
          <p:nvPr/>
        </p:nvGrpSpPr>
        <p:grpSpPr>
          <a:xfrm>
            <a:off x="196487" y="1383812"/>
            <a:ext cx="5899513" cy="4764775"/>
            <a:chOff x="185839" y="2164191"/>
            <a:chExt cx="5899513" cy="4764775"/>
          </a:xfrm>
        </p:grpSpPr>
        <p:pic>
          <p:nvPicPr>
            <p:cNvPr id="4" name="圖片 3"/>
            <p:cNvPicPr>
              <a:picLocks noChangeAspect="1"/>
            </p:cNvPicPr>
            <p:nvPr/>
          </p:nvPicPr>
          <p:blipFill rotWithShape="1">
            <a:blip r:embed="rId3" cstate="screen">
              <a:extLst>
                <a:ext uri="{28A0092B-C50C-407E-A947-70E740481C1C}">
                  <a14:useLocalDpi xmlns:a14="http://schemas.microsoft.com/office/drawing/2010/main" val="0"/>
                </a:ext>
              </a:extLst>
            </a:blip>
            <a:srcRect l="239" t="1850" r="18706" b="2807"/>
            <a:stretch/>
          </p:blipFill>
          <p:spPr>
            <a:xfrm>
              <a:off x="185839" y="2164191"/>
              <a:ext cx="5899513" cy="4207518"/>
            </a:xfrm>
            <a:prstGeom prst="rect">
              <a:avLst/>
            </a:prstGeom>
            <a:ln>
              <a:solidFill>
                <a:schemeClr val="tx1"/>
              </a:solidFill>
            </a:ln>
          </p:spPr>
        </p:pic>
        <p:sp>
          <p:nvSpPr>
            <p:cNvPr id="11" name="文字方塊 10"/>
            <p:cNvSpPr txBox="1"/>
            <p:nvPr/>
          </p:nvSpPr>
          <p:spPr>
            <a:xfrm>
              <a:off x="3584024" y="6344191"/>
              <a:ext cx="1005403" cy="584775"/>
            </a:xfrm>
            <a:prstGeom prst="rect">
              <a:avLst/>
            </a:prstGeom>
            <a:noFill/>
          </p:spPr>
          <p:txBody>
            <a:bodyPr wrap="none" rtlCol="0">
              <a:spAutoFit/>
            </a:bodyPr>
            <a:lstStyle/>
            <a:p>
              <a:r>
                <a:rPr lang="zh-TW" altLang="en-US" sz="3200" b="1" dirty="0">
                  <a:solidFill>
                    <a:srgbClr val="FF0000"/>
                  </a:solidFill>
                </a:rPr>
                <a:t>叢集</a:t>
              </a:r>
            </a:p>
          </p:txBody>
        </p:sp>
      </p:grpSp>
      <p:grpSp>
        <p:nvGrpSpPr>
          <p:cNvPr id="8" name="群組 7">
            <a:extLst>
              <a:ext uri="{FF2B5EF4-FFF2-40B4-BE49-F238E27FC236}">
                <a16:creationId xmlns:a16="http://schemas.microsoft.com/office/drawing/2014/main" id="{E22FE8B0-59A2-4ED8-8029-3603A00A80D5}"/>
              </a:ext>
            </a:extLst>
          </p:cNvPr>
          <p:cNvGrpSpPr/>
          <p:nvPr/>
        </p:nvGrpSpPr>
        <p:grpSpPr>
          <a:xfrm>
            <a:off x="6241032" y="4165843"/>
            <a:ext cx="5899514" cy="1982744"/>
            <a:chOff x="6241032" y="4980822"/>
            <a:chExt cx="5899514" cy="1982744"/>
          </a:xfrm>
        </p:grpSpPr>
        <p:pic>
          <p:nvPicPr>
            <p:cNvPr id="5" name="圖片 4"/>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241032" y="4980822"/>
              <a:ext cx="5899514" cy="1390887"/>
            </a:xfrm>
            <a:prstGeom prst="rect">
              <a:avLst/>
            </a:prstGeom>
            <a:ln>
              <a:solidFill>
                <a:schemeClr val="tx1"/>
              </a:solidFill>
            </a:ln>
          </p:spPr>
        </p:pic>
        <p:sp>
          <p:nvSpPr>
            <p:cNvPr id="12" name="文字方塊 11"/>
            <p:cNvSpPr txBox="1"/>
            <p:nvPr/>
          </p:nvSpPr>
          <p:spPr>
            <a:xfrm>
              <a:off x="9459868" y="6378791"/>
              <a:ext cx="1610104" cy="584775"/>
            </a:xfrm>
            <a:prstGeom prst="rect">
              <a:avLst/>
            </a:prstGeom>
            <a:noFill/>
          </p:spPr>
          <p:txBody>
            <a:bodyPr wrap="square" rtlCol="0">
              <a:spAutoFit/>
            </a:bodyPr>
            <a:lstStyle/>
            <a:p>
              <a:r>
                <a:rPr lang="zh-TW" altLang="en-US" sz="3200" b="1" dirty="0">
                  <a:solidFill>
                    <a:srgbClr val="FF0000"/>
                  </a:solidFill>
                </a:rPr>
                <a:t>單機</a:t>
              </a:r>
            </a:p>
          </p:txBody>
        </p:sp>
      </p:grpSp>
      <p:pic>
        <p:nvPicPr>
          <p:cNvPr id="2" name="圖片 1">
            <a:extLst>
              <a:ext uri="{FF2B5EF4-FFF2-40B4-BE49-F238E27FC236}">
                <a16:creationId xmlns:a16="http://schemas.microsoft.com/office/drawing/2014/main" id="{860F5E45-9FBB-4C0A-5B80-8FE3B00D3EA3}"/>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172828" y="5085582"/>
            <a:ext cx="2450906" cy="1063005"/>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圖片 2">
            <a:extLst>
              <a:ext uri="{FF2B5EF4-FFF2-40B4-BE49-F238E27FC236}">
                <a16:creationId xmlns:a16="http://schemas.microsoft.com/office/drawing/2014/main" id="{14EFA33D-FBE1-7023-90E9-6348F37816A4}"/>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7160099" y="4761923"/>
            <a:ext cx="2747793" cy="1012343"/>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91834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32">
            <a:extLst>
              <a:ext uri="{FF2B5EF4-FFF2-40B4-BE49-F238E27FC236}">
                <a16:creationId xmlns:a16="http://schemas.microsoft.com/office/drawing/2014/main" id="{745D3D99-D4E2-5CA2-1EB5-1638F2F95E1E}"/>
              </a:ext>
            </a:extLst>
          </p:cNvPr>
          <p:cNvSpPr/>
          <p:nvPr/>
        </p:nvSpPr>
        <p:spPr>
          <a:xfrm rot="5400000">
            <a:off x="3543441" y="-1408405"/>
            <a:ext cx="2656936" cy="9743818"/>
          </a:xfrm>
          <a:prstGeom prst="trapezoid">
            <a:avLst>
              <a:gd name="adj" fmla="val 3704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43</a:t>
            </a:fld>
            <a:endParaRPr lang="zh-TW" altLang="en-US"/>
          </a:p>
        </p:txBody>
      </p:sp>
      <p:grpSp>
        <p:nvGrpSpPr>
          <p:cNvPr id="19" name="Graphic 1">
            <a:extLst>
              <a:ext uri="{FF2B5EF4-FFF2-40B4-BE49-F238E27FC236}">
                <a16:creationId xmlns:a16="http://schemas.microsoft.com/office/drawing/2014/main" id="{2E352FAC-C8D5-1BEF-FCC3-8070A8A52A79}"/>
              </a:ext>
            </a:extLst>
          </p:cNvPr>
          <p:cNvGrpSpPr/>
          <p:nvPr/>
        </p:nvGrpSpPr>
        <p:grpSpPr>
          <a:xfrm flipH="1">
            <a:off x="9726091" y="2293450"/>
            <a:ext cx="2406728" cy="4658700"/>
            <a:chOff x="-1201" y="1662023"/>
            <a:chExt cx="1558166" cy="3016140"/>
          </a:xfrm>
        </p:grpSpPr>
        <p:sp>
          <p:nvSpPr>
            <p:cNvPr id="20" name="Freeform: Shape 42">
              <a:extLst>
                <a:ext uri="{FF2B5EF4-FFF2-40B4-BE49-F238E27FC236}">
                  <a16:creationId xmlns:a16="http://schemas.microsoft.com/office/drawing/2014/main" id="{8C4AF3FD-63E2-3AF2-7BA9-92734A2F0CD4}"/>
                </a:ext>
              </a:extLst>
            </p:cNvPr>
            <p:cNvSpPr/>
            <p:nvPr/>
          </p:nvSpPr>
          <p:spPr>
            <a:xfrm>
              <a:off x="-1201" y="1662023"/>
              <a:ext cx="1302502" cy="1333597"/>
            </a:xfrm>
            <a:custGeom>
              <a:avLst/>
              <a:gdLst>
                <a:gd name="connsiteX0" fmla="*/ 1010562 w 1302502"/>
                <a:gd name="connsiteY0" fmla="*/ 0 h 1333596"/>
                <a:gd name="connsiteX1" fmla="*/ 1067568 w 1302502"/>
                <a:gd name="connsiteY1" fmla="*/ 11747 h 1333596"/>
                <a:gd name="connsiteX2" fmla="*/ 1301121 w 1302502"/>
                <a:gd name="connsiteY2" fmla="*/ 280539 h 1333596"/>
                <a:gd name="connsiteX3" fmla="*/ 1198164 w 1302502"/>
                <a:gd name="connsiteY3" fmla="*/ 560042 h 1333596"/>
                <a:gd name="connsiteX4" fmla="*/ 1188490 w 1302502"/>
                <a:gd name="connsiteY4" fmla="*/ 569370 h 1333596"/>
                <a:gd name="connsiteX5" fmla="*/ 1257934 w 1302502"/>
                <a:gd name="connsiteY5" fmla="*/ 569370 h 1333596"/>
                <a:gd name="connsiteX6" fmla="*/ 1257934 w 1302502"/>
                <a:gd name="connsiteY6" fmla="*/ 1121465 h 1333596"/>
                <a:gd name="connsiteX7" fmla="*/ 449484 w 1302502"/>
                <a:gd name="connsiteY7" fmla="*/ 1121465 h 1333596"/>
                <a:gd name="connsiteX8" fmla="*/ 438083 w 1302502"/>
                <a:gd name="connsiteY8" fmla="*/ 1190218 h 1333596"/>
                <a:gd name="connsiteX9" fmla="*/ 408025 w 1302502"/>
                <a:gd name="connsiteY9" fmla="*/ 1222694 h 1333596"/>
                <a:gd name="connsiteX10" fmla="*/ 222496 w 1302502"/>
                <a:gd name="connsiteY10" fmla="*/ 1263117 h 1333596"/>
                <a:gd name="connsiteX11" fmla="*/ 206949 w 1302502"/>
                <a:gd name="connsiteY11" fmla="*/ 1272099 h 1333596"/>
                <a:gd name="connsiteX12" fmla="*/ 134742 w 1302502"/>
                <a:gd name="connsiteY12" fmla="*/ 1311831 h 1333596"/>
                <a:gd name="connsiteX13" fmla="*/ 20729 w 1302502"/>
                <a:gd name="connsiteY13" fmla="*/ 1332906 h 1333596"/>
                <a:gd name="connsiteX14" fmla="*/ 11747 w 1302502"/>
                <a:gd name="connsiteY14" fmla="*/ 1333597 h 1333596"/>
                <a:gd name="connsiteX15" fmla="*/ 4837 w 1302502"/>
                <a:gd name="connsiteY15" fmla="*/ 1280737 h 1333596"/>
                <a:gd name="connsiteX16" fmla="*/ 0 w 1302502"/>
                <a:gd name="connsiteY16" fmla="*/ 1253097 h 1333596"/>
                <a:gd name="connsiteX17" fmla="*/ 0 w 1302502"/>
                <a:gd name="connsiteY17" fmla="*/ 1243769 h 1333596"/>
                <a:gd name="connsiteX18" fmla="*/ 3109 w 1302502"/>
                <a:gd name="connsiteY18" fmla="*/ 1242387 h 1333596"/>
                <a:gd name="connsiteX19" fmla="*/ 144761 w 1302502"/>
                <a:gd name="connsiteY19" fmla="*/ 1215093 h 1333596"/>
                <a:gd name="connsiteX20" fmla="*/ 181383 w 1302502"/>
                <a:gd name="connsiteY20" fmla="*/ 1220967 h 1333596"/>
                <a:gd name="connsiteX21" fmla="*/ 232861 w 1302502"/>
                <a:gd name="connsiteY21" fmla="*/ 1229949 h 1333596"/>
                <a:gd name="connsiteX22" fmla="*/ 409753 w 1302502"/>
                <a:gd name="connsiteY22" fmla="*/ 1195746 h 1333596"/>
                <a:gd name="connsiteX23" fmla="*/ 419772 w 1302502"/>
                <a:gd name="connsiteY23" fmla="*/ 1121120 h 1333596"/>
                <a:gd name="connsiteX24" fmla="*/ 334090 w 1302502"/>
                <a:gd name="connsiteY24" fmla="*/ 1121120 h 1333596"/>
                <a:gd name="connsiteX25" fmla="*/ 334090 w 1302502"/>
                <a:gd name="connsiteY25" fmla="*/ 789102 h 1333596"/>
                <a:gd name="connsiteX26" fmla="*/ 288140 w 1302502"/>
                <a:gd name="connsiteY26" fmla="*/ 789448 h 1333596"/>
                <a:gd name="connsiteX27" fmla="*/ 279503 w 1302502"/>
                <a:gd name="connsiteY27" fmla="*/ 795321 h 1333596"/>
                <a:gd name="connsiteX28" fmla="*/ 241844 w 1302502"/>
                <a:gd name="connsiteY28" fmla="*/ 819160 h 1333596"/>
                <a:gd name="connsiteX29" fmla="*/ 171364 w 1302502"/>
                <a:gd name="connsiteY29" fmla="*/ 672326 h 1333596"/>
                <a:gd name="connsiteX30" fmla="*/ 223533 w 1302502"/>
                <a:gd name="connsiteY30" fmla="*/ 676472 h 1333596"/>
                <a:gd name="connsiteX31" fmla="*/ 271902 w 1302502"/>
                <a:gd name="connsiteY31" fmla="*/ 694092 h 1333596"/>
                <a:gd name="connsiteX32" fmla="*/ 333745 w 1302502"/>
                <a:gd name="connsiteY32" fmla="*/ 699620 h 1333596"/>
                <a:gd name="connsiteX33" fmla="*/ 333745 w 1302502"/>
                <a:gd name="connsiteY33" fmla="*/ 669562 h 1333596"/>
                <a:gd name="connsiteX34" fmla="*/ 321307 w 1302502"/>
                <a:gd name="connsiteY34" fmla="*/ 665762 h 1333596"/>
                <a:gd name="connsiteX35" fmla="*/ 137160 w 1302502"/>
                <a:gd name="connsiteY35" fmla="*/ 360002 h 1333596"/>
                <a:gd name="connsiteX36" fmla="*/ 388678 w 1302502"/>
                <a:gd name="connsiteY36" fmla="*/ 145797 h 1333596"/>
                <a:gd name="connsiteX37" fmla="*/ 621539 w 1302502"/>
                <a:gd name="connsiteY37" fmla="*/ 267410 h 1333596"/>
                <a:gd name="connsiteX38" fmla="*/ 637432 w 1302502"/>
                <a:gd name="connsiteY38" fmla="*/ 274320 h 1333596"/>
                <a:gd name="connsiteX39" fmla="*/ 673363 w 1302502"/>
                <a:gd name="connsiteY39" fmla="*/ 241844 h 1333596"/>
                <a:gd name="connsiteX40" fmla="*/ 911752 w 1302502"/>
                <a:gd name="connsiteY40" fmla="*/ 8983 h 1333596"/>
                <a:gd name="connsiteX41" fmla="*/ 956320 w 1302502"/>
                <a:gd name="connsiteY41" fmla="*/ 345 h 1333596"/>
                <a:gd name="connsiteX42" fmla="*/ 1010562 w 1302502"/>
                <a:gd name="connsiteY42" fmla="*/ 0 h 1333596"/>
                <a:gd name="connsiteX43" fmla="*/ 1140813 w 1302502"/>
                <a:gd name="connsiteY43" fmla="*/ 314052 h 1333596"/>
                <a:gd name="connsiteX44" fmla="*/ 978777 w 1302502"/>
                <a:gd name="connsiteY44" fmla="*/ 151325 h 1333596"/>
                <a:gd name="connsiteX45" fmla="*/ 816742 w 1302502"/>
                <a:gd name="connsiteY45" fmla="*/ 314052 h 1333596"/>
                <a:gd name="connsiteX46" fmla="*/ 978777 w 1302502"/>
                <a:gd name="connsiteY46" fmla="*/ 476433 h 1333596"/>
                <a:gd name="connsiteX47" fmla="*/ 1140813 w 1302502"/>
                <a:gd name="connsiteY47" fmla="*/ 314052 h 1333596"/>
                <a:gd name="connsiteX48" fmla="*/ 398697 w 1302502"/>
                <a:gd name="connsiteY48" fmla="*/ 267410 h 1333596"/>
                <a:gd name="connsiteX49" fmla="*/ 268101 w 1302502"/>
                <a:gd name="connsiteY49" fmla="*/ 399388 h 1333596"/>
                <a:gd name="connsiteX50" fmla="*/ 400079 w 1302502"/>
                <a:gd name="connsiteY50" fmla="*/ 529984 h 1333596"/>
                <a:gd name="connsiteX51" fmla="*/ 529984 w 1302502"/>
                <a:gd name="connsiteY51" fmla="*/ 397315 h 1333596"/>
                <a:gd name="connsiteX52" fmla="*/ 398697 w 1302502"/>
                <a:gd name="connsiteY52" fmla="*/ 267410 h 1333596"/>
                <a:gd name="connsiteX53" fmla="*/ 778047 w 1302502"/>
                <a:gd name="connsiteY53" fmla="*/ 569024 h 1333596"/>
                <a:gd name="connsiteX54" fmla="*/ 767682 w 1302502"/>
                <a:gd name="connsiteY54" fmla="*/ 559351 h 1333596"/>
                <a:gd name="connsiteX55" fmla="*/ 714131 w 1302502"/>
                <a:gd name="connsiteY55" fmla="*/ 495780 h 1333596"/>
                <a:gd name="connsiteX56" fmla="*/ 685455 w 1302502"/>
                <a:gd name="connsiteY56" fmla="*/ 484034 h 1333596"/>
                <a:gd name="connsiteX57" fmla="*/ 680964 w 1302502"/>
                <a:gd name="connsiteY57" fmla="*/ 485070 h 1333596"/>
                <a:gd name="connsiteX58" fmla="*/ 642959 w 1302502"/>
                <a:gd name="connsiteY58" fmla="*/ 515128 h 1333596"/>
                <a:gd name="connsiteX59" fmla="*/ 641577 w 1302502"/>
                <a:gd name="connsiteY59" fmla="*/ 518237 h 1333596"/>
                <a:gd name="connsiteX60" fmla="*/ 614629 w 1302502"/>
                <a:gd name="connsiteY60" fmla="*/ 569024 h 1333596"/>
                <a:gd name="connsiteX61" fmla="*/ 778047 w 1302502"/>
                <a:gd name="connsiteY61" fmla="*/ 569024 h 1333596"/>
                <a:gd name="connsiteX62" fmla="*/ 1137703 w 1302502"/>
                <a:gd name="connsiteY62" fmla="*/ 1038893 h 1333596"/>
                <a:gd name="connsiteX63" fmla="*/ 1166379 w 1302502"/>
                <a:gd name="connsiteY63" fmla="*/ 1068260 h 1333596"/>
                <a:gd name="connsiteX64" fmla="*/ 1195055 w 1302502"/>
                <a:gd name="connsiteY64" fmla="*/ 1038893 h 1333596"/>
                <a:gd name="connsiteX65" fmla="*/ 1166724 w 1302502"/>
                <a:gd name="connsiteY65" fmla="*/ 1010562 h 1333596"/>
                <a:gd name="connsiteX66" fmla="*/ 1137703 w 1302502"/>
                <a:gd name="connsiteY66" fmla="*/ 1038893 h 133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302502" h="1333596">
                  <a:moveTo>
                    <a:pt x="1010562" y="0"/>
                  </a:moveTo>
                  <a:cubicBezTo>
                    <a:pt x="1029564" y="3800"/>
                    <a:pt x="1049257" y="6219"/>
                    <a:pt x="1067568" y="11747"/>
                  </a:cubicBezTo>
                  <a:cubicBezTo>
                    <a:pt x="1200928" y="52860"/>
                    <a:pt x="1281427" y="142688"/>
                    <a:pt x="1301121" y="280539"/>
                  </a:cubicBezTo>
                  <a:cubicBezTo>
                    <a:pt x="1317013" y="390060"/>
                    <a:pt x="1279009" y="484034"/>
                    <a:pt x="1198164" y="560042"/>
                  </a:cubicBezTo>
                  <a:cubicBezTo>
                    <a:pt x="1195400" y="562460"/>
                    <a:pt x="1192636" y="565224"/>
                    <a:pt x="1188490" y="569370"/>
                  </a:cubicBezTo>
                  <a:cubicBezTo>
                    <a:pt x="1213020" y="569370"/>
                    <a:pt x="1235132" y="569370"/>
                    <a:pt x="1257934" y="569370"/>
                  </a:cubicBezTo>
                  <a:cubicBezTo>
                    <a:pt x="1257934" y="753862"/>
                    <a:pt x="1257934" y="936973"/>
                    <a:pt x="1257934" y="1121465"/>
                  </a:cubicBezTo>
                  <a:cubicBezTo>
                    <a:pt x="988451" y="1121465"/>
                    <a:pt x="719313" y="1121465"/>
                    <a:pt x="449484" y="1121465"/>
                  </a:cubicBezTo>
                  <a:cubicBezTo>
                    <a:pt x="445684" y="1144959"/>
                    <a:pt x="441538" y="1167761"/>
                    <a:pt x="438083" y="1190218"/>
                  </a:cubicBezTo>
                  <a:cubicBezTo>
                    <a:pt x="434283" y="1217166"/>
                    <a:pt x="434628" y="1217166"/>
                    <a:pt x="408025" y="1222694"/>
                  </a:cubicBezTo>
                  <a:cubicBezTo>
                    <a:pt x="346182" y="1236168"/>
                    <a:pt x="284339" y="1249297"/>
                    <a:pt x="222496" y="1263117"/>
                  </a:cubicBezTo>
                  <a:cubicBezTo>
                    <a:pt x="216969" y="1264499"/>
                    <a:pt x="210404" y="1267608"/>
                    <a:pt x="206949" y="1272099"/>
                  </a:cubicBezTo>
                  <a:cubicBezTo>
                    <a:pt x="188293" y="1295593"/>
                    <a:pt x="164799" y="1308031"/>
                    <a:pt x="134742" y="1311831"/>
                  </a:cubicBezTo>
                  <a:cubicBezTo>
                    <a:pt x="96392" y="1316668"/>
                    <a:pt x="58734" y="1325996"/>
                    <a:pt x="20729" y="1332906"/>
                  </a:cubicBezTo>
                  <a:cubicBezTo>
                    <a:pt x="18311" y="1333251"/>
                    <a:pt x="15893" y="1333251"/>
                    <a:pt x="11747" y="1333597"/>
                  </a:cubicBezTo>
                  <a:cubicBezTo>
                    <a:pt x="9328" y="1315977"/>
                    <a:pt x="7255" y="1298357"/>
                    <a:pt x="4837" y="1280737"/>
                  </a:cubicBezTo>
                  <a:cubicBezTo>
                    <a:pt x="3455" y="1271408"/>
                    <a:pt x="1727" y="1262426"/>
                    <a:pt x="0" y="1253097"/>
                  </a:cubicBezTo>
                  <a:cubicBezTo>
                    <a:pt x="0" y="1249988"/>
                    <a:pt x="0" y="1246879"/>
                    <a:pt x="0" y="1243769"/>
                  </a:cubicBezTo>
                  <a:cubicBezTo>
                    <a:pt x="1036" y="1243424"/>
                    <a:pt x="2073" y="1242387"/>
                    <a:pt x="3109" y="1242387"/>
                  </a:cubicBezTo>
                  <a:cubicBezTo>
                    <a:pt x="50442" y="1233404"/>
                    <a:pt x="97774" y="1225113"/>
                    <a:pt x="144761" y="1215093"/>
                  </a:cubicBezTo>
                  <a:cubicBezTo>
                    <a:pt x="158581" y="1212329"/>
                    <a:pt x="169982" y="1213366"/>
                    <a:pt x="181383" y="1220967"/>
                  </a:cubicBezTo>
                  <a:cubicBezTo>
                    <a:pt x="197276" y="1232022"/>
                    <a:pt x="213514" y="1234095"/>
                    <a:pt x="232861" y="1229949"/>
                  </a:cubicBezTo>
                  <a:cubicBezTo>
                    <a:pt x="291249" y="1217512"/>
                    <a:pt x="349983" y="1207147"/>
                    <a:pt x="409753" y="1195746"/>
                  </a:cubicBezTo>
                  <a:cubicBezTo>
                    <a:pt x="413208" y="1171216"/>
                    <a:pt x="416317" y="1147032"/>
                    <a:pt x="419772" y="1121120"/>
                  </a:cubicBezTo>
                  <a:cubicBezTo>
                    <a:pt x="390405" y="1121120"/>
                    <a:pt x="362766" y="1121120"/>
                    <a:pt x="334090" y="1121120"/>
                  </a:cubicBezTo>
                  <a:cubicBezTo>
                    <a:pt x="334090" y="1009871"/>
                    <a:pt x="334090" y="899660"/>
                    <a:pt x="334090" y="789102"/>
                  </a:cubicBezTo>
                  <a:cubicBezTo>
                    <a:pt x="317852" y="789102"/>
                    <a:pt x="302996" y="788757"/>
                    <a:pt x="288140" y="789448"/>
                  </a:cubicBezTo>
                  <a:cubicBezTo>
                    <a:pt x="285030" y="789448"/>
                    <a:pt x="280539" y="792557"/>
                    <a:pt x="279503" y="795321"/>
                  </a:cubicBezTo>
                  <a:cubicBezTo>
                    <a:pt x="272938" y="812250"/>
                    <a:pt x="259464" y="817778"/>
                    <a:pt x="241844" y="819160"/>
                  </a:cubicBezTo>
                  <a:cubicBezTo>
                    <a:pt x="219042" y="771482"/>
                    <a:pt x="195894" y="723114"/>
                    <a:pt x="171364" y="672326"/>
                  </a:cubicBezTo>
                  <a:cubicBezTo>
                    <a:pt x="190366" y="673708"/>
                    <a:pt x="207640" y="673017"/>
                    <a:pt x="223533" y="676472"/>
                  </a:cubicBezTo>
                  <a:cubicBezTo>
                    <a:pt x="240116" y="680273"/>
                    <a:pt x="256355" y="686837"/>
                    <a:pt x="271902" y="694092"/>
                  </a:cubicBezTo>
                  <a:cubicBezTo>
                    <a:pt x="292286" y="703766"/>
                    <a:pt x="313015" y="697202"/>
                    <a:pt x="333745" y="699620"/>
                  </a:cubicBezTo>
                  <a:cubicBezTo>
                    <a:pt x="333745" y="688564"/>
                    <a:pt x="333745" y="679236"/>
                    <a:pt x="333745" y="669562"/>
                  </a:cubicBezTo>
                  <a:cubicBezTo>
                    <a:pt x="329599" y="668180"/>
                    <a:pt x="325453" y="666798"/>
                    <a:pt x="321307" y="665762"/>
                  </a:cubicBezTo>
                  <a:cubicBezTo>
                    <a:pt x="191748" y="626376"/>
                    <a:pt x="110557" y="497162"/>
                    <a:pt x="137160" y="360002"/>
                  </a:cubicBezTo>
                  <a:cubicBezTo>
                    <a:pt x="160999" y="236316"/>
                    <a:pt x="267410" y="148216"/>
                    <a:pt x="388678" y="145797"/>
                  </a:cubicBezTo>
                  <a:cubicBezTo>
                    <a:pt x="488525" y="143724"/>
                    <a:pt x="565569" y="185183"/>
                    <a:pt x="621539" y="267410"/>
                  </a:cubicBezTo>
                  <a:cubicBezTo>
                    <a:pt x="626030" y="273975"/>
                    <a:pt x="629485" y="274666"/>
                    <a:pt x="637432" y="274320"/>
                  </a:cubicBezTo>
                  <a:cubicBezTo>
                    <a:pt x="659198" y="273284"/>
                    <a:pt x="667144" y="263955"/>
                    <a:pt x="673363" y="241844"/>
                  </a:cubicBezTo>
                  <a:cubicBezTo>
                    <a:pt x="707566" y="118849"/>
                    <a:pt x="787375" y="40768"/>
                    <a:pt x="911752" y="8983"/>
                  </a:cubicBezTo>
                  <a:cubicBezTo>
                    <a:pt x="926262" y="5182"/>
                    <a:pt x="941464" y="3109"/>
                    <a:pt x="956320" y="345"/>
                  </a:cubicBezTo>
                  <a:cubicBezTo>
                    <a:pt x="974286" y="0"/>
                    <a:pt x="992597" y="0"/>
                    <a:pt x="1010562" y="0"/>
                  </a:cubicBezTo>
                  <a:close/>
                  <a:moveTo>
                    <a:pt x="1140813" y="314052"/>
                  </a:moveTo>
                  <a:cubicBezTo>
                    <a:pt x="1141158" y="224569"/>
                    <a:pt x="1068259" y="151325"/>
                    <a:pt x="978777" y="151325"/>
                  </a:cubicBezTo>
                  <a:cubicBezTo>
                    <a:pt x="889640" y="151325"/>
                    <a:pt x="816742" y="224224"/>
                    <a:pt x="816742" y="314052"/>
                  </a:cubicBezTo>
                  <a:cubicBezTo>
                    <a:pt x="816742" y="403879"/>
                    <a:pt x="888604" y="476087"/>
                    <a:pt x="978777" y="476433"/>
                  </a:cubicBezTo>
                  <a:cubicBezTo>
                    <a:pt x="1068605" y="476087"/>
                    <a:pt x="1140813" y="404225"/>
                    <a:pt x="1140813" y="314052"/>
                  </a:cubicBezTo>
                  <a:close/>
                  <a:moveTo>
                    <a:pt x="398697" y="267410"/>
                  </a:moveTo>
                  <a:cubicBezTo>
                    <a:pt x="325453" y="267756"/>
                    <a:pt x="267410" y="326489"/>
                    <a:pt x="268101" y="399388"/>
                  </a:cubicBezTo>
                  <a:cubicBezTo>
                    <a:pt x="268792" y="472632"/>
                    <a:pt x="327180" y="530329"/>
                    <a:pt x="400079" y="529984"/>
                  </a:cubicBezTo>
                  <a:cubicBezTo>
                    <a:pt x="472978" y="529638"/>
                    <a:pt x="530329" y="470905"/>
                    <a:pt x="529984" y="397315"/>
                  </a:cubicBezTo>
                  <a:cubicBezTo>
                    <a:pt x="529638" y="325453"/>
                    <a:pt x="470905" y="267065"/>
                    <a:pt x="398697" y="267410"/>
                  </a:cubicBezTo>
                  <a:close/>
                  <a:moveTo>
                    <a:pt x="778047" y="569024"/>
                  </a:moveTo>
                  <a:cubicBezTo>
                    <a:pt x="773555" y="564878"/>
                    <a:pt x="770446" y="562460"/>
                    <a:pt x="767682" y="559351"/>
                  </a:cubicBezTo>
                  <a:cubicBezTo>
                    <a:pt x="749716" y="538276"/>
                    <a:pt x="731060" y="517546"/>
                    <a:pt x="714131" y="495780"/>
                  </a:cubicBezTo>
                  <a:cubicBezTo>
                    <a:pt x="702729" y="480924"/>
                    <a:pt x="703766" y="480233"/>
                    <a:pt x="685455" y="484034"/>
                  </a:cubicBezTo>
                  <a:cubicBezTo>
                    <a:pt x="684073" y="484379"/>
                    <a:pt x="682345" y="485070"/>
                    <a:pt x="680964" y="485070"/>
                  </a:cubicBezTo>
                  <a:cubicBezTo>
                    <a:pt x="659889" y="484724"/>
                    <a:pt x="646414" y="493362"/>
                    <a:pt x="642959" y="515128"/>
                  </a:cubicBezTo>
                  <a:cubicBezTo>
                    <a:pt x="642614" y="516164"/>
                    <a:pt x="641923" y="517201"/>
                    <a:pt x="641577" y="518237"/>
                  </a:cubicBezTo>
                  <a:cubicBezTo>
                    <a:pt x="632595" y="535166"/>
                    <a:pt x="623957" y="551750"/>
                    <a:pt x="614629" y="569024"/>
                  </a:cubicBezTo>
                  <a:cubicBezTo>
                    <a:pt x="668871" y="569024"/>
                    <a:pt x="722422" y="569024"/>
                    <a:pt x="778047" y="569024"/>
                  </a:cubicBezTo>
                  <a:close/>
                  <a:moveTo>
                    <a:pt x="1137703" y="1038893"/>
                  </a:moveTo>
                  <a:cubicBezTo>
                    <a:pt x="1137703" y="1055476"/>
                    <a:pt x="1150141" y="1068260"/>
                    <a:pt x="1166379" y="1068260"/>
                  </a:cubicBezTo>
                  <a:cubicBezTo>
                    <a:pt x="1182272" y="1068260"/>
                    <a:pt x="1195055" y="1055131"/>
                    <a:pt x="1195055" y="1038893"/>
                  </a:cubicBezTo>
                  <a:cubicBezTo>
                    <a:pt x="1194709" y="1023000"/>
                    <a:pt x="1182617" y="1010562"/>
                    <a:pt x="1166724" y="1010562"/>
                  </a:cubicBezTo>
                  <a:cubicBezTo>
                    <a:pt x="1150486" y="1010217"/>
                    <a:pt x="1137703" y="1022655"/>
                    <a:pt x="1137703" y="1038893"/>
                  </a:cubicBezTo>
                  <a:close/>
                </a:path>
              </a:pathLst>
            </a:custGeom>
            <a:solidFill>
              <a:srgbClr val="000000"/>
            </a:solidFill>
            <a:ln w="3443" cap="flat">
              <a:noFill/>
              <a:prstDash val="solid"/>
              <a:miter/>
            </a:ln>
          </p:spPr>
          <p:txBody>
            <a:bodyPr rtlCol="0" anchor="ctr"/>
            <a:lstStyle/>
            <a:p>
              <a:endParaRPr lang="en-US" dirty="0"/>
            </a:p>
          </p:txBody>
        </p:sp>
        <p:sp>
          <p:nvSpPr>
            <p:cNvPr id="21" name="Freeform: Shape 43">
              <a:extLst>
                <a:ext uri="{FF2B5EF4-FFF2-40B4-BE49-F238E27FC236}">
                  <a16:creationId xmlns:a16="http://schemas.microsoft.com/office/drawing/2014/main" id="{0709ECBA-BBAD-33BE-0F09-ACF0FD630019}"/>
                </a:ext>
              </a:extLst>
            </p:cNvPr>
            <p:cNvSpPr/>
            <p:nvPr/>
          </p:nvSpPr>
          <p:spPr>
            <a:xfrm>
              <a:off x="274501" y="2803872"/>
              <a:ext cx="1136667" cy="1872563"/>
            </a:xfrm>
            <a:custGeom>
              <a:avLst/>
              <a:gdLst>
                <a:gd name="connsiteX0" fmla="*/ 541730 w 1136666"/>
                <a:gd name="connsiteY0" fmla="*/ 1873255 h 1872563"/>
                <a:gd name="connsiteX1" fmla="*/ 523419 w 1136666"/>
                <a:gd name="connsiteY1" fmla="*/ 1586842 h 1872563"/>
                <a:gd name="connsiteX2" fmla="*/ 513055 w 1136666"/>
                <a:gd name="connsiteY2" fmla="*/ 1413060 h 1872563"/>
                <a:gd name="connsiteX3" fmla="*/ 499926 w 1136666"/>
                <a:gd name="connsiteY3" fmla="*/ 1208875 h 1872563"/>
                <a:gd name="connsiteX4" fmla="*/ 489561 w 1136666"/>
                <a:gd name="connsiteY4" fmla="*/ 1036129 h 1872563"/>
                <a:gd name="connsiteX5" fmla="*/ 476433 w 1136666"/>
                <a:gd name="connsiteY5" fmla="*/ 830561 h 1872563"/>
                <a:gd name="connsiteX6" fmla="*/ 466068 w 1136666"/>
                <a:gd name="connsiteY6" fmla="*/ 660234 h 1872563"/>
                <a:gd name="connsiteX7" fmla="*/ 454667 w 1136666"/>
                <a:gd name="connsiteY7" fmla="*/ 485415 h 1872563"/>
                <a:gd name="connsiteX8" fmla="*/ 447066 w 1136666"/>
                <a:gd name="connsiteY8" fmla="*/ 358620 h 1872563"/>
                <a:gd name="connsiteX9" fmla="*/ 440847 w 1136666"/>
                <a:gd name="connsiteY9" fmla="*/ 290558 h 1872563"/>
                <a:gd name="connsiteX10" fmla="*/ 316470 w 1136666"/>
                <a:gd name="connsiteY10" fmla="*/ 748334 h 1872563"/>
                <a:gd name="connsiteX11" fmla="*/ 326489 w 1136666"/>
                <a:gd name="connsiteY11" fmla="*/ 750407 h 1872563"/>
                <a:gd name="connsiteX12" fmla="*/ 326489 w 1136666"/>
                <a:gd name="connsiteY12" fmla="*/ 817433 h 1872563"/>
                <a:gd name="connsiteX13" fmla="*/ 321998 w 1136666"/>
                <a:gd name="connsiteY13" fmla="*/ 818124 h 1872563"/>
                <a:gd name="connsiteX14" fmla="*/ 291249 w 1136666"/>
                <a:gd name="connsiteY14" fmla="*/ 841963 h 1872563"/>
                <a:gd name="connsiteX15" fmla="*/ 91555 w 1136666"/>
                <a:gd name="connsiteY15" fmla="*/ 1576132 h 1872563"/>
                <a:gd name="connsiteX16" fmla="*/ 42150 w 1136666"/>
                <a:gd name="connsiteY16" fmla="*/ 1757169 h 1872563"/>
                <a:gd name="connsiteX17" fmla="*/ 39386 w 1136666"/>
                <a:gd name="connsiteY17" fmla="*/ 1765807 h 1872563"/>
                <a:gd name="connsiteX18" fmla="*/ 0 w 1136666"/>
                <a:gd name="connsiteY18" fmla="*/ 1756478 h 1872563"/>
                <a:gd name="connsiteX19" fmla="*/ 188638 w 1136666"/>
                <a:gd name="connsiteY19" fmla="*/ 819506 h 1872563"/>
                <a:gd name="connsiteX20" fmla="*/ 177237 w 1136666"/>
                <a:gd name="connsiteY20" fmla="*/ 817087 h 1872563"/>
                <a:gd name="connsiteX21" fmla="*/ 177237 w 1136666"/>
                <a:gd name="connsiteY21" fmla="*/ 750753 h 1872563"/>
                <a:gd name="connsiteX22" fmla="*/ 180001 w 1136666"/>
                <a:gd name="connsiteY22" fmla="*/ 749371 h 1872563"/>
                <a:gd name="connsiteX23" fmla="*/ 207295 w 1136666"/>
                <a:gd name="connsiteY23" fmla="*/ 725187 h 1872563"/>
                <a:gd name="connsiteX24" fmla="*/ 295741 w 1136666"/>
                <a:gd name="connsiteY24" fmla="*/ 288485 h 1872563"/>
                <a:gd name="connsiteX25" fmla="*/ 331326 w 1136666"/>
                <a:gd name="connsiteY25" fmla="*/ 109866 h 1872563"/>
                <a:gd name="connsiteX26" fmla="*/ 304032 w 1136666"/>
                <a:gd name="connsiteY26" fmla="*/ 109866 h 1872563"/>
                <a:gd name="connsiteX27" fmla="*/ 304032 w 1136666"/>
                <a:gd name="connsiteY27" fmla="*/ 0 h 1872563"/>
                <a:gd name="connsiteX28" fmla="*/ 825379 w 1136666"/>
                <a:gd name="connsiteY28" fmla="*/ 0 h 1872563"/>
                <a:gd name="connsiteX29" fmla="*/ 825379 w 1136666"/>
                <a:gd name="connsiteY29" fmla="*/ 109175 h 1872563"/>
                <a:gd name="connsiteX30" fmla="*/ 801540 w 1136666"/>
                <a:gd name="connsiteY30" fmla="*/ 109175 h 1872563"/>
                <a:gd name="connsiteX31" fmla="*/ 930408 w 1136666"/>
                <a:gd name="connsiteY31" fmla="*/ 749025 h 1872563"/>
                <a:gd name="connsiteX32" fmla="*/ 965994 w 1136666"/>
                <a:gd name="connsiteY32" fmla="*/ 749025 h 1872563"/>
                <a:gd name="connsiteX33" fmla="*/ 965994 w 1136666"/>
                <a:gd name="connsiteY33" fmla="*/ 817433 h 1872563"/>
                <a:gd name="connsiteX34" fmla="*/ 944228 w 1136666"/>
                <a:gd name="connsiteY34" fmla="*/ 818469 h 1872563"/>
                <a:gd name="connsiteX35" fmla="*/ 1137358 w 1136666"/>
                <a:gd name="connsiteY35" fmla="*/ 1777208 h 1872563"/>
                <a:gd name="connsiteX36" fmla="*/ 1097626 w 1136666"/>
                <a:gd name="connsiteY36" fmla="*/ 1786882 h 1872563"/>
                <a:gd name="connsiteX37" fmla="*/ 1082079 w 1136666"/>
                <a:gd name="connsiteY37" fmla="*/ 1730221 h 1872563"/>
                <a:gd name="connsiteX38" fmla="*/ 977395 w 1136666"/>
                <a:gd name="connsiteY38" fmla="*/ 1345689 h 1872563"/>
                <a:gd name="connsiteX39" fmla="*/ 838162 w 1136666"/>
                <a:gd name="connsiteY39" fmla="*/ 830907 h 1872563"/>
                <a:gd name="connsiteX40" fmla="*/ 816051 w 1136666"/>
                <a:gd name="connsiteY40" fmla="*/ 817778 h 1872563"/>
                <a:gd name="connsiteX41" fmla="*/ 816051 w 1136666"/>
                <a:gd name="connsiteY41" fmla="*/ 805686 h 1872563"/>
                <a:gd name="connsiteX42" fmla="*/ 802231 w 1136666"/>
                <a:gd name="connsiteY42" fmla="*/ 699275 h 1872563"/>
                <a:gd name="connsiteX43" fmla="*/ 676472 w 1136666"/>
                <a:gd name="connsiteY43" fmla="*/ 236662 h 1872563"/>
                <a:gd name="connsiteX44" fmla="*/ 673708 w 1136666"/>
                <a:gd name="connsiteY44" fmla="*/ 234589 h 1872563"/>
                <a:gd name="connsiteX45" fmla="*/ 672672 w 1136666"/>
                <a:gd name="connsiteY45" fmla="*/ 242535 h 1872563"/>
                <a:gd name="connsiteX46" fmla="*/ 660925 w 1136666"/>
                <a:gd name="connsiteY46" fmla="*/ 474014 h 1872563"/>
                <a:gd name="connsiteX47" fmla="*/ 650906 w 1136666"/>
                <a:gd name="connsiteY47" fmla="*/ 675090 h 1872563"/>
                <a:gd name="connsiteX48" fmla="*/ 644687 w 1136666"/>
                <a:gd name="connsiteY48" fmla="*/ 819506 h 1872563"/>
                <a:gd name="connsiteX49" fmla="*/ 631904 w 1136666"/>
                <a:gd name="connsiteY49" fmla="*/ 1047184 h 1872563"/>
                <a:gd name="connsiteX50" fmla="*/ 617739 w 1136666"/>
                <a:gd name="connsiteY50" fmla="*/ 1322196 h 1872563"/>
                <a:gd name="connsiteX51" fmla="*/ 608410 w 1136666"/>
                <a:gd name="connsiteY51" fmla="*/ 1501851 h 1872563"/>
                <a:gd name="connsiteX52" fmla="*/ 594245 w 1136666"/>
                <a:gd name="connsiteY52" fmla="*/ 1777899 h 1872563"/>
                <a:gd name="connsiteX53" fmla="*/ 589754 w 1136666"/>
                <a:gd name="connsiteY53" fmla="*/ 1872909 h 1872563"/>
                <a:gd name="connsiteX54" fmla="*/ 541730 w 1136666"/>
                <a:gd name="connsiteY54" fmla="*/ 1873255 h 1872563"/>
                <a:gd name="connsiteX55" fmla="*/ 631904 w 1136666"/>
                <a:gd name="connsiteY55" fmla="*/ 110557 h 1872563"/>
                <a:gd name="connsiteX56" fmla="*/ 495780 w 1136666"/>
                <a:gd name="connsiteY56" fmla="*/ 110903 h 1872563"/>
                <a:gd name="connsiteX57" fmla="*/ 487488 w 1136666"/>
                <a:gd name="connsiteY57" fmla="*/ 119540 h 1872563"/>
                <a:gd name="connsiteX58" fmla="*/ 486106 w 1136666"/>
                <a:gd name="connsiteY58" fmla="*/ 191748 h 1872563"/>
                <a:gd name="connsiteX59" fmla="*/ 496817 w 1136666"/>
                <a:gd name="connsiteY59" fmla="*/ 364148 h 1872563"/>
                <a:gd name="connsiteX60" fmla="*/ 504763 w 1136666"/>
                <a:gd name="connsiteY60" fmla="*/ 495780 h 1872563"/>
                <a:gd name="connsiteX61" fmla="*/ 515819 w 1136666"/>
                <a:gd name="connsiteY61" fmla="*/ 670599 h 1872563"/>
                <a:gd name="connsiteX62" fmla="*/ 521346 w 1136666"/>
                <a:gd name="connsiteY62" fmla="*/ 754208 h 1872563"/>
                <a:gd name="connsiteX63" fmla="*/ 599082 w 1136666"/>
                <a:gd name="connsiteY63" fmla="*/ 754208 h 1872563"/>
                <a:gd name="connsiteX64" fmla="*/ 631904 w 1136666"/>
                <a:gd name="connsiteY64" fmla="*/ 110557 h 1872563"/>
                <a:gd name="connsiteX65" fmla="*/ 888604 w 1136666"/>
                <a:gd name="connsiteY65" fmla="*/ 747989 h 1872563"/>
                <a:gd name="connsiteX66" fmla="*/ 760426 w 1136666"/>
                <a:gd name="connsiteY66" fmla="*/ 111248 h 1872563"/>
                <a:gd name="connsiteX67" fmla="*/ 686146 w 1136666"/>
                <a:gd name="connsiteY67" fmla="*/ 111248 h 1872563"/>
                <a:gd name="connsiteX68" fmla="*/ 689255 w 1136666"/>
                <a:gd name="connsiteY68" fmla="*/ 123686 h 1872563"/>
                <a:gd name="connsiteX69" fmla="*/ 852673 w 1136666"/>
                <a:gd name="connsiteY69" fmla="*/ 726568 h 1872563"/>
                <a:gd name="connsiteX70" fmla="*/ 886531 w 1136666"/>
                <a:gd name="connsiteY70" fmla="*/ 749371 h 1872563"/>
                <a:gd name="connsiteX71" fmla="*/ 888604 w 1136666"/>
                <a:gd name="connsiteY71" fmla="*/ 747989 h 1872563"/>
                <a:gd name="connsiteX72" fmla="*/ 245299 w 1136666"/>
                <a:gd name="connsiteY72" fmla="*/ 749716 h 1872563"/>
                <a:gd name="connsiteX73" fmla="*/ 260846 w 1136666"/>
                <a:gd name="connsiteY73" fmla="*/ 749716 h 1872563"/>
                <a:gd name="connsiteX74" fmla="*/ 277430 w 1136666"/>
                <a:gd name="connsiteY74" fmla="*/ 737279 h 1872563"/>
                <a:gd name="connsiteX75" fmla="*/ 428409 w 1136666"/>
                <a:gd name="connsiteY75" fmla="*/ 182074 h 1872563"/>
                <a:gd name="connsiteX76" fmla="*/ 432210 w 1136666"/>
                <a:gd name="connsiteY76" fmla="*/ 110557 h 1872563"/>
                <a:gd name="connsiteX77" fmla="*/ 379695 w 1136666"/>
                <a:gd name="connsiteY77" fmla="*/ 110903 h 1872563"/>
                <a:gd name="connsiteX78" fmla="*/ 372785 w 1136666"/>
                <a:gd name="connsiteY78" fmla="*/ 118158 h 1872563"/>
                <a:gd name="connsiteX79" fmla="*/ 355856 w 1136666"/>
                <a:gd name="connsiteY79" fmla="*/ 202112 h 1872563"/>
                <a:gd name="connsiteX80" fmla="*/ 286067 w 1136666"/>
                <a:gd name="connsiteY80" fmla="*/ 548295 h 1872563"/>
                <a:gd name="connsiteX81" fmla="*/ 245299 w 1136666"/>
                <a:gd name="connsiteY81" fmla="*/ 749716 h 1872563"/>
                <a:gd name="connsiteX82" fmla="*/ 562460 w 1136666"/>
                <a:gd name="connsiteY82" fmla="*/ 1421352 h 1872563"/>
                <a:gd name="connsiteX83" fmla="*/ 564533 w 1136666"/>
                <a:gd name="connsiteY83" fmla="*/ 1421352 h 1872563"/>
                <a:gd name="connsiteX84" fmla="*/ 595282 w 1136666"/>
                <a:gd name="connsiteY84" fmla="*/ 825724 h 1872563"/>
                <a:gd name="connsiteX85" fmla="*/ 525492 w 1136666"/>
                <a:gd name="connsiteY85" fmla="*/ 825724 h 1872563"/>
                <a:gd name="connsiteX86" fmla="*/ 562460 w 1136666"/>
                <a:gd name="connsiteY86" fmla="*/ 1421352 h 1872563"/>
                <a:gd name="connsiteX87" fmla="*/ 966339 w 1136666"/>
                <a:gd name="connsiteY87" fmla="*/ 1145304 h 1872563"/>
                <a:gd name="connsiteX88" fmla="*/ 968412 w 1136666"/>
                <a:gd name="connsiteY88" fmla="*/ 1144268 h 1872563"/>
                <a:gd name="connsiteX89" fmla="*/ 953556 w 1136666"/>
                <a:gd name="connsiteY89" fmla="*/ 1072405 h 1872563"/>
                <a:gd name="connsiteX90" fmla="*/ 903805 w 1136666"/>
                <a:gd name="connsiteY90" fmla="*/ 825724 h 1872563"/>
                <a:gd name="connsiteX91" fmla="*/ 895514 w 1136666"/>
                <a:gd name="connsiteY91" fmla="*/ 818815 h 1872563"/>
                <a:gd name="connsiteX92" fmla="*/ 877548 w 1136666"/>
                <a:gd name="connsiteY92" fmla="*/ 818469 h 1872563"/>
                <a:gd name="connsiteX93" fmla="*/ 966339 w 1136666"/>
                <a:gd name="connsiteY93" fmla="*/ 1145304 h 1872563"/>
                <a:gd name="connsiteX94" fmla="*/ 169636 w 1136666"/>
                <a:gd name="connsiteY94" fmla="*/ 1125611 h 1872563"/>
                <a:gd name="connsiteX95" fmla="*/ 171709 w 1136666"/>
                <a:gd name="connsiteY95" fmla="*/ 1126302 h 1872563"/>
                <a:gd name="connsiteX96" fmla="*/ 254973 w 1136666"/>
                <a:gd name="connsiteY96" fmla="*/ 819160 h 1872563"/>
                <a:gd name="connsiteX97" fmla="*/ 231479 w 1136666"/>
                <a:gd name="connsiteY97" fmla="*/ 819160 h 1872563"/>
                <a:gd name="connsiteX98" fmla="*/ 169636 w 1136666"/>
                <a:gd name="connsiteY98" fmla="*/ 1125611 h 187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136666" h="1872563">
                  <a:moveTo>
                    <a:pt x="541730" y="1873255"/>
                  </a:moveTo>
                  <a:cubicBezTo>
                    <a:pt x="535512" y="1777899"/>
                    <a:pt x="529293" y="1682198"/>
                    <a:pt x="523419" y="1586842"/>
                  </a:cubicBezTo>
                  <a:cubicBezTo>
                    <a:pt x="519965" y="1528800"/>
                    <a:pt x="516855" y="1471102"/>
                    <a:pt x="513055" y="1413060"/>
                  </a:cubicBezTo>
                  <a:cubicBezTo>
                    <a:pt x="508909" y="1344998"/>
                    <a:pt x="504072" y="1276936"/>
                    <a:pt x="499926" y="1208875"/>
                  </a:cubicBezTo>
                  <a:cubicBezTo>
                    <a:pt x="496471" y="1151177"/>
                    <a:pt x="493362" y="1093826"/>
                    <a:pt x="489561" y="1036129"/>
                  </a:cubicBezTo>
                  <a:cubicBezTo>
                    <a:pt x="485415" y="967721"/>
                    <a:pt x="480578" y="899314"/>
                    <a:pt x="476433" y="830561"/>
                  </a:cubicBezTo>
                  <a:cubicBezTo>
                    <a:pt x="472978" y="773901"/>
                    <a:pt x="469868" y="716895"/>
                    <a:pt x="466068" y="660234"/>
                  </a:cubicBezTo>
                  <a:cubicBezTo>
                    <a:pt x="462613" y="601846"/>
                    <a:pt x="458467" y="543803"/>
                    <a:pt x="454667" y="485415"/>
                  </a:cubicBezTo>
                  <a:cubicBezTo>
                    <a:pt x="451903" y="443265"/>
                    <a:pt x="449830" y="400770"/>
                    <a:pt x="447066" y="358620"/>
                  </a:cubicBezTo>
                  <a:cubicBezTo>
                    <a:pt x="445684" y="335818"/>
                    <a:pt x="444302" y="313361"/>
                    <a:pt x="440847" y="290558"/>
                  </a:cubicBezTo>
                  <a:cubicBezTo>
                    <a:pt x="399388" y="442920"/>
                    <a:pt x="358275" y="595282"/>
                    <a:pt x="316470" y="748334"/>
                  </a:cubicBezTo>
                  <a:cubicBezTo>
                    <a:pt x="320270" y="749025"/>
                    <a:pt x="323034" y="749716"/>
                    <a:pt x="326489" y="750407"/>
                  </a:cubicBezTo>
                  <a:cubicBezTo>
                    <a:pt x="326489" y="772519"/>
                    <a:pt x="326489" y="794630"/>
                    <a:pt x="326489" y="817433"/>
                  </a:cubicBezTo>
                  <a:cubicBezTo>
                    <a:pt x="324762" y="817778"/>
                    <a:pt x="323380" y="818124"/>
                    <a:pt x="321998" y="818124"/>
                  </a:cubicBezTo>
                  <a:cubicBezTo>
                    <a:pt x="297814" y="818815"/>
                    <a:pt x="297468" y="818815"/>
                    <a:pt x="291249" y="841963"/>
                  </a:cubicBezTo>
                  <a:cubicBezTo>
                    <a:pt x="224569" y="1086571"/>
                    <a:pt x="158235" y="1331524"/>
                    <a:pt x="91555" y="1576132"/>
                  </a:cubicBezTo>
                  <a:cubicBezTo>
                    <a:pt x="75317" y="1636593"/>
                    <a:pt x="58734" y="1696708"/>
                    <a:pt x="42150" y="1757169"/>
                  </a:cubicBezTo>
                  <a:cubicBezTo>
                    <a:pt x="41459" y="1759588"/>
                    <a:pt x="40422" y="1762352"/>
                    <a:pt x="39386" y="1765807"/>
                  </a:cubicBezTo>
                  <a:cubicBezTo>
                    <a:pt x="26257" y="1762697"/>
                    <a:pt x="13474" y="1759588"/>
                    <a:pt x="0" y="1756478"/>
                  </a:cubicBezTo>
                  <a:cubicBezTo>
                    <a:pt x="62879" y="1443809"/>
                    <a:pt x="125759" y="1131830"/>
                    <a:pt x="188638" y="819506"/>
                  </a:cubicBezTo>
                  <a:cubicBezTo>
                    <a:pt x="184492" y="818469"/>
                    <a:pt x="181037" y="817778"/>
                    <a:pt x="177237" y="817087"/>
                  </a:cubicBezTo>
                  <a:cubicBezTo>
                    <a:pt x="177237" y="794976"/>
                    <a:pt x="177237" y="772864"/>
                    <a:pt x="177237" y="750753"/>
                  </a:cubicBezTo>
                  <a:cubicBezTo>
                    <a:pt x="178619" y="750062"/>
                    <a:pt x="179310" y="749716"/>
                    <a:pt x="180001" y="749371"/>
                  </a:cubicBezTo>
                  <a:cubicBezTo>
                    <a:pt x="202803" y="747298"/>
                    <a:pt x="202803" y="747298"/>
                    <a:pt x="207295" y="725187"/>
                  </a:cubicBezTo>
                  <a:cubicBezTo>
                    <a:pt x="236662" y="579735"/>
                    <a:pt x="266374" y="433937"/>
                    <a:pt x="295741" y="288485"/>
                  </a:cubicBezTo>
                  <a:cubicBezTo>
                    <a:pt x="307487" y="229406"/>
                    <a:pt x="319234" y="170327"/>
                    <a:pt x="331326" y="109866"/>
                  </a:cubicBezTo>
                  <a:cubicBezTo>
                    <a:pt x="321998" y="109866"/>
                    <a:pt x="313015" y="109866"/>
                    <a:pt x="304032" y="109866"/>
                  </a:cubicBezTo>
                  <a:cubicBezTo>
                    <a:pt x="304032" y="72553"/>
                    <a:pt x="304032" y="36622"/>
                    <a:pt x="304032" y="0"/>
                  </a:cubicBezTo>
                  <a:cubicBezTo>
                    <a:pt x="478160" y="0"/>
                    <a:pt x="651251" y="0"/>
                    <a:pt x="825379" y="0"/>
                  </a:cubicBezTo>
                  <a:cubicBezTo>
                    <a:pt x="825379" y="35931"/>
                    <a:pt x="825379" y="71862"/>
                    <a:pt x="825379" y="109175"/>
                  </a:cubicBezTo>
                  <a:cubicBezTo>
                    <a:pt x="818469" y="109175"/>
                    <a:pt x="811214" y="109175"/>
                    <a:pt x="801540" y="109175"/>
                  </a:cubicBezTo>
                  <a:cubicBezTo>
                    <a:pt x="844726" y="323034"/>
                    <a:pt x="887567" y="535512"/>
                    <a:pt x="930408" y="749025"/>
                  </a:cubicBezTo>
                  <a:cubicBezTo>
                    <a:pt x="942500" y="749025"/>
                    <a:pt x="953902" y="749025"/>
                    <a:pt x="965994" y="749025"/>
                  </a:cubicBezTo>
                  <a:cubicBezTo>
                    <a:pt x="965994" y="772519"/>
                    <a:pt x="965994" y="794630"/>
                    <a:pt x="965994" y="817433"/>
                  </a:cubicBezTo>
                  <a:cubicBezTo>
                    <a:pt x="958738" y="817778"/>
                    <a:pt x="952174" y="818124"/>
                    <a:pt x="944228" y="818469"/>
                  </a:cubicBezTo>
                  <a:cubicBezTo>
                    <a:pt x="1008835" y="1138394"/>
                    <a:pt x="1073096" y="1457283"/>
                    <a:pt x="1137358" y="1777208"/>
                  </a:cubicBezTo>
                  <a:cubicBezTo>
                    <a:pt x="1123883" y="1780317"/>
                    <a:pt x="1111446" y="1783427"/>
                    <a:pt x="1097626" y="1786882"/>
                  </a:cubicBezTo>
                  <a:cubicBezTo>
                    <a:pt x="1092444" y="1767534"/>
                    <a:pt x="1087261" y="1748878"/>
                    <a:pt x="1082079" y="1730221"/>
                  </a:cubicBezTo>
                  <a:cubicBezTo>
                    <a:pt x="1047184" y="1602044"/>
                    <a:pt x="1012290" y="1473866"/>
                    <a:pt x="977395" y="1345689"/>
                  </a:cubicBezTo>
                  <a:cubicBezTo>
                    <a:pt x="930754" y="1173980"/>
                    <a:pt x="884112" y="1002616"/>
                    <a:pt x="838162" y="830907"/>
                  </a:cubicBezTo>
                  <a:cubicBezTo>
                    <a:pt x="834707" y="817433"/>
                    <a:pt x="826761" y="817778"/>
                    <a:pt x="816051" y="817778"/>
                  </a:cubicBezTo>
                  <a:cubicBezTo>
                    <a:pt x="816051" y="813287"/>
                    <a:pt x="815705" y="809486"/>
                    <a:pt x="816051" y="805686"/>
                  </a:cubicBezTo>
                  <a:cubicBezTo>
                    <a:pt x="818469" y="769409"/>
                    <a:pt x="811905" y="734515"/>
                    <a:pt x="802231" y="699275"/>
                  </a:cubicBezTo>
                  <a:cubicBezTo>
                    <a:pt x="759736" y="545185"/>
                    <a:pt x="718277" y="390751"/>
                    <a:pt x="676472" y="236662"/>
                  </a:cubicBezTo>
                  <a:cubicBezTo>
                    <a:pt x="676472" y="235971"/>
                    <a:pt x="675436" y="235625"/>
                    <a:pt x="673708" y="234589"/>
                  </a:cubicBezTo>
                  <a:cubicBezTo>
                    <a:pt x="673363" y="237698"/>
                    <a:pt x="672672" y="240117"/>
                    <a:pt x="672672" y="242535"/>
                  </a:cubicBezTo>
                  <a:cubicBezTo>
                    <a:pt x="668871" y="319580"/>
                    <a:pt x="664725" y="396970"/>
                    <a:pt x="660925" y="474014"/>
                  </a:cubicBezTo>
                  <a:cubicBezTo>
                    <a:pt x="657470" y="541040"/>
                    <a:pt x="654015" y="608065"/>
                    <a:pt x="650906" y="675090"/>
                  </a:cubicBezTo>
                  <a:cubicBezTo>
                    <a:pt x="648487" y="723114"/>
                    <a:pt x="647105" y="771482"/>
                    <a:pt x="644687" y="819506"/>
                  </a:cubicBezTo>
                  <a:cubicBezTo>
                    <a:pt x="640886" y="895514"/>
                    <a:pt x="636050" y="971522"/>
                    <a:pt x="631904" y="1047184"/>
                  </a:cubicBezTo>
                  <a:cubicBezTo>
                    <a:pt x="627067" y="1138740"/>
                    <a:pt x="622575" y="1230641"/>
                    <a:pt x="617739" y="1322196"/>
                  </a:cubicBezTo>
                  <a:cubicBezTo>
                    <a:pt x="614629" y="1381966"/>
                    <a:pt x="611520" y="1442081"/>
                    <a:pt x="608410" y="1501851"/>
                  </a:cubicBezTo>
                  <a:cubicBezTo>
                    <a:pt x="603573" y="1593752"/>
                    <a:pt x="598737" y="1685998"/>
                    <a:pt x="594245" y="1777899"/>
                  </a:cubicBezTo>
                  <a:cubicBezTo>
                    <a:pt x="592518" y="1809684"/>
                    <a:pt x="591481" y="1841469"/>
                    <a:pt x="589754" y="1872909"/>
                  </a:cubicBezTo>
                  <a:cubicBezTo>
                    <a:pt x="574552" y="1873255"/>
                    <a:pt x="558314" y="1873255"/>
                    <a:pt x="541730" y="1873255"/>
                  </a:cubicBezTo>
                  <a:close/>
                  <a:moveTo>
                    <a:pt x="631904" y="110557"/>
                  </a:moveTo>
                  <a:cubicBezTo>
                    <a:pt x="585262" y="110557"/>
                    <a:pt x="540694" y="110557"/>
                    <a:pt x="495780" y="110903"/>
                  </a:cubicBezTo>
                  <a:cubicBezTo>
                    <a:pt x="493016" y="110903"/>
                    <a:pt x="488870" y="116085"/>
                    <a:pt x="487488" y="119540"/>
                  </a:cubicBezTo>
                  <a:cubicBezTo>
                    <a:pt x="478160" y="143379"/>
                    <a:pt x="485070" y="167563"/>
                    <a:pt x="486106" y="191748"/>
                  </a:cubicBezTo>
                  <a:cubicBezTo>
                    <a:pt x="488525" y="249445"/>
                    <a:pt x="493016" y="306796"/>
                    <a:pt x="496817" y="364148"/>
                  </a:cubicBezTo>
                  <a:cubicBezTo>
                    <a:pt x="499580" y="408025"/>
                    <a:pt x="501999" y="451903"/>
                    <a:pt x="504763" y="495780"/>
                  </a:cubicBezTo>
                  <a:cubicBezTo>
                    <a:pt x="508218" y="554168"/>
                    <a:pt x="512018" y="612211"/>
                    <a:pt x="515819" y="670599"/>
                  </a:cubicBezTo>
                  <a:cubicBezTo>
                    <a:pt x="517546" y="698238"/>
                    <a:pt x="519274" y="725877"/>
                    <a:pt x="521346" y="754208"/>
                  </a:cubicBezTo>
                  <a:cubicBezTo>
                    <a:pt x="547258" y="754208"/>
                    <a:pt x="572479" y="754208"/>
                    <a:pt x="599082" y="754208"/>
                  </a:cubicBezTo>
                  <a:cubicBezTo>
                    <a:pt x="609792" y="539658"/>
                    <a:pt x="620848" y="326144"/>
                    <a:pt x="631904" y="110557"/>
                  </a:cubicBezTo>
                  <a:close/>
                  <a:moveTo>
                    <a:pt x="888604" y="747989"/>
                  </a:moveTo>
                  <a:cubicBezTo>
                    <a:pt x="845763" y="535857"/>
                    <a:pt x="803267" y="323380"/>
                    <a:pt x="760426" y="111248"/>
                  </a:cubicBezTo>
                  <a:cubicBezTo>
                    <a:pt x="734860" y="111248"/>
                    <a:pt x="711021" y="111248"/>
                    <a:pt x="686146" y="111248"/>
                  </a:cubicBezTo>
                  <a:cubicBezTo>
                    <a:pt x="687182" y="116085"/>
                    <a:pt x="688219" y="119886"/>
                    <a:pt x="689255" y="123686"/>
                  </a:cubicBezTo>
                  <a:cubicBezTo>
                    <a:pt x="743843" y="324762"/>
                    <a:pt x="798085" y="525492"/>
                    <a:pt x="852673" y="726568"/>
                  </a:cubicBezTo>
                  <a:cubicBezTo>
                    <a:pt x="859583" y="752135"/>
                    <a:pt x="859583" y="752135"/>
                    <a:pt x="886531" y="749371"/>
                  </a:cubicBezTo>
                  <a:cubicBezTo>
                    <a:pt x="886876" y="749025"/>
                    <a:pt x="887222" y="748680"/>
                    <a:pt x="888604" y="747989"/>
                  </a:cubicBezTo>
                  <a:close/>
                  <a:moveTo>
                    <a:pt x="245299" y="749716"/>
                  </a:moveTo>
                  <a:cubicBezTo>
                    <a:pt x="251518" y="749716"/>
                    <a:pt x="256355" y="749025"/>
                    <a:pt x="260846" y="749716"/>
                  </a:cubicBezTo>
                  <a:cubicBezTo>
                    <a:pt x="270865" y="751098"/>
                    <a:pt x="274666" y="746952"/>
                    <a:pt x="277430" y="737279"/>
                  </a:cubicBezTo>
                  <a:cubicBezTo>
                    <a:pt x="327526" y="552095"/>
                    <a:pt x="377277" y="366912"/>
                    <a:pt x="428409" y="182074"/>
                  </a:cubicBezTo>
                  <a:cubicBezTo>
                    <a:pt x="434974" y="158235"/>
                    <a:pt x="433592" y="135087"/>
                    <a:pt x="432210" y="110557"/>
                  </a:cubicBezTo>
                  <a:cubicBezTo>
                    <a:pt x="413899" y="110557"/>
                    <a:pt x="396624" y="110212"/>
                    <a:pt x="379695" y="110903"/>
                  </a:cubicBezTo>
                  <a:cubicBezTo>
                    <a:pt x="377277" y="110903"/>
                    <a:pt x="373131" y="115049"/>
                    <a:pt x="372785" y="118158"/>
                  </a:cubicBezTo>
                  <a:cubicBezTo>
                    <a:pt x="366912" y="146143"/>
                    <a:pt x="361384" y="174128"/>
                    <a:pt x="355856" y="202112"/>
                  </a:cubicBezTo>
                  <a:cubicBezTo>
                    <a:pt x="332708" y="317507"/>
                    <a:pt x="309560" y="432901"/>
                    <a:pt x="286067" y="548295"/>
                  </a:cubicBezTo>
                  <a:cubicBezTo>
                    <a:pt x="272593" y="614629"/>
                    <a:pt x="259119" y="681309"/>
                    <a:pt x="245299" y="749716"/>
                  </a:cubicBezTo>
                  <a:close/>
                  <a:moveTo>
                    <a:pt x="562460" y="1421352"/>
                  </a:moveTo>
                  <a:cubicBezTo>
                    <a:pt x="563151" y="1421352"/>
                    <a:pt x="563842" y="1421352"/>
                    <a:pt x="564533" y="1421352"/>
                  </a:cubicBezTo>
                  <a:cubicBezTo>
                    <a:pt x="574898" y="1223040"/>
                    <a:pt x="584917" y="1024382"/>
                    <a:pt x="595282" y="825724"/>
                  </a:cubicBezTo>
                  <a:cubicBezTo>
                    <a:pt x="571443" y="825724"/>
                    <a:pt x="548640" y="825724"/>
                    <a:pt x="525492" y="825724"/>
                  </a:cubicBezTo>
                  <a:cubicBezTo>
                    <a:pt x="537930" y="1024727"/>
                    <a:pt x="550022" y="1223040"/>
                    <a:pt x="562460" y="1421352"/>
                  </a:cubicBezTo>
                  <a:close/>
                  <a:moveTo>
                    <a:pt x="966339" y="1145304"/>
                  </a:moveTo>
                  <a:cubicBezTo>
                    <a:pt x="967030" y="1144959"/>
                    <a:pt x="967721" y="1144613"/>
                    <a:pt x="968412" y="1144268"/>
                  </a:cubicBezTo>
                  <a:cubicBezTo>
                    <a:pt x="963575" y="1120429"/>
                    <a:pt x="958393" y="1096244"/>
                    <a:pt x="953556" y="1072405"/>
                  </a:cubicBezTo>
                  <a:cubicBezTo>
                    <a:pt x="936973" y="990178"/>
                    <a:pt x="920734" y="907951"/>
                    <a:pt x="903805" y="825724"/>
                  </a:cubicBezTo>
                  <a:cubicBezTo>
                    <a:pt x="903114" y="822961"/>
                    <a:pt x="898623" y="819506"/>
                    <a:pt x="895514" y="818815"/>
                  </a:cubicBezTo>
                  <a:cubicBezTo>
                    <a:pt x="889986" y="817778"/>
                    <a:pt x="884112" y="818469"/>
                    <a:pt x="877548" y="818469"/>
                  </a:cubicBezTo>
                  <a:cubicBezTo>
                    <a:pt x="907606" y="928681"/>
                    <a:pt x="936973" y="1037165"/>
                    <a:pt x="966339" y="1145304"/>
                  </a:cubicBezTo>
                  <a:close/>
                  <a:moveTo>
                    <a:pt x="169636" y="1125611"/>
                  </a:moveTo>
                  <a:cubicBezTo>
                    <a:pt x="170327" y="1125957"/>
                    <a:pt x="171018" y="1125957"/>
                    <a:pt x="171709" y="1126302"/>
                  </a:cubicBezTo>
                  <a:cubicBezTo>
                    <a:pt x="199349" y="1024037"/>
                    <a:pt x="226988" y="922117"/>
                    <a:pt x="254973" y="819160"/>
                  </a:cubicBezTo>
                  <a:cubicBezTo>
                    <a:pt x="246335" y="819160"/>
                    <a:pt x="239426" y="819160"/>
                    <a:pt x="231479" y="819160"/>
                  </a:cubicBezTo>
                  <a:cubicBezTo>
                    <a:pt x="210750" y="921426"/>
                    <a:pt x="190020" y="1023691"/>
                    <a:pt x="169636" y="1125611"/>
                  </a:cubicBezTo>
                  <a:close/>
                </a:path>
              </a:pathLst>
            </a:custGeom>
            <a:solidFill>
              <a:srgbClr val="000000"/>
            </a:solidFill>
            <a:ln w="3443" cap="flat">
              <a:noFill/>
              <a:prstDash val="solid"/>
              <a:miter/>
            </a:ln>
          </p:spPr>
          <p:txBody>
            <a:bodyPr rtlCol="0" anchor="ctr"/>
            <a:lstStyle/>
            <a:p>
              <a:endParaRPr lang="en-US"/>
            </a:p>
          </p:txBody>
        </p:sp>
        <p:sp>
          <p:nvSpPr>
            <p:cNvPr id="22" name="Freeform: Shape 44">
              <a:extLst>
                <a:ext uri="{FF2B5EF4-FFF2-40B4-BE49-F238E27FC236}">
                  <a16:creationId xmlns:a16="http://schemas.microsoft.com/office/drawing/2014/main" id="{24453504-C505-D4A2-295A-9914AA106041}"/>
                </a:ext>
              </a:extLst>
            </p:cNvPr>
            <p:cNvSpPr/>
            <p:nvPr/>
          </p:nvSpPr>
          <p:spPr>
            <a:xfrm>
              <a:off x="1268480" y="2196498"/>
              <a:ext cx="286758" cy="442229"/>
            </a:xfrm>
            <a:custGeom>
              <a:avLst/>
              <a:gdLst>
                <a:gd name="connsiteX0" fmla="*/ 289867 w 286757"/>
                <a:gd name="connsiteY0" fmla="*/ 442920 h 442229"/>
                <a:gd name="connsiteX1" fmla="*/ 244262 w 286757"/>
                <a:gd name="connsiteY1" fmla="*/ 417008 h 442229"/>
                <a:gd name="connsiteX2" fmla="*/ 135778 w 286757"/>
                <a:gd name="connsiteY2" fmla="*/ 351365 h 442229"/>
                <a:gd name="connsiteX3" fmla="*/ 117122 w 286757"/>
                <a:gd name="connsiteY3" fmla="*/ 346182 h 442229"/>
                <a:gd name="connsiteX4" fmla="*/ 13474 w 286757"/>
                <a:gd name="connsiteY4" fmla="*/ 345837 h 442229"/>
                <a:gd name="connsiteX5" fmla="*/ 0 w 286757"/>
                <a:gd name="connsiteY5" fmla="*/ 345837 h 442229"/>
                <a:gd name="connsiteX6" fmla="*/ 0 w 286757"/>
                <a:gd name="connsiteY6" fmla="*/ 99156 h 442229"/>
                <a:gd name="connsiteX7" fmla="*/ 45950 w 286757"/>
                <a:gd name="connsiteY7" fmla="*/ 99156 h 442229"/>
                <a:gd name="connsiteX8" fmla="*/ 118849 w 286757"/>
                <a:gd name="connsiteY8" fmla="*/ 99156 h 442229"/>
                <a:gd name="connsiteX9" fmla="*/ 130941 w 286757"/>
                <a:gd name="connsiteY9" fmla="*/ 96392 h 442229"/>
                <a:gd name="connsiteX10" fmla="*/ 289522 w 286757"/>
                <a:gd name="connsiteY10" fmla="*/ 0 h 442229"/>
                <a:gd name="connsiteX11" fmla="*/ 289867 w 286757"/>
                <a:gd name="connsiteY11" fmla="*/ 442920 h 44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757" h="442229">
                  <a:moveTo>
                    <a:pt x="289867" y="442920"/>
                  </a:moveTo>
                  <a:cubicBezTo>
                    <a:pt x="274666" y="434283"/>
                    <a:pt x="259119" y="425991"/>
                    <a:pt x="244262" y="417008"/>
                  </a:cubicBezTo>
                  <a:cubicBezTo>
                    <a:pt x="207986" y="395242"/>
                    <a:pt x="172055" y="373131"/>
                    <a:pt x="135778" y="351365"/>
                  </a:cubicBezTo>
                  <a:cubicBezTo>
                    <a:pt x="130250" y="348255"/>
                    <a:pt x="123340" y="346182"/>
                    <a:pt x="117122" y="346182"/>
                  </a:cubicBezTo>
                  <a:cubicBezTo>
                    <a:pt x="82572" y="345837"/>
                    <a:pt x="48023" y="345837"/>
                    <a:pt x="13474" y="345837"/>
                  </a:cubicBezTo>
                  <a:cubicBezTo>
                    <a:pt x="9328" y="345837"/>
                    <a:pt x="5182" y="345837"/>
                    <a:pt x="0" y="345837"/>
                  </a:cubicBezTo>
                  <a:cubicBezTo>
                    <a:pt x="0" y="263264"/>
                    <a:pt x="0" y="181729"/>
                    <a:pt x="0" y="99156"/>
                  </a:cubicBezTo>
                  <a:cubicBezTo>
                    <a:pt x="15547" y="99156"/>
                    <a:pt x="30749" y="99156"/>
                    <a:pt x="45950" y="99156"/>
                  </a:cubicBezTo>
                  <a:cubicBezTo>
                    <a:pt x="70135" y="99156"/>
                    <a:pt x="94665" y="99156"/>
                    <a:pt x="118849" y="99156"/>
                  </a:cubicBezTo>
                  <a:cubicBezTo>
                    <a:pt x="122995" y="99156"/>
                    <a:pt x="127832" y="98465"/>
                    <a:pt x="130941" y="96392"/>
                  </a:cubicBezTo>
                  <a:cubicBezTo>
                    <a:pt x="183801" y="64607"/>
                    <a:pt x="236662" y="32131"/>
                    <a:pt x="289522" y="0"/>
                  </a:cubicBezTo>
                  <a:cubicBezTo>
                    <a:pt x="289867" y="147870"/>
                    <a:pt x="289867" y="295395"/>
                    <a:pt x="289867" y="442920"/>
                  </a:cubicBezTo>
                  <a:close/>
                </a:path>
              </a:pathLst>
            </a:custGeom>
            <a:solidFill>
              <a:srgbClr val="000000"/>
            </a:solidFill>
            <a:ln w="3443" cap="flat">
              <a:noFill/>
              <a:prstDash val="solid"/>
              <a:miter/>
            </a:ln>
          </p:spPr>
          <p:txBody>
            <a:bodyPr rtlCol="0" anchor="ctr"/>
            <a:lstStyle/>
            <a:p>
              <a:endParaRPr lang="en-US"/>
            </a:p>
          </p:txBody>
        </p:sp>
        <p:sp>
          <p:nvSpPr>
            <p:cNvPr id="23" name="Freeform: Shape 45">
              <a:extLst>
                <a:ext uri="{FF2B5EF4-FFF2-40B4-BE49-F238E27FC236}">
                  <a16:creationId xmlns:a16="http://schemas.microsoft.com/office/drawing/2014/main" id="{2E8E07C9-4759-FF61-245A-C2C8D5A754B9}"/>
                </a:ext>
              </a:extLst>
            </p:cNvPr>
            <p:cNvSpPr/>
            <p:nvPr/>
          </p:nvSpPr>
          <p:spPr>
            <a:xfrm>
              <a:off x="1016935" y="1911114"/>
              <a:ext cx="51824" cy="51824"/>
            </a:xfrm>
            <a:custGeom>
              <a:avLst/>
              <a:gdLst>
                <a:gd name="connsiteX0" fmla="*/ 52887 w 51823"/>
                <a:gd name="connsiteY0" fmla="*/ 26611 h 51823"/>
                <a:gd name="connsiteX1" fmla="*/ 26284 w 51823"/>
                <a:gd name="connsiteY1" fmla="*/ 52523 h 51823"/>
                <a:gd name="connsiteX2" fmla="*/ 27 w 51823"/>
                <a:gd name="connsiteY2" fmla="*/ 24884 h 51823"/>
                <a:gd name="connsiteX3" fmla="*/ 27321 w 51823"/>
                <a:gd name="connsiteY3" fmla="*/ 8 h 51823"/>
                <a:gd name="connsiteX4" fmla="*/ 52887 w 51823"/>
                <a:gd name="connsiteY4" fmla="*/ 26611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887" y="26611"/>
                  </a:moveTo>
                  <a:cubicBezTo>
                    <a:pt x="52541" y="40776"/>
                    <a:pt x="40104" y="52523"/>
                    <a:pt x="26284" y="52523"/>
                  </a:cubicBezTo>
                  <a:cubicBezTo>
                    <a:pt x="12119" y="52523"/>
                    <a:pt x="-664" y="39049"/>
                    <a:pt x="27" y="24884"/>
                  </a:cubicBezTo>
                  <a:cubicBezTo>
                    <a:pt x="718" y="10373"/>
                    <a:pt x="12810" y="-337"/>
                    <a:pt x="27321" y="8"/>
                  </a:cubicBezTo>
                  <a:cubicBezTo>
                    <a:pt x="41831" y="354"/>
                    <a:pt x="53232" y="12446"/>
                    <a:pt x="52887" y="26611"/>
                  </a:cubicBezTo>
                  <a:close/>
                </a:path>
              </a:pathLst>
            </a:custGeom>
            <a:solidFill>
              <a:srgbClr val="000000"/>
            </a:solidFill>
            <a:ln w="3443" cap="flat">
              <a:noFill/>
              <a:prstDash val="solid"/>
              <a:miter/>
            </a:ln>
          </p:spPr>
          <p:txBody>
            <a:bodyPr rtlCol="0" anchor="ctr"/>
            <a:lstStyle/>
            <a:p>
              <a:endParaRPr lang="en-US"/>
            </a:p>
          </p:txBody>
        </p:sp>
        <p:sp>
          <p:nvSpPr>
            <p:cNvPr id="24" name="Freeform: Shape 46">
              <a:extLst>
                <a:ext uri="{FF2B5EF4-FFF2-40B4-BE49-F238E27FC236}">
                  <a16:creationId xmlns:a16="http://schemas.microsoft.com/office/drawing/2014/main" id="{28A08BF3-03D9-C748-0A25-434E43BC37D0}"/>
                </a:ext>
              </a:extLst>
            </p:cNvPr>
            <p:cNvSpPr/>
            <p:nvPr/>
          </p:nvSpPr>
          <p:spPr>
            <a:xfrm>
              <a:off x="1007281" y="2003369"/>
              <a:ext cx="51824" cy="51824"/>
            </a:xfrm>
            <a:custGeom>
              <a:avLst/>
              <a:gdLst>
                <a:gd name="connsiteX0" fmla="*/ 26610 w 51823"/>
                <a:gd name="connsiteY0" fmla="*/ 0 h 51823"/>
                <a:gd name="connsiteX1" fmla="*/ 52867 w 51823"/>
                <a:gd name="connsiteY1" fmla="*/ 25912 h 51823"/>
                <a:gd name="connsiteX2" fmla="*/ 26955 w 51823"/>
                <a:gd name="connsiteY2" fmla="*/ 52169 h 51823"/>
                <a:gd name="connsiteX3" fmla="*/ 7 w 51823"/>
                <a:gd name="connsiteY3" fmla="*/ 25566 h 51823"/>
                <a:gd name="connsiteX4" fmla="*/ 26610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610" y="0"/>
                  </a:moveTo>
                  <a:cubicBezTo>
                    <a:pt x="41120" y="0"/>
                    <a:pt x="52522" y="11747"/>
                    <a:pt x="52867" y="25912"/>
                  </a:cubicBezTo>
                  <a:cubicBezTo>
                    <a:pt x="52867" y="40422"/>
                    <a:pt x="41466" y="51824"/>
                    <a:pt x="26955" y="52169"/>
                  </a:cubicBezTo>
                  <a:cubicBezTo>
                    <a:pt x="12099" y="52169"/>
                    <a:pt x="-338" y="40077"/>
                    <a:pt x="7" y="25566"/>
                  </a:cubicBezTo>
                  <a:cubicBezTo>
                    <a:pt x="353" y="11747"/>
                    <a:pt x="12445" y="0"/>
                    <a:pt x="26610" y="0"/>
                  </a:cubicBezTo>
                  <a:close/>
                </a:path>
              </a:pathLst>
            </a:custGeom>
            <a:solidFill>
              <a:srgbClr val="000000"/>
            </a:solidFill>
            <a:ln w="3443" cap="flat">
              <a:noFill/>
              <a:prstDash val="solid"/>
              <a:miter/>
            </a:ln>
          </p:spPr>
          <p:txBody>
            <a:bodyPr rtlCol="0" anchor="ctr"/>
            <a:lstStyle/>
            <a:p>
              <a:endParaRPr lang="en-US"/>
            </a:p>
          </p:txBody>
        </p:sp>
        <p:sp>
          <p:nvSpPr>
            <p:cNvPr id="25" name="Freeform: Shape 47">
              <a:extLst>
                <a:ext uri="{FF2B5EF4-FFF2-40B4-BE49-F238E27FC236}">
                  <a16:creationId xmlns:a16="http://schemas.microsoft.com/office/drawing/2014/main" id="{6FAC09DC-879E-2294-8350-806CCC022C6C}"/>
                </a:ext>
              </a:extLst>
            </p:cNvPr>
            <p:cNvSpPr/>
            <p:nvPr/>
          </p:nvSpPr>
          <p:spPr>
            <a:xfrm>
              <a:off x="873921" y="1931161"/>
              <a:ext cx="51824" cy="51824"/>
            </a:xfrm>
            <a:custGeom>
              <a:avLst/>
              <a:gdLst>
                <a:gd name="connsiteX0" fmla="*/ 52522 w 51823"/>
                <a:gd name="connsiteY0" fmla="*/ 26257 h 51823"/>
                <a:gd name="connsiteX1" fmla="*/ 26610 w 51823"/>
                <a:gd name="connsiteY1" fmla="*/ 53206 h 51823"/>
                <a:gd name="connsiteX2" fmla="*/ 7 w 51823"/>
                <a:gd name="connsiteY2" fmla="*/ 26948 h 51823"/>
                <a:gd name="connsiteX3" fmla="*/ 25919 w 51823"/>
                <a:gd name="connsiteY3" fmla="*/ 0 h 51823"/>
                <a:gd name="connsiteX4" fmla="*/ 52522 w 51823"/>
                <a:gd name="connsiteY4" fmla="*/ 26257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522" y="26257"/>
                  </a:moveTo>
                  <a:cubicBezTo>
                    <a:pt x="52868" y="40077"/>
                    <a:pt x="40430" y="52860"/>
                    <a:pt x="26610" y="53206"/>
                  </a:cubicBezTo>
                  <a:cubicBezTo>
                    <a:pt x="12791" y="53551"/>
                    <a:pt x="353" y="41459"/>
                    <a:pt x="7" y="26948"/>
                  </a:cubicBezTo>
                  <a:cubicBezTo>
                    <a:pt x="-338" y="12438"/>
                    <a:pt x="11409" y="345"/>
                    <a:pt x="25919" y="0"/>
                  </a:cubicBezTo>
                  <a:cubicBezTo>
                    <a:pt x="39739" y="0"/>
                    <a:pt x="52177" y="12092"/>
                    <a:pt x="52522" y="26257"/>
                  </a:cubicBezTo>
                  <a:close/>
                </a:path>
              </a:pathLst>
            </a:custGeom>
            <a:solidFill>
              <a:srgbClr val="000000"/>
            </a:solidFill>
            <a:ln w="3443" cap="flat">
              <a:noFill/>
              <a:prstDash val="solid"/>
              <a:miter/>
            </a:ln>
          </p:spPr>
          <p:txBody>
            <a:bodyPr rtlCol="0" anchor="ctr"/>
            <a:lstStyle/>
            <a:p>
              <a:endParaRPr lang="en-US"/>
            </a:p>
          </p:txBody>
        </p:sp>
        <p:sp>
          <p:nvSpPr>
            <p:cNvPr id="26" name="Freeform: Shape 48">
              <a:extLst>
                <a:ext uri="{FF2B5EF4-FFF2-40B4-BE49-F238E27FC236}">
                  <a16:creationId xmlns:a16="http://schemas.microsoft.com/office/drawing/2014/main" id="{FF199CB4-ABC1-AFB5-2AD6-9BAE5656B930}"/>
                </a:ext>
              </a:extLst>
            </p:cNvPr>
            <p:cNvSpPr/>
            <p:nvPr/>
          </p:nvSpPr>
          <p:spPr>
            <a:xfrm>
              <a:off x="936117" y="1861717"/>
              <a:ext cx="51824" cy="51824"/>
            </a:xfrm>
            <a:custGeom>
              <a:avLst/>
              <a:gdLst>
                <a:gd name="connsiteX0" fmla="*/ 26257 w 51823"/>
                <a:gd name="connsiteY0" fmla="*/ 0 h 51823"/>
                <a:gd name="connsiteX1" fmla="*/ 52169 w 51823"/>
                <a:gd name="connsiteY1" fmla="*/ 25912 h 51823"/>
                <a:gd name="connsiteX2" fmla="*/ 25912 w 51823"/>
                <a:gd name="connsiteY2" fmla="*/ 51824 h 51823"/>
                <a:gd name="connsiteX3" fmla="*/ 0 w 51823"/>
                <a:gd name="connsiteY3" fmla="*/ 25221 h 51823"/>
                <a:gd name="connsiteX4" fmla="*/ 26257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257" y="0"/>
                  </a:moveTo>
                  <a:cubicBezTo>
                    <a:pt x="41114" y="0"/>
                    <a:pt x="52169" y="11401"/>
                    <a:pt x="52169" y="25912"/>
                  </a:cubicBezTo>
                  <a:cubicBezTo>
                    <a:pt x="52169" y="40422"/>
                    <a:pt x="40423" y="52169"/>
                    <a:pt x="25912" y="51824"/>
                  </a:cubicBezTo>
                  <a:cubicBezTo>
                    <a:pt x="11401" y="51824"/>
                    <a:pt x="0" y="40077"/>
                    <a:pt x="0" y="25221"/>
                  </a:cubicBezTo>
                  <a:cubicBezTo>
                    <a:pt x="0" y="11056"/>
                    <a:pt x="11401" y="0"/>
                    <a:pt x="26257" y="0"/>
                  </a:cubicBezTo>
                  <a:close/>
                </a:path>
              </a:pathLst>
            </a:custGeom>
            <a:solidFill>
              <a:srgbClr val="000000"/>
            </a:solidFill>
            <a:ln w="3443" cap="flat">
              <a:noFill/>
              <a:prstDash val="solid"/>
              <a:miter/>
            </a:ln>
          </p:spPr>
          <p:txBody>
            <a:bodyPr rtlCol="0" anchor="ctr"/>
            <a:lstStyle/>
            <a:p>
              <a:endParaRPr lang="en-US"/>
            </a:p>
          </p:txBody>
        </p:sp>
        <p:sp>
          <p:nvSpPr>
            <p:cNvPr id="27" name="Freeform: Shape 49">
              <a:extLst>
                <a:ext uri="{FF2B5EF4-FFF2-40B4-BE49-F238E27FC236}">
                  <a16:creationId xmlns:a16="http://schemas.microsoft.com/office/drawing/2014/main" id="{05B3B4E4-EED6-5503-67A6-29730561DC53}"/>
                </a:ext>
              </a:extLst>
            </p:cNvPr>
            <p:cNvSpPr/>
            <p:nvPr/>
          </p:nvSpPr>
          <p:spPr>
            <a:xfrm>
              <a:off x="910543" y="2019944"/>
              <a:ext cx="51824" cy="51824"/>
            </a:xfrm>
            <a:custGeom>
              <a:avLst/>
              <a:gdLst>
                <a:gd name="connsiteX0" fmla="*/ 52177 w 51823"/>
                <a:gd name="connsiteY0" fmla="*/ 25229 h 51823"/>
                <a:gd name="connsiteX1" fmla="*/ 26611 w 51823"/>
                <a:gd name="connsiteY1" fmla="*/ 52177 h 51823"/>
                <a:gd name="connsiteX2" fmla="*/ 8 w 51823"/>
                <a:gd name="connsiteY2" fmla="*/ 26611 h 51823"/>
                <a:gd name="connsiteX3" fmla="*/ 25574 w 51823"/>
                <a:gd name="connsiteY3" fmla="*/ 8 h 51823"/>
                <a:gd name="connsiteX4" fmla="*/ 52177 w 51823"/>
                <a:gd name="connsiteY4" fmla="*/ 25229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177" y="25229"/>
                  </a:moveTo>
                  <a:cubicBezTo>
                    <a:pt x="52522" y="39740"/>
                    <a:pt x="41121" y="51832"/>
                    <a:pt x="26611" y="52177"/>
                  </a:cubicBezTo>
                  <a:cubicBezTo>
                    <a:pt x="12445" y="52523"/>
                    <a:pt x="353" y="40776"/>
                    <a:pt x="8" y="26611"/>
                  </a:cubicBezTo>
                  <a:cubicBezTo>
                    <a:pt x="-338" y="12100"/>
                    <a:pt x="11063" y="354"/>
                    <a:pt x="25574" y="8"/>
                  </a:cubicBezTo>
                  <a:cubicBezTo>
                    <a:pt x="40430" y="-337"/>
                    <a:pt x="51831" y="10373"/>
                    <a:pt x="52177" y="25229"/>
                  </a:cubicBezTo>
                  <a:close/>
                </a:path>
              </a:pathLst>
            </a:custGeom>
            <a:solidFill>
              <a:srgbClr val="000000"/>
            </a:solidFill>
            <a:ln w="3443" cap="flat">
              <a:noFill/>
              <a:prstDash val="solid"/>
              <a:miter/>
            </a:ln>
          </p:spPr>
          <p:txBody>
            <a:bodyPr rtlCol="0" anchor="ctr"/>
            <a:lstStyle/>
            <a:p>
              <a:endParaRPr lang="en-US"/>
            </a:p>
          </p:txBody>
        </p:sp>
        <p:sp>
          <p:nvSpPr>
            <p:cNvPr id="28" name="Freeform: Shape 50">
              <a:extLst>
                <a:ext uri="{FF2B5EF4-FFF2-40B4-BE49-F238E27FC236}">
                  <a16:creationId xmlns:a16="http://schemas.microsoft.com/office/drawing/2014/main" id="{770A2957-BF59-1C7C-DF0A-B4D24E8DB389}"/>
                </a:ext>
              </a:extLst>
            </p:cNvPr>
            <p:cNvSpPr/>
            <p:nvPr/>
          </p:nvSpPr>
          <p:spPr>
            <a:xfrm>
              <a:off x="314233" y="2024789"/>
              <a:ext cx="41459" cy="41459"/>
            </a:xfrm>
            <a:custGeom>
              <a:avLst/>
              <a:gdLst>
                <a:gd name="connsiteX0" fmla="*/ 0 w 41458"/>
                <a:gd name="connsiteY0" fmla="*/ 21766 h 41458"/>
                <a:gd name="connsiteX1" fmla="*/ 21075 w 41458"/>
                <a:gd name="connsiteY1" fmla="*/ 0 h 41458"/>
                <a:gd name="connsiteX2" fmla="*/ 42150 w 41458"/>
                <a:gd name="connsiteY2" fmla="*/ 21075 h 41458"/>
                <a:gd name="connsiteX3" fmla="*/ 20729 w 41458"/>
                <a:gd name="connsiteY3" fmla="*/ 42495 h 41458"/>
                <a:gd name="connsiteX4" fmla="*/ 0 w 41458"/>
                <a:gd name="connsiteY4" fmla="*/ 21766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0" y="21766"/>
                  </a:moveTo>
                  <a:cubicBezTo>
                    <a:pt x="0" y="9674"/>
                    <a:pt x="9328" y="0"/>
                    <a:pt x="21075" y="0"/>
                  </a:cubicBezTo>
                  <a:cubicBezTo>
                    <a:pt x="32131" y="0"/>
                    <a:pt x="41804" y="10019"/>
                    <a:pt x="42150" y="21075"/>
                  </a:cubicBezTo>
                  <a:cubicBezTo>
                    <a:pt x="42495" y="32822"/>
                    <a:pt x="32476" y="42495"/>
                    <a:pt x="20729" y="42495"/>
                  </a:cubicBezTo>
                  <a:cubicBezTo>
                    <a:pt x="8637" y="42495"/>
                    <a:pt x="0" y="33858"/>
                    <a:pt x="0" y="21766"/>
                  </a:cubicBezTo>
                  <a:close/>
                </a:path>
              </a:pathLst>
            </a:custGeom>
            <a:solidFill>
              <a:srgbClr val="000000"/>
            </a:solidFill>
            <a:ln w="3443" cap="flat">
              <a:noFill/>
              <a:prstDash val="solid"/>
              <a:miter/>
            </a:ln>
          </p:spPr>
          <p:txBody>
            <a:bodyPr rtlCol="0" anchor="ctr"/>
            <a:lstStyle/>
            <a:p>
              <a:endParaRPr lang="en-US"/>
            </a:p>
          </p:txBody>
        </p:sp>
        <p:sp>
          <p:nvSpPr>
            <p:cNvPr id="29" name="Freeform: Shape 51">
              <a:extLst>
                <a:ext uri="{FF2B5EF4-FFF2-40B4-BE49-F238E27FC236}">
                  <a16:creationId xmlns:a16="http://schemas.microsoft.com/office/drawing/2014/main" id="{B59E61F8-7C2D-7965-2AB1-1E8D44A63CCA}"/>
                </a:ext>
              </a:extLst>
            </p:cNvPr>
            <p:cNvSpPr/>
            <p:nvPr/>
          </p:nvSpPr>
          <p:spPr>
            <a:xfrm>
              <a:off x="422708" y="2083523"/>
              <a:ext cx="41459" cy="41459"/>
            </a:xfrm>
            <a:custGeom>
              <a:avLst/>
              <a:gdLst>
                <a:gd name="connsiteX0" fmla="*/ 9 w 41458"/>
                <a:gd name="connsiteY0" fmla="*/ 20729 h 41458"/>
                <a:gd name="connsiteX1" fmla="*/ 20393 w 41458"/>
                <a:gd name="connsiteY1" fmla="*/ 0 h 41458"/>
                <a:gd name="connsiteX2" fmla="*/ 42159 w 41458"/>
                <a:gd name="connsiteY2" fmla="*/ 21075 h 41458"/>
                <a:gd name="connsiteX3" fmla="*/ 21084 w 41458"/>
                <a:gd name="connsiteY3" fmla="*/ 42150 h 41458"/>
                <a:gd name="connsiteX4" fmla="*/ 9 w 41458"/>
                <a:gd name="connsiteY4" fmla="*/ 2072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9" y="20729"/>
                  </a:moveTo>
                  <a:cubicBezTo>
                    <a:pt x="9" y="8983"/>
                    <a:pt x="8646" y="0"/>
                    <a:pt x="20393" y="0"/>
                  </a:cubicBezTo>
                  <a:cubicBezTo>
                    <a:pt x="32140" y="0"/>
                    <a:pt x="42504" y="9674"/>
                    <a:pt x="42159" y="21075"/>
                  </a:cubicBezTo>
                  <a:cubicBezTo>
                    <a:pt x="42159" y="32131"/>
                    <a:pt x="32140" y="41804"/>
                    <a:pt x="21084" y="42150"/>
                  </a:cubicBezTo>
                  <a:cubicBezTo>
                    <a:pt x="9337" y="42495"/>
                    <a:pt x="-337" y="32822"/>
                    <a:pt x="9" y="20729"/>
                  </a:cubicBezTo>
                  <a:close/>
                </a:path>
              </a:pathLst>
            </a:custGeom>
            <a:solidFill>
              <a:srgbClr val="000000"/>
            </a:solidFill>
            <a:ln w="3443" cap="flat">
              <a:noFill/>
              <a:prstDash val="solid"/>
              <a:miter/>
            </a:ln>
          </p:spPr>
          <p:txBody>
            <a:bodyPr rtlCol="0" anchor="ctr"/>
            <a:lstStyle/>
            <a:p>
              <a:endParaRPr lang="en-US"/>
            </a:p>
          </p:txBody>
        </p:sp>
        <p:sp>
          <p:nvSpPr>
            <p:cNvPr id="30" name="Freeform: Shape 52">
              <a:extLst>
                <a:ext uri="{FF2B5EF4-FFF2-40B4-BE49-F238E27FC236}">
                  <a16:creationId xmlns:a16="http://schemas.microsoft.com/office/drawing/2014/main" id="{7CFE262B-74A1-F795-0C49-694A9CF51826}"/>
                </a:ext>
              </a:extLst>
            </p:cNvPr>
            <p:cNvSpPr/>
            <p:nvPr/>
          </p:nvSpPr>
          <p:spPr>
            <a:xfrm>
              <a:off x="363629" y="1968119"/>
              <a:ext cx="41459" cy="41459"/>
            </a:xfrm>
            <a:custGeom>
              <a:avLst/>
              <a:gdLst>
                <a:gd name="connsiteX0" fmla="*/ 21084 w 41458"/>
                <a:gd name="connsiteY0" fmla="*/ 9 h 41458"/>
                <a:gd name="connsiteX1" fmla="*/ 42504 w 41458"/>
                <a:gd name="connsiteY1" fmla="*/ 20048 h 41458"/>
                <a:gd name="connsiteX2" fmla="*/ 21775 w 41458"/>
                <a:gd name="connsiteY2" fmla="*/ 42159 h 41458"/>
                <a:gd name="connsiteX3" fmla="*/ 9 w 41458"/>
                <a:gd name="connsiteY3" fmla="*/ 22121 h 41458"/>
                <a:gd name="connsiteX4" fmla="*/ 21084 w 41458"/>
                <a:gd name="connsiteY4" fmla="*/ 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084" y="9"/>
                  </a:moveTo>
                  <a:cubicBezTo>
                    <a:pt x="32485" y="-336"/>
                    <a:pt x="42159" y="8992"/>
                    <a:pt x="42504" y="20048"/>
                  </a:cubicBezTo>
                  <a:cubicBezTo>
                    <a:pt x="42850" y="32140"/>
                    <a:pt x="33867" y="41814"/>
                    <a:pt x="21775" y="42159"/>
                  </a:cubicBezTo>
                  <a:cubicBezTo>
                    <a:pt x="10374" y="42505"/>
                    <a:pt x="700" y="33176"/>
                    <a:pt x="9" y="22121"/>
                  </a:cubicBezTo>
                  <a:cubicBezTo>
                    <a:pt x="-337" y="10720"/>
                    <a:pt x="9337" y="355"/>
                    <a:pt x="21084" y="9"/>
                  </a:cubicBezTo>
                  <a:close/>
                </a:path>
              </a:pathLst>
            </a:custGeom>
            <a:solidFill>
              <a:srgbClr val="000000"/>
            </a:solidFill>
            <a:ln w="3443" cap="flat">
              <a:noFill/>
              <a:prstDash val="solid"/>
              <a:miter/>
            </a:ln>
          </p:spPr>
          <p:txBody>
            <a:bodyPr rtlCol="0" anchor="ctr"/>
            <a:lstStyle/>
            <a:p>
              <a:endParaRPr lang="en-US"/>
            </a:p>
          </p:txBody>
        </p:sp>
        <p:sp>
          <p:nvSpPr>
            <p:cNvPr id="31" name="Freeform: Shape 53">
              <a:extLst>
                <a:ext uri="{FF2B5EF4-FFF2-40B4-BE49-F238E27FC236}">
                  <a16:creationId xmlns:a16="http://schemas.microsoft.com/office/drawing/2014/main" id="{44A2C0D8-8FDE-8179-4C48-1E4E52301386}"/>
                </a:ext>
              </a:extLst>
            </p:cNvPr>
            <p:cNvSpPr/>
            <p:nvPr/>
          </p:nvSpPr>
          <p:spPr>
            <a:xfrm>
              <a:off x="429618" y="2008516"/>
              <a:ext cx="41459" cy="41459"/>
            </a:xfrm>
            <a:custGeom>
              <a:avLst/>
              <a:gdLst>
                <a:gd name="connsiteX0" fmla="*/ 42504 w 41458"/>
                <a:gd name="connsiteY0" fmla="*/ 21455 h 41458"/>
                <a:gd name="connsiteX1" fmla="*/ 21429 w 41458"/>
                <a:gd name="connsiteY1" fmla="*/ 42185 h 41458"/>
                <a:gd name="connsiteX2" fmla="*/ 9 w 41458"/>
                <a:gd name="connsiteY2" fmla="*/ 20764 h 41458"/>
                <a:gd name="connsiteX3" fmla="*/ 22120 w 41458"/>
                <a:gd name="connsiteY3" fmla="*/ 35 h 41458"/>
                <a:gd name="connsiteX4" fmla="*/ 42504 w 41458"/>
                <a:gd name="connsiteY4" fmla="*/ 2145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42504" y="21455"/>
                  </a:moveTo>
                  <a:cubicBezTo>
                    <a:pt x="42159" y="32857"/>
                    <a:pt x="33176" y="42185"/>
                    <a:pt x="21429" y="42185"/>
                  </a:cubicBezTo>
                  <a:cubicBezTo>
                    <a:pt x="9682" y="42185"/>
                    <a:pt x="-337" y="32511"/>
                    <a:pt x="9" y="20764"/>
                  </a:cubicBezTo>
                  <a:cubicBezTo>
                    <a:pt x="354" y="9018"/>
                    <a:pt x="10373" y="-656"/>
                    <a:pt x="22120" y="35"/>
                  </a:cubicBezTo>
                  <a:cubicBezTo>
                    <a:pt x="33867" y="380"/>
                    <a:pt x="42850" y="10054"/>
                    <a:pt x="42504" y="21455"/>
                  </a:cubicBezTo>
                  <a:close/>
                </a:path>
              </a:pathLst>
            </a:custGeom>
            <a:solidFill>
              <a:srgbClr val="000000"/>
            </a:solidFill>
            <a:ln w="3443" cap="flat">
              <a:noFill/>
              <a:prstDash val="solid"/>
              <a:miter/>
            </a:ln>
          </p:spPr>
          <p:txBody>
            <a:bodyPr rtlCol="0" anchor="ctr"/>
            <a:lstStyle/>
            <a:p>
              <a:endParaRPr lang="en-US"/>
            </a:p>
          </p:txBody>
        </p:sp>
        <p:sp>
          <p:nvSpPr>
            <p:cNvPr id="32" name="Freeform: Shape 54">
              <a:extLst>
                <a:ext uri="{FF2B5EF4-FFF2-40B4-BE49-F238E27FC236}">
                  <a16:creationId xmlns:a16="http://schemas.microsoft.com/office/drawing/2014/main" id="{500BE191-34AC-8334-7768-D9DE9192C8E2}"/>
                </a:ext>
              </a:extLst>
            </p:cNvPr>
            <p:cNvSpPr/>
            <p:nvPr/>
          </p:nvSpPr>
          <p:spPr>
            <a:xfrm>
              <a:off x="343254" y="2095951"/>
              <a:ext cx="41459" cy="41459"/>
            </a:xfrm>
            <a:custGeom>
              <a:avLst/>
              <a:gdLst>
                <a:gd name="connsiteX0" fmla="*/ 21766 w 41458"/>
                <a:gd name="connsiteY0" fmla="*/ 42505 h 41458"/>
                <a:gd name="connsiteX1" fmla="*/ 0 w 41458"/>
                <a:gd name="connsiteY1" fmla="*/ 21084 h 41458"/>
                <a:gd name="connsiteX2" fmla="*/ 21075 w 41458"/>
                <a:gd name="connsiteY2" fmla="*/ 9 h 41458"/>
                <a:gd name="connsiteX3" fmla="*/ 42150 w 41458"/>
                <a:gd name="connsiteY3" fmla="*/ 20393 h 41458"/>
                <a:gd name="connsiteX4" fmla="*/ 21766 w 41458"/>
                <a:gd name="connsiteY4" fmla="*/ 4250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766" y="42505"/>
                  </a:moveTo>
                  <a:cubicBezTo>
                    <a:pt x="9674" y="42505"/>
                    <a:pt x="0" y="32831"/>
                    <a:pt x="0" y="21084"/>
                  </a:cubicBezTo>
                  <a:cubicBezTo>
                    <a:pt x="346" y="10029"/>
                    <a:pt x="10019" y="355"/>
                    <a:pt x="21075" y="9"/>
                  </a:cubicBezTo>
                  <a:cubicBezTo>
                    <a:pt x="32131" y="-336"/>
                    <a:pt x="41804" y="8992"/>
                    <a:pt x="42150" y="20393"/>
                  </a:cubicBezTo>
                  <a:cubicBezTo>
                    <a:pt x="42841" y="32831"/>
                    <a:pt x="33858" y="42159"/>
                    <a:pt x="21766" y="42505"/>
                  </a:cubicBezTo>
                  <a:close/>
                </a:path>
              </a:pathLst>
            </a:custGeom>
            <a:solidFill>
              <a:srgbClr val="000000"/>
            </a:solidFill>
            <a:ln w="3443" cap="flat">
              <a:noFill/>
              <a:prstDash val="solid"/>
              <a:miter/>
            </a:ln>
          </p:spPr>
          <p:txBody>
            <a:bodyPr rtlCol="0" anchor="ctr"/>
            <a:lstStyle/>
            <a:p>
              <a:endParaRPr lang="en-US"/>
            </a:p>
          </p:txBody>
        </p:sp>
      </p:grpSp>
      <p:sp>
        <p:nvSpPr>
          <p:cNvPr id="43" name="標題 1">
            <a:extLst>
              <a:ext uri="{FF2B5EF4-FFF2-40B4-BE49-F238E27FC236}">
                <a16:creationId xmlns:a16="http://schemas.microsoft.com/office/drawing/2014/main" id="{CDCA49A7-1017-28FD-38A0-0AACAB1D8F7B}"/>
              </a:ext>
            </a:extLst>
          </p:cNvPr>
          <p:cNvSpPr txBox="1">
            <a:spLocks/>
          </p:cNvSpPr>
          <p:nvPr/>
        </p:nvSpPr>
        <p:spPr>
          <a:xfrm>
            <a:off x="9744498" y="246093"/>
            <a:ext cx="3257958" cy="5790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2200" dirty="0">
                <a:solidFill>
                  <a:schemeClr val="bg1"/>
                </a:solidFill>
                <a:latin typeface="YouYuan" panose="02010509060101010101" pitchFamily="49" charset="-122"/>
                <a:ea typeface="YouYuan" panose="02010509060101010101" pitchFamily="49" charset="-122"/>
              </a:rPr>
              <a:t>講者</a:t>
            </a:r>
            <a:r>
              <a:rPr lang="en-US" altLang="zh-TW" sz="2200" dirty="0">
                <a:solidFill>
                  <a:schemeClr val="bg1"/>
                </a:solidFill>
                <a:latin typeface="YouYuan" panose="02010509060101010101" pitchFamily="49" charset="-122"/>
                <a:ea typeface="YouYuan" panose="02010509060101010101" pitchFamily="49" charset="-122"/>
              </a:rPr>
              <a:t>:</a:t>
            </a:r>
            <a:r>
              <a:rPr lang="zh-TW" altLang="en-US" sz="2200" dirty="0">
                <a:solidFill>
                  <a:schemeClr val="bg1"/>
                </a:solidFill>
                <a:latin typeface="YouYuan" panose="02010509060101010101" pitchFamily="49" charset="-122"/>
                <a:ea typeface="YouYuan" panose="02010509060101010101" pitchFamily="49" charset="-122"/>
              </a:rPr>
              <a:t>劉冠緯</a:t>
            </a:r>
          </a:p>
        </p:txBody>
      </p:sp>
      <p:sp>
        <p:nvSpPr>
          <p:cNvPr id="33" name="標題 1">
            <a:extLst>
              <a:ext uri="{FF2B5EF4-FFF2-40B4-BE49-F238E27FC236}">
                <a16:creationId xmlns:a16="http://schemas.microsoft.com/office/drawing/2014/main" id="{5A1B1FA0-F6E7-41A6-9164-6CD88B89812F}"/>
              </a:ext>
            </a:extLst>
          </p:cNvPr>
          <p:cNvSpPr txBox="1">
            <a:spLocks/>
          </p:cNvSpPr>
          <p:nvPr/>
        </p:nvSpPr>
        <p:spPr>
          <a:xfrm>
            <a:off x="61735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nvGrpSpPr>
          <p:cNvPr id="34" name="群組 33">
            <a:extLst>
              <a:ext uri="{FF2B5EF4-FFF2-40B4-BE49-F238E27FC236}">
                <a16:creationId xmlns:a16="http://schemas.microsoft.com/office/drawing/2014/main" id="{0B5FC35A-6EE6-4FCB-9E37-FCC169CB27A8}"/>
              </a:ext>
            </a:extLst>
          </p:cNvPr>
          <p:cNvGrpSpPr/>
          <p:nvPr/>
        </p:nvGrpSpPr>
        <p:grpSpPr>
          <a:xfrm>
            <a:off x="1" y="-567239"/>
            <a:ext cx="12191999" cy="1407527"/>
            <a:chOff x="-96252" y="-573091"/>
            <a:chExt cx="12191999" cy="1407527"/>
          </a:xfrm>
        </p:grpSpPr>
        <p:grpSp>
          <p:nvGrpSpPr>
            <p:cNvPr id="44" name="群組 43">
              <a:extLst>
                <a:ext uri="{FF2B5EF4-FFF2-40B4-BE49-F238E27FC236}">
                  <a16:creationId xmlns:a16="http://schemas.microsoft.com/office/drawing/2014/main" id="{22605C4A-D71A-4E22-ACEC-6E0DA7ADC27C}"/>
                </a:ext>
              </a:extLst>
            </p:cNvPr>
            <p:cNvGrpSpPr/>
            <p:nvPr/>
          </p:nvGrpSpPr>
          <p:grpSpPr>
            <a:xfrm>
              <a:off x="-96252" y="-219507"/>
              <a:ext cx="12191999" cy="1053943"/>
              <a:chOff x="1" y="-219507"/>
              <a:chExt cx="12191999" cy="1268989"/>
            </a:xfrm>
          </p:grpSpPr>
          <p:sp>
            <p:nvSpPr>
              <p:cNvPr id="46" name="矩形 45">
                <a:extLst>
                  <a:ext uri="{FF2B5EF4-FFF2-40B4-BE49-F238E27FC236}">
                    <a16:creationId xmlns:a16="http://schemas.microsoft.com/office/drawing/2014/main" id="{371C13A5-25EA-46B4-871B-05A7E669E8B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7" name="平行四边形 11">
                <a:extLst>
                  <a:ext uri="{FF2B5EF4-FFF2-40B4-BE49-F238E27FC236}">
                    <a16:creationId xmlns:a16="http://schemas.microsoft.com/office/drawing/2014/main" id="{FBDEB15F-EE3B-40E4-9EC2-674231ABD7E9}"/>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8" name="平行四边形 12">
                <a:extLst>
                  <a:ext uri="{FF2B5EF4-FFF2-40B4-BE49-F238E27FC236}">
                    <a16:creationId xmlns:a16="http://schemas.microsoft.com/office/drawing/2014/main" id="{B0539D64-1397-4EAC-90EF-00803F0038E5}"/>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9" name="平行四边形 13">
                <a:extLst>
                  <a:ext uri="{FF2B5EF4-FFF2-40B4-BE49-F238E27FC236}">
                    <a16:creationId xmlns:a16="http://schemas.microsoft.com/office/drawing/2014/main" id="{9D92D364-BB62-4B86-A2D5-7F66F953745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0" name="平行四边形 21">
                <a:extLst>
                  <a:ext uri="{FF2B5EF4-FFF2-40B4-BE49-F238E27FC236}">
                    <a16:creationId xmlns:a16="http://schemas.microsoft.com/office/drawing/2014/main" id="{DED41DB4-6A96-4279-B3F3-A17C79D35119}"/>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1" name="平行四边形 22">
                <a:extLst>
                  <a:ext uri="{FF2B5EF4-FFF2-40B4-BE49-F238E27FC236}">
                    <a16:creationId xmlns:a16="http://schemas.microsoft.com/office/drawing/2014/main" id="{08D1A026-DFAB-4B1D-B48C-B9F8BFFAC0F0}"/>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45" name="標題 1">
              <a:extLst>
                <a:ext uri="{FF2B5EF4-FFF2-40B4-BE49-F238E27FC236}">
                  <a16:creationId xmlns:a16="http://schemas.microsoft.com/office/drawing/2014/main" id="{9771A5B8-7F22-4D01-930C-F5CDCB59AEF7}"/>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sp>
        <p:nvSpPr>
          <p:cNvPr id="52" name="標題 1">
            <a:extLst>
              <a:ext uri="{FF2B5EF4-FFF2-40B4-BE49-F238E27FC236}">
                <a16:creationId xmlns:a16="http://schemas.microsoft.com/office/drawing/2014/main" id="{F5302DCF-F600-4383-A9F9-C6D84FC6402C}"/>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
        <p:nvSpPr>
          <p:cNvPr id="3" name="標題 1">
            <a:extLst>
              <a:ext uri="{FF2B5EF4-FFF2-40B4-BE49-F238E27FC236}">
                <a16:creationId xmlns:a16="http://schemas.microsoft.com/office/drawing/2014/main" id="{80A552C0-F6D2-9A7C-B961-E958382FBAA0}"/>
              </a:ext>
            </a:extLst>
          </p:cNvPr>
          <p:cNvSpPr txBox="1">
            <a:spLocks/>
          </p:cNvSpPr>
          <p:nvPr/>
        </p:nvSpPr>
        <p:spPr>
          <a:xfrm>
            <a:off x="-624" y="2266726"/>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Yu Mincho" panose="02020400000000000000" pitchFamily="18" charset="-128"/>
                <a:ea typeface="Yu Mincho" panose="02020400000000000000" pitchFamily="18" charset="-128"/>
              </a:rPr>
              <a:t>Take 04 </a:t>
            </a:r>
            <a:r>
              <a:rPr lang="zh-TW" altLang="en-US" b="1" dirty="0">
                <a:latin typeface="Yu Mincho" panose="02020400000000000000" pitchFamily="18" charset="-128"/>
                <a:ea typeface="Yu Mincho" panose="02020400000000000000" pitchFamily="18" charset="-128"/>
              </a:rPr>
              <a:t>視覺化分析</a:t>
            </a:r>
            <a:r>
              <a:rPr lang="en-US" altLang="zh-TW" b="1" dirty="0">
                <a:latin typeface="Yu Mincho" panose="02020400000000000000" pitchFamily="18" charset="-128"/>
                <a:ea typeface="Yu Mincho" panose="02020400000000000000" pitchFamily="18" charset="-128"/>
              </a:rPr>
              <a:t> </a:t>
            </a:r>
            <a:endParaRPr lang="zh-TW" altLang="en-US" b="1" dirty="0">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085533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44</a:t>
            </a:fld>
            <a:endParaRPr lang="zh-TW" altLang="en-US"/>
          </a:p>
        </p:txBody>
      </p:sp>
      <p:grpSp>
        <p:nvGrpSpPr>
          <p:cNvPr id="24" name="群組 23">
            <a:extLst>
              <a:ext uri="{FF2B5EF4-FFF2-40B4-BE49-F238E27FC236}">
                <a16:creationId xmlns:a16="http://schemas.microsoft.com/office/drawing/2014/main" id="{4112A15C-F6E7-4215-8C6D-9AB645C6C333}"/>
              </a:ext>
            </a:extLst>
          </p:cNvPr>
          <p:cNvGrpSpPr/>
          <p:nvPr/>
        </p:nvGrpSpPr>
        <p:grpSpPr>
          <a:xfrm>
            <a:off x="1283263" y="836909"/>
            <a:ext cx="9760799" cy="6028245"/>
            <a:chOff x="108757" y="924339"/>
            <a:chExt cx="9760799" cy="6028245"/>
          </a:xfrm>
        </p:grpSpPr>
        <p:pic>
          <p:nvPicPr>
            <p:cNvPr id="1026" name="Picture 2">
              <a:extLst>
                <a:ext uri="{FF2B5EF4-FFF2-40B4-BE49-F238E27FC236}">
                  <a16:creationId xmlns:a16="http://schemas.microsoft.com/office/drawing/2014/main" id="{A811BA79-F24F-4097-8A62-12F681CBD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57" y="924339"/>
              <a:ext cx="9760799" cy="602824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線接點 19">
              <a:extLst>
                <a:ext uri="{FF2B5EF4-FFF2-40B4-BE49-F238E27FC236}">
                  <a16:creationId xmlns:a16="http://schemas.microsoft.com/office/drawing/2014/main" id="{1AF60669-D462-456B-B859-1DDF1496A425}"/>
                </a:ext>
              </a:extLst>
            </p:cNvPr>
            <p:cNvCxnSpPr>
              <a:cxnSpLocks/>
            </p:cNvCxnSpPr>
            <p:nvPr/>
          </p:nvCxnSpPr>
          <p:spPr>
            <a:xfrm flipV="1">
              <a:off x="5724939" y="1187522"/>
              <a:ext cx="0" cy="5168829"/>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grpSp>
        <p:nvGrpSpPr>
          <p:cNvPr id="55" name="群組 54">
            <a:extLst>
              <a:ext uri="{FF2B5EF4-FFF2-40B4-BE49-F238E27FC236}">
                <a16:creationId xmlns:a16="http://schemas.microsoft.com/office/drawing/2014/main" id="{982A2C1B-8428-4090-88C0-A9361E88547E}"/>
              </a:ext>
            </a:extLst>
          </p:cNvPr>
          <p:cNvGrpSpPr/>
          <p:nvPr/>
        </p:nvGrpSpPr>
        <p:grpSpPr>
          <a:xfrm>
            <a:off x="1" y="-567239"/>
            <a:ext cx="12367098" cy="1407527"/>
            <a:chOff x="1" y="-567239"/>
            <a:chExt cx="12367098" cy="1407527"/>
          </a:xfrm>
        </p:grpSpPr>
        <p:grpSp>
          <p:nvGrpSpPr>
            <p:cNvPr id="56" name="群組 55">
              <a:extLst>
                <a:ext uri="{FF2B5EF4-FFF2-40B4-BE49-F238E27FC236}">
                  <a16:creationId xmlns:a16="http://schemas.microsoft.com/office/drawing/2014/main" id="{0FA3D7B5-D0A6-4971-B9F3-60C45DA62614}"/>
                </a:ext>
              </a:extLst>
            </p:cNvPr>
            <p:cNvGrpSpPr/>
            <p:nvPr/>
          </p:nvGrpSpPr>
          <p:grpSpPr>
            <a:xfrm>
              <a:off x="1" y="-567239"/>
              <a:ext cx="12191999" cy="1407527"/>
              <a:chOff x="-96252" y="-573091"/>
              <a:chExt cx="12191999" cy="1407527"/>
            </a:xfrm>
          </p:grpSpPr>
          <p:grpSp>
            <p:nvGrpSpPr>
              <p:cNvPr id="58" name="群組 57">
                <a:extLst>
                  <a:ext uri="{FF2B5EF4-FFF2-40B4-BE49-F238E27FC236}">
                    <a16:creationId xmlns:a16="http://schemas.microsoft.com/office/drawing/2014/main" id="{86342E19-B2D0-479D-9100-057495C65409}"/>
                  </a:ext>
                </a:extLst>
              </p:cNvPr>
              <p:cNvGrpSpPr/>
              <p:nvPr/>
            </p:nvGrpSpPr>
            <p:grpSpPr>
              <a:xfrm>
                <a:off x="-96252" y="-219507"/>
                <a:ext cx="12191999" cy="1053943"/>
                <a:chOff x="1" y="-219507"/>
                <a:chExt cx="12191999" cy="1268989"/>
              </a:xfrm>
            </p:grpSpPr>
            <p:sp>
              <p:nvSpPr>
                <p:cNvPr id="60" name="矩形 59">
                  <a:extLst>
                    <a:ext uri="{FF2B5EF4-FFF2-40B4-BE49-F238E27FC236}">
                      <a16:creationId xmlns:a16="http://schemas.microsoft.com/office/drawing/2014/main" id="{FD831B09-2897-49C4-8A28-F71421D348B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1" name="平行四边形 11">
                  <a:extLst>
                    <a:ext uri="{FF2B5EF4-FFF2-40B4-BE49-F238E27FC236}">
                      <a16:creationId xmlns:a16="http://schemas.microsoft.com/office/drawing/2014/main" id="{60D4BD2A-B349-42A9-821C-571F6DFCB50B}"/>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2" name="平行四边形 12">
                  <a:extLst>
                    <a:ext uri="{FF2B5EF4-FFF2-40B4-BE49-F238E27FC236}">
                      <a16:creationId xmlns:a16="http://schemas.microsoft.com/office/drawing/2014/main" id="{6D564382-560F-40EA-9444-0382FD7F3E12}"/>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3" name="平行四边形 13">
                  <a:extLst>
                    <a:ext uri="{FF2B5EF4-FFF2-40B4-BE49-F238E27FC236}">
                      <a16:creationId xmlns:a16="http://schemas.microsoft.com/office/drawing/2014/main" id="{3C50C832-7935-47B8-90C3-6DA278BD904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4" name="平行四边形 21">
                  <a:extLst>
                    <a:ext uri="{FF2B5EF4-FFF2-40B4-BE49-F238E27FC236}">
                      <a16:creationId xmlns:a16="http://schemas.microsoft.com/office/drawing/2014/main" id="{B4BC47CE-876C-416D-A0E6-B819F635C136}"/>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5" name="平行四边形 22">
                  <a:extLst>
                    <a:ext uri="{FF2B5EF4-FFF2-40B4-BE49-F238E27FC236}">
                      <a16:creationId xmlns:a16="http://schemas.microsoft.com/office/drawing/2014/main" id="{6E1BAAA1-E398-43A1-AA55-FF18276C7464}"/>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59" name="標題 1">
                <a:extLst>
                  <a:ext uri="{FF2B5EF4-FFF2-40B4-BE49-F238E27FC236}">
                    <a16:creationId xmlns:a16="http://schemas.microsoft.com/office/drawing/2014/main" id="{63AAC26F-6C57-45F0-8DA8-A8FDA33C5DBF}"/>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總體狀況</a:t>
                </a:r>
              </a:p>
            </p:txBody>
          </p:sp>
        </p:grpSp>
        <p:sp>
          <p:nvSpPr>
            <p:cNvPr id="57" name="標題 1">
              <a:extLst>
                <a:ext uri="{FF2B5EF4-FFF2-40B4-BE49-F238E27FC236}">
                  <a16:creationId xmlns:a16="http://schemas.microsoft.com/office/drawing/2014/main" id="{8B50F1ED-3215-438A-B7BD-ED5E1AA64C90}"/>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
        <p:nvSpPr>
          <p:cNvPr id="25" name="箭號: 向上 24">
            <a:extLst>
              <a:ext uri="{FF2B5EF4-FFF2-40B4-BE49-F238E27FC236}">
                <a16:creationId xmlns:a16="http://schemas.microsoft.com/office/drawing/2014/main" id="{C5AE2903-049A-481F-9BB1-6C7C58F568A7}"/>
              </a:ext>
            </a:extLst>
          </p:cNvPr>
          <p:cNvSpPr/>
          <p:nvPr/>
        </p:nvSpPr>
        <p:spPr>
          <a:xfrm rot="5400000">
            <a:off x="1504070" y="5286762"/>
            <a:ext cx="393137" cy="706321"/>
          </a:xfrm>
          <a:prstGeom prst="upArrow">
            <a:avLst/>
          </a:prstGeom>
          <a:solidFill>
            <a:srgbClr val="FF654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 name="箭號: 向上 25">
            <a:extLst>
              <a:ext uri="{FF2B5EF4-FFF2-40B4-BE49-F238E27FC236}">
                <a16:creationId xmlns:a16="http://schemas.microsoft.com/office/drawing/2014/main" id="{38E216B2-9B3A-4CC5-A38A-665E351D8045}"/>
              </a:ext>
            </a:extLst>
          </p:cNvPr>
          <p:cNvSpPr/>
          <p:nvPr/>
        </p:nvSpPr>
        <p:spPr>
          <a:xfrm rot="5400000">
            <a:off x="1504070" y="5719192"/>
            <a:ext cx="393137" cy="706321"/>
          </a:xfrm>
          <a:prstGeom prst="upArrow">
            <a:avLst/>
          </a:prstGeom>
          <a:solidFill>
            <a:srgbClr val="2B95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文字方塊 26">
            <a:extLst>
              <a:ext uri="{FF2B5EF4-FFF2-40B4-BE49-F238E27FC236}">
                <a16:creationId xmlns:a16="http://schemas.microsoft.com/office/drawing/2014/main" id="{2005FDCF-C59E-4341-94C6-3E05D2857C3D}"/>
              </a:ext>
            </a:extLst>
          </p:cNvPr>
          <p:cNvSpPr txBox="1"/>
          <p:nvPr/>
        </p:nvSpPr>
        <p:spPr>
          <a:xfrm>
            <a:off x="199540" y="5443354"/>
            <a:ext cx="1344168" cy="369332"/>
          </a:xfrm>
          <a:prstGeom prst="rect">
            <a:avLst/>
          </a:prstGeom>
          <a:noFill/>
        </p:spPr>
        <p:txBody>
          <a:bodyPr wrap="square" rtlCol="0">
            <a:spAutoFit/>
          </a:bodyPr>
          <a:lstStyle/>
          <a:p>
            <a:r>
              <a:rPr lang="zh-TW" altLang="en-US" b="1" dirty="0">
                <a:solidFill>
                  <a:srgbClr val="FF6549"/>
                </a:solidFill>
                <a:latin typeface="Yu Mincho" panose="02020400000000000000" pitchFamily="18" charset="-128"/>
                <a:ea typeface="Yu Mincho" panose="02020400000000000000" pitchFamily="18" charset="-128"/>
              </a:rPr>
              <a:t>平均票房</a:t>
            </a:r>
          </a:p>
        </p:txBody>
      </p:sp>
      <p:sp>
        <p:nvSpPr>
          <p:cNvPr id="28" name="文字方塊 27">
            <a:extLst>
              <a:ext uri="{FF2B5EF4-FFF2-40B4-BE49-F238E27FC236}">
                <a16:creationId xmlns:a16="http://schemas.microsoft.com/office/drawing/2014/main" id="{801690BE-747D-4A79-9285-9584304EB682}"/>
              </a:ext>
            </a:extLst>
          </p:cNvPr>
          <p:cNvSpPr txBox="1"/>
          <p:nvPr/>
        </p:nvSpPr>
        <p:spPr>
          <a:xfrm>
            <a:off x="199540" y="5854543"/>
            <a:ext cx="1344168" cy="369332"/>
          </a:xfrm>
          <a:prstGeom prst="rect">
            <a:avLst/>
          </a:prstGeom>
          <a:noFill/>
        </p:spPr>
        <p:txBody>
          <a:bodyPr wrap="square" rtlCol="0">
            <a:spAutoFit/>
          </a:bodyPr>
          <a:lstStyle/>
          <a:p>
            <a:r>
              <a:rPr lang="zh-TW" altLang="en-US" b="1" dirty="0">
                <a:solidFill>
                  <a:srgbClr val="2B952B"/>
                </a:solidFill>
                <a:latin typeface="Yu Mincho" panose="02020400000000000000" pitchFamily="18" charset="-128"/>
                <a:ea typeface="Yu Mincho" panose="02020400000000000000" pitchFamily="18" charset="-128"/>
              </a:rPr>
              <a:t>平均成本</a:t>
            </a:r>
          </a:p>
        </p:txBody>
      </p:sp>
      <p:sp>
        <p:nvSpPr>
          <p:cNvPr id="29" name="箭號: 向上 28">
            <a:extLst>
              <a:ext uri="{FF2B5EF4-FFF2-40B4-BE49-F238E27FC236}">
                <a16:creationId xmlns:a16="http://schemas.microsoft.com/office/drawing/2014/main" id="{628CA4DC-7116-4EE7-8040-0221E243D504}"/>
              </a:ext>
            </a:extLst>
          </p:cNvPr>
          <p:cNvSpPr/>
          <p:nvPr/>
        </p:nvSpPr>
        <p:spPr>
          <a:xfrm rot="5400000" flipV="1">
            <a:off x="10172212" y="4095081"/>
            <a:ext cx="393137" cy="646210"/>
          </a:xfrm>
          <a:prstGeom prst="upArrow">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文字方塊 29">
            <a:extLst>
              <a:ext uri="{FF2B5EF4-FFF2-40B4-BE49-F238E27FC236}">
                <a16:creationId xmlns:a16="http://schemas.microsoft.com/office/drawing/2014/main" id="{D026AD39-08E5-46C6-B2AE-69A85750255B}"/>
              </a:ext>
            </a:extLst>
          </p:cNvPr>
          <p:cNvSpPr txBox="1"/>
          <p:nvPr/>
        </p:nvSpPr>
        <p:spPr>
          <a:xfrm>
            <a:off x="10681716" y="4245421"/>
            <a:ext cx="1344168" cy="369332"/>
          </a:xfrm>
          <a:prstGeom prst="rect">
            <a:avLst/>
          </a:prstGeom>
          <a:noFill/>
        </p:spPr>
        <p:txBody>
          <a:bodyPr wrap="square" rtlCol="0">
            <a:spAutoFit/>
          </a:bodyPr>
          <a:lstStyle/>
          <a:p>
            <a:r>
              <a:rPr lang="zh-TW" altLang="en-US" b="1" dirty="0">
                <a:solidFill>
                  <a:schemeClr val="accent1"/>
                </a:solidFill>
                <a:latin typeface="Yu Mincho" panose="02020400000000000000" pitchFamily="18" charset="-128"/>
                <a:ea typeface="Yu Mincho" panose="02020400000000000000" pitchFamily="18" charset="-128"/>
              </a:rPr>
              <a:t>上映數量</a:t>
            </a:r>
          </a:p>
        </p:txBody>
      </p:sp>
      <p:grpSp>
        <p:nvGrpSpPr>
          <p:cNvPr id="33" name="群組 32">
            <a:extLst>
              <a:ext uri="{FF2B5EF4-FFF2-40B4-BE49-F238E27FC236}">
                <a16:creationId xmlns:a16="http://schemas.microsoft.com/office/drawing/2014/main" id="{D59B5994-5900-4B06-9C2A-E90320613E6A}"/>
              </a:ext>
            </a:extLst>
          </p:cNvPr>
          <p:cNvGrpSpPr/>
          <p:nvPr/>
        </p:nvGrpSpPr>
        <p:grpSpPr>
          <a:xfrm>
            <a:off x="7048705" y="1132696"/>
            <a:ext cx="3243374" cy="1474212"/>
            <a:chOff x="9065406" y="1471052"/>
            <a:chExt cx="3571944" cy="1474212"/>
          </a:xfrm>
        </p:grpSpPr>
        <p:sp>
          <p:nvSpPr>
            <p:cNvPr id="34" name="矩形: 圓角 33">
              <a:extLst>
                <a:ext uri="{FF2B5EF4-FFF2-40B4-BE49-F238E27FC236}">
                  <a16:creationId xmlns:a16="http://schemas.microsoft.com/office/drawing/2014/main" id="{6C3358E7-3FE0-45D1-978E-49F0DCC40471}"/>
                </a:ext>
              </a:extLst>
            </p:cNvPr>
            <p:cNvSpPr/>
            <p:nvPr/>
          </p:nvSpPr>
          <p:spPr>
            <a:xfrm>
              <a:off x="9065406" y="1471052"/>
              <a:ext cx="3571944" cy="1474212"/>
            </a:xfrm>
            <a:prstGeom prst="roundRect">
              <a:avLst/>
            </a:prstGeom>
            <a:solidFill>
              <a:schemeClr val="accent4">
                <a:lumMod val="20000"/>
                <a:lumOff val="80000"/>
                <a:alpha val="38824"/>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矩形 34">
              <a:extLst>
                <a:ext uri="{FF2B5EF4-FFF2-40B4-BE49-F238E27FC236}">
                  <a16:creationId xmlns:a16="http://schemas.microsoft.com/office/drawing/2014/main" id="{F79498AB-E6E7-4178-954D-D2417CA68B41}"/>
                </a:ext>
              </a:extLst>
            </p:cNvPr>
            <p:cNvSpPr/>
            <p:nvPr/>
          </p:nvSpPr>
          <p:spPr>
            <a:xfrm>
              <a:off x="9159547" y="1561057"/>
              <a:ext cx="3383663" cy="1323439"/>
            </a:xfrm>
            <a:prstGeom prst="rect">
              <a:avLst/>
            </a:prstGeom>
            <a:noFill/>
          </p:spPr>
          <p:txBody>
            <a:bodyPr wrap="square" lIns="91440" tIns="45720" rIns="91440" bIns="45720">
              <a:spAutoFit/>
            </a:bodyPr>
            <a:lstStyle/>
            <a:p>
              <a:pPr>
                <a:buBlip>
                  <a:blip r:embed="rId4"/>
                </a:buBlip>
              </a:pPr>
              <a:r>
                <a:rPr lang="zh-TW" altLang="en-US" sz="2000" dirty="0">
                  <a:ln w="0"/>
                  <a:latin typeface="Yu Mincho" panose="02020400000000000000" pitchFamily="18" charset="-128"/>
                  <a:ea typeface="Yu Mincho" panose="02020400000000000000" pitchFamily="18" charset="-128"/>
                </a:rPr>
                <a:t> 技術進步</a:t>
              </a:r>
              <a:endParaRPr lang="en-US" altLang="zh-TW" sz="2000" cap="none" spc="0" dirty="0">
                <a:ln w="0"/>
                <a:latin typeface="Yu Mincho" panose="02020400000000000000" pitchFamily="18" charset="-128"/>
                <a:ea typeface="Yu Mincho" panose="02020400000000000000" pitchFamily="18" charset="-128"/>
              </a:endParaRPr>
            </a:p>
            <a:p>
              <a:pPr>
                <a:buBlip>
                  <a:blip r:embed="rId4"/>
                </a:buBlip>
              </a:pPr>
              <a:r>
                <a:rPr lang="zh-TW" altLang="en-US" sz="2000" cap="none" spc="0" dirty="0">
                  <a:ln w="0"/>
                  <a:latin typeface="Yu Mincho" panose="02020400000000000000" pitchFamily="18" charset="-128"/>
                  <a:ea typeface="Yu Mincho" panose="02020400000000000000" pitchFamily="18" charset="-128"/>
                </a:rPr>
                <a:t> 全球化</a:t>
              </a:r>
              <a:endParaRPr lang="en-US" altLang="zh-TW" sz="2000" cap="none" spc="0" dirty="0">
                <a:ln w="0"/>
                <a:latin typeface="Yu Mincho" panose="02020400000000000000" pitchFamily="18" charset="-128"/>
                <a:ea typeface="Yu Mincho" panose="02020400000000000000" pitchFamily="18" charset="-128"/>
              </a:endParaRPr>
            </a:p>
            <a:p>
              <a:pPr>
                <a:buBlip>
                  <a:blip r:embed="rId4"/>
                </a:buBlip>
              </a:pPr>
              <a:r>
                <a:rPr lang="zh-TW" altLang="en-US" sz="2000" cap="none" spc="0" dirty="0">
                  <a:ln w="0"/>
                  <a:latin typeface="Yu Mincho" panose="02020400000000000000" pitchFamily="18" charset="-128"/>
                  <a:ea typeface="Yu Mincho" panose="02020400000000000000" pitchFamily="18" charset="-128"/>
                </a:rPr>
                <a:t> 娛樂消費的擴大</a:t>
              </a:r>
            </a:p>
            <a:p>
              <a:pPr>
                <a:buBlip>
                  <a:blip r:embed="rId4"/>
                </a:buBlip>
              </a:pPr>
              <a:r>
                <a:rPr lang="zh-TW" altLang="en-US" sz="2000" cap="none" spc="0" dirty="0">
                  <a:ln w="0"/>
                  <a:latin typeface="Yu Mincho" panose="02020400000000000000" pitchFamily="18" charset="-128"/>
                  <a:ea typeface="Yu Mincho" panose="02020400000000000000" pitchFamily="18" charset="-128"/>
                </a:rPr>
                <a:t> 大型連鎖影院的興起</a:t>
              </a:r>
              <a:endParaRPr lang="en-US" altLang="zh-TW" sz="2400" cap="none" spc="0" dirty="0">
                <a:ln w="0"/>
                <a:latin typeface="Yu Mincho" panose="02020400000000000000" pitchFamily="18" charset="-128"/>
                <a:ea typeface="Yu Mincho" panose="02020400000000000000" pitchFamily="18" charset="-128"/>
              </a:endParaRPr>
            </a:p>
          </p:txBody>
        </p:sp>
      </p:grpSp>
    </p:spTree>
    <p:extLst>
      <p:ext uri="{BB962C8B-B14F-4D97-AF65-F5344CB8AC3E}">
        <p14:creationId xmlns:p14="http://schemas.microsoft.com/office/powerpoint/2010/main" val="2688867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45</a:t>
            </a:fld>
            <a:endParaRPr lang="zh-TW" altLang="en-US"/>
          </a:p>
        </p:txBody>
      </p:sp>
      <p:pic>
        <p:nvPicPr>
          <p:cNvPr id="1026" name="Picture 2">
            <a:extLst>
              <a:ext uri="{FF2B5EF4-FFF2-40B4-BE49-F238E27FC236}">
                <a16:creationId xmlns:a16="http://schemas.microsoft.com/office/drawing/2014/main" id="{A811BA79-F24F-4097-8A62-12F681CBD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263" y="836909"/>
            <a:ext cx="9760799" cy="602824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群組 25">
            <a:extLst>
              <a:ext uri="{FF2B5EF4-FFF2-40B4-BE49-F238E27FC236}">
                <a16:creationId xmlns:a16="http://schemas.microsoft.com/office/drawing/2014/main" id="{DF4B0253-7019-46C6-B3FE-CB90E72FE02E}"/>
              </a:ext>
            </a:extLst>
          </p:cNvPr>
          <p:cNvGrpSpPr/>
          <p:nvPr/>
        </p:nvGrpSpPr>
        <p:grpSpPr>
          <a:xfrm>
            <a:off x="1" y="-567239"/>
            <a:ext cx="12191999" cy="1407527"/>
            <a:chOff x="-96252" y="-573091"/>
            <a:chExt cx="12191999" cy="1407527"/>
          </a:xfrm>
        </p:grpSpPr>
        <p:grpSp>
          <p:nvGrpSpPr>
            <p:cNvPr id="27" name="群組 26">
              <a:extLst>
                <a:ext uri="{FF2B5EF4-FFF2-40B4-BE49-F238E27FC236}">
                  <a16:creationId xmlns:a16="http://schemas.microsoft.com/office/drawing/2014/main" id="{A65185AC-C46D-4D3F-B075-5351AB4B3C07}"/>
                </a:ext>
              </a:extLst>
            </p:cNvPr>
            <p:cNvGrpSpPr/>
            <p:nvPr/>
          </p:nvGrpSpPr>
          <p:grpSpPr>
            <a:xfrm>
              <a:off x="-96252" y="-219507"/>
              <a:ext cx="12191999" cy="1053943"/>
              <a:chOff x="1" y="-219507"/>
              <a:chExt cx="12191999" cy="1268989"/>
            </a:xfrm>
          </p:grpSpPr>
          <p:sp>
            <p:nvSpPr>
              <p:cNvPr id="29" name="矩形 28">
                <a:extLst>
                  <a:ext uri="{FF2B5EF4-FFF2-40B4-BE49-F238E27FC236}">
                    <a16:creationId xmlns:a16="http://schemas.microsoft.com/office/drawing/2014/main" id="{656C69B8-7986-46E7-9055-383933ED2AFD}"/>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0" name="平行四边形 11">
                <a:extLst>
                  <a:ext uri="{FF2B5EF4-FFF2-40B4-BE49-F238E27FC236}">
                    <a16:creationId xmlns:a16="http://schemas.microsoft.com/office/drawing/2014/main" id="{E1F52ACE-4659-41C4-AE88-07FDF70D5CFB}"/>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1" name="平行四边形 12">
                <a:extLst>
                  <a:ext uri="{FF2B5EF4-FFF2-40B4-BE49-F238E27FC236}">
                    <a16:creationId xmlns:a16="http://schemas.microsoft.com/office/drawing/2014/main" id="{B472F379-FCBD-4CE9-AFB5-B3A6BB3673D6}"/>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2" name="平行四边形 13">
                <a:extLst>
                  <a:ext uri="{FF2B5EF4-FFF2-40B4-BE49-F238E27FC236}">
                    <a16:creationId xmlns:a16="http://schemas.microsoft.com/office/drawing/2014/main" id="{B373D027-D190-4BA5-9EE7-0F309FE8518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3" name="平行四边形 21">
                <a:extLst>
                  <a:ext uri="{FF2B5EF4-FFF2-40B4-BE49-F238E27FC236}">
                    <a16:creationId xmlns:a16="http://schemas.microsoft.com/office/drawing/2014/main" id="{4CFB5AC8-ED99-492E-9853-B25DBA9EA03A}"/>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4" name="平行四边形 22">
                <a:extLst>
                  <a:ext uri="{FF2B5EF4-FFF2-40B4-BE49-F238E27FC236}">
                    <a16:creationId xmlns:a16="http://schemas.microsoft.com/office/drawing/2014/main" id="{DA82871D-0A2F-4902-85D6-D9A378C295AB}"/>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8" name="標題 1">
              <a:extLst>
                <a:ext uri="{FF2B5EF4-FFF2-40B4-BE49-F238E27FC236}">
                  <a16:creationId xmlns:a16="http://schemas.microsoft.com/office/drawing/2014/main" id="{6FD06477-91F2-4D18-A67B-39CDB2AEEA62}"/>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總體狀況</a:t>
              </a:r>
            </a:p>
          </p:txBody>
        </p:sp>
      </p:grpSp>
      <p:sp>
        <p:nvSpPr>
          <p:cNvPr id="25" name="橢圓 24">
            <a:extLst>
              <a:ext uri="{FF2B5EF4-FFF2-40B4-BE49-F238E27FC236}">
                <a16:creationId xmlns:a16="http://schemas.microsoft.com/office/drawing/2014/main" id="{34A5A279-9441-475D-A4C0-F285C145690B}"/>
              </a:ext>
            </a:extLst>
          </p:cNvPr>
          <p:cNvSpPr/>
          <p:nvPr/>
        </p:nvSpPr>
        <p:spPr>
          <a:xfrm>
            <a:off x="3810000" y="1100092"/>
            <a:ext cx="394805" cy="3667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箭號: 向上 37">
            <a:extLst>
              <a:ext uri="{FF2B5EF4-FFF2-40B4-BE49-F238E27FC236}">
                <a16:creationId xmlns:a16="http://schemas.microsoft.com/office/drawing/2014/main" id="{DF08DA1E-6F47-4820-A196-F96DB1F848B6}"/>
              </a:ext>
            </a:extLst>
          </p:cNvPr>
          <p:cNvSpPr/>
          <p:nvPr/>
        </p:nvSpPr>
        <p:spPr>
          <a:xfrm rot="5400000">
            <a:off x="1504070" y="5286762"/>
            <a:ext cx="393137" cy="706321"/>
          </a:xfrm>
          <a:prstGeom prst="upArrow">
            <a:avLst/>
          </a:prstGeom>
          <a:solidFill>
            <a:srgbClr val="FF654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箭號: 向上 41">
            <a:extLst>
              <a:ext uri="{FF2B5EF4-FFF2-40B4-BE49-F238E27FC236}">
                <a16:creationId xmlns:a16="http://schemas.microsoft.com/office/drawing/2014/main" id="{6B82A305-0E10-4E13-AD3C-6A1CE0600E1F}"/>
              </a:ext>
            </a:extLst>
          </p:cNvPr>
          <p:cNvSpPr/>
          <p:nvPr/>
        </p:nvSpPr>
        <p:spPr>
          <a:xfrm rot="5400000">
            <a:off x="1504070" y="5719192"/>
            <a:ext cx="393137" cy="706321"/>
          </a:xfrm>
          <a:prstGeom prst="upArrow">
            <a:avLst/>
          </a:prstGeom>
          <a:solidFill>
            <a:srgbClr val="2B95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文字方塊 40">
            <a:extLst>
              <a:ext uri="{FF2B5EF4-FFF2-40B4-BE49-F238E27FC236}">
                <a16:creationId xmlns:a16="http://schemas.microsoft.com/office/drawing/2014/main" id="{07D1B638-3599-47FE-8C43-1491B6D92933}"/>
              </a:ext>
            </a:extLst>
          </p:cNvPr>
          <p:cNvSpPr txBox="1"/>
          <p:nvPr/>
        </p:nvSpPr>
        <p:spPr>
          <a:xfrm>
            <a:off x="199540" y="5443354"/>
            <a:ext cx="1344168" cy="369332"/>
          </a:xfrm>
          <a:prstGeom prst="rect">
            <a:avLst/>
          </a:prstGeom>
          <a:noFill/>
        </p:spPr>
        <p:txBody>
          <a:bodyPr wrap="square" rtlCol="0">
            <a:spAutoFit/>
          </a:bodyPr>
          <a:lstStyle/>
          <a:p>
            <a:r>
              <a:rPr lang="zh-TW" altLang="en-US" b="1" dirty="0">
                <a:solidFill>
                  <a:srgbClr val="FF6549"/>
                </a:solidFill>
                <a:latin typeface="Yu Mincho" panose="02020400000000000000" pitchFamily="18" charset="-128"/>
                <a:ea typeface="Yu Mincho" panose="02020400000000000000" pitchFamily="18" charset="-128"/>
              </a:rPr>
              <a:t>平均票房</a:t>
            </a:r>
          </a:p>
        </p:txBody>
      </p:sp>
      <p:sp>
        <p:nvSpPr>
          <p:cNvPr id="44" name="文字方塊 43">
            <a:extLst>
              <a:ext uri="{FF2B5EF4-FFF2-40B4-BE49-F238E27FC236}">
                <a16:creationId xmlns:a16="http://schemas.microsoft.com/office/drawing/2014/main" id="{D0AC693B-6687-4472-93B8-D08EC5699174}"/>
              </a:ext>
            </a:extLst>
          </p:cNvPr>
          <p:cNvSpPr txBox="1"/>
          <p:nvPr/>
        </p:nvSpPr>
        <p:spPr>
          <a:xfrm>
            <a:off x="199540" y="5854543"/>
            <a:ext cx="1344168" cy="369332"/>
          </a:xfrm>
          <a:prstGeom prst="rect">
            <a:avLst/>
          </a:prstGeom>
          <a:noFill/>
        </p:spPr>
        <p:txBody>
          <a:bodyPr wrap="square" rtlCol="0">
            <a:spAutoFit/>
          </a:bodyPr>
          <a:lstStyle/>
          <a:p>
            <a:r>
              <a:rPr lang="zh-TW" altLang="en-US" b="1" dirty="0">
                <a:solidFill>
                  <a:srgbClr val="2B952B"/>
                </a:solidFill>
                <a:latin typeface="Yu Mincho" panose="02020400000000000000" pitchFamily="18" charset="-128"/>
                <a:ea typeface="Yu Mincho" panose="02020400000000000000" pitchFamily="18" charset="-128"/>
              </a:rPr>
              <a:t>平均成本</a:t>
            </a:r>
          </a:p>
        </p:txBody>
      </p:sp>
      <p:sp>
        <p:nvSpPr>
          <p:cNvPr id="37" name="標題 1">
            <a:extLst>
              <a:ext uri="{FF2B5EF4-FFF2-40B4-BE49-F238E27FC236}">
                <a16:creationId xmlns:a16="http://schemas.microsoft.com/office/drawing/2014/main" id="{37B34ABB-7279-45B9-870F-DDCB27CD8871}"/>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
        <p:nvSpPr>
          <p:cNvPr id="3" name="箭號: 向上 2">
            <a:extLst>
              <a:ext uri="{FF2B5EF4-FFF2-40B4-BE49-F238E27FC236}">
                <a16:creationId xmlns:a16="http://schemas.microsoft.com/office/drawing/2014/main" id="{8E36F1B0-2826-080C-1306-DE7543C94379}"/>
              </a:ext>
            </a:extLst>
          </p:cNvPr>
          <p:cNvSpPr/>
          <p:nvPr/>
        </p:nvSpPr>
        <p:spPr>
          <a:xfrm rot="5400000" flipV="1">
            <a:off x="10172212" y="4095081"/>
            <a:ext cx="393137" cy="646210"/>
          </a:xfrm>
          <a:prstGeom prst="upArrow">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文字方塊 4">
            <a:extLst>
              <a:ext uri="{FF2B5EF4-FFF2-40B4-BE49-F238E27FC236}">
                <a16:creationId xmlns:a16="http://schemas.microsoft.com/office/drawing/2014/main" id="{DE7FAE5F-E175-107D-BE42-72936E5D1164}"/>
              </a:ext>
            </a:extLst>
          </p:cNvPr>
          <p:cNvSpPr txBox="1"/>
          <p:nvPr/>
        </p:nvSpPr>
        <p:spPr>
          <a:xfrm>
            <a:off x="10681716" y="4245421"/>
            <a:ext cx="1344168" cy="369332"/>
          </a:xfrm>
          <a:prstGeom prst="rect">
            <a:avLst/>
          </a:prstGeom>
          <a:noFill/>
        </p:spPr>
        <p:txBody>
          <a:bodyPr wrap="square" rtlCol="0">
            <a:spAutoFit/>
          </a:bodyPr>
          <a:lstStyle/>
          <a:p>
            <a:r>
              <a:rPr lang="zh-TW" altLang="en-US" b="1" dirty="0">
                <a:solidFill>
                  <a:schemeClr val="accent1"/>
                </a:solidFill>
                <a:latin typeface="Yu Mincho" panose="02020400000000000000" pitchFamily="18" charset="-128"/>
                <a:ea typeface="Yu Mincho" panose="02020400000000000000" pitchFamily="18" charset="-128"/>
              </a:rPr>
              <a:t>上映數量</a:t>
            </a:r>
          </a:p>
        </p:txBody>
      </p:sp>
      <p:sp>
        <p:nvSpPr>
          <p:cNvPr id="6" name="語音泡泡: 圓角矩形 5">
            <a:extLst>
              <a:ext uri="{FF2B5EF4-FFF2-40B4-BE49-F238E27FC236}">
                <a16:creationId xmlns:a16="http://schemas.microsoft.com/office/drawing/2014/main" id="{BCB67A1B-36A5-676A-8BFA-389535EF1DA0}"/>
              </a:ext>
            </a:extLst>
          </p:cNvPr>
          <p:cNvSpPr/>
          <p:nvPr/>
        </p:nvSpPr>
        <p:spPr>
          <a:xfrm>
            <a:off x="4430661" y="1283471"/>
            <a:ext cx="2391083" cy="914400"/>
          </a:xfrm>
          <a:prstGeom prst="wedgeRoundRectCallout">
            <a:avLst>
              <a:gd name="adj1" fmla="val -59478"/>
              <a:gd name="adj2" fmla="val -35395"/>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Blip>
                <a:blip r:embed="rId4"/>
              </a:buBlip>
            </a:pPr>
            <a:r>
              <a:rPr lang="zh-TW" altLang="en-US" sz="2000" dirty="0">
                <a:ln w="0"/>
                <a:solidFill>
                  <a:schemeClr val="tx1"/>
                </a:solidFill>
                <a:latin typeface="Yu Mincho" panose="02020400000000000000" pitchFamily="18" charset="-128"/>
                <a:ea typeface="Yu Mincho" panose="02020400000000000000" pitchFamily="18" charset="-128"/>
              </a:rPr>
              <a:t>二戰後商業復甦</a:t>
            </a:r>
            <a:endParaRPr lang="en-US" altLang="zh-TW" sz="2000" cap="none" spc="0" dirty="0">
              <a:ln w="0"/>
              <a:solidFill>
                <a:schemeClr val="tx1"/>
              </a:solidFill>
              <a:latin typeface="Yu Mincho" panose="02020400000000000000" pitchFamily="18" charset="-128"/>
              <a:ea typeface="Yu Mincho" panose="02020400000000000000" pitchFamily="18" charset="-128"/>
            </a:endParaRPr>
          </a:p>
          <a:p>
            <a:pPr>
              <a:buBlip>
                <a:blip r:embed="rId4"/>
              </a:buBlip>
            </a:pPr>
            <a:r>
              <a:rPr lang="zh-TW" altLang="en-US" sz="2000" cap="none" spc="0" dirty="0">
                <a:ln w="0"/>
                <a:solidFill>
                  <a:schemeClr val="tx1"/>
                </a:solidFill>
                <a:latin typeface="Yu Mincho" panose="02020400000000000000" pitchFamily="18" charset="-128"/>
                <a:ea typeface="Yu Mincho" panose="02020400000000000000" pitchFamily="18" charset="-128"/>
              </a:rPr>
              <a:t> </a:t>
            </a:r>
            <a:r>
              <a:rPr lang="zh-TW" altLang="en-US" sz="2000" dirty="0">
                <a:ln w="0"/>
                <a:solidFill>
                  <a:schemeClr val="tx1"/>
                </a:solidFill>
                <a:latin typeface="Yu Mincho" panose="02020400000000000000" pitchFamily="18" charset="-128"/>
                <a:ea typeface="Yu Mincho" panose="02020400000000000000" pitchFamily="18" charset="-128"/>
              </a:rPr>
              <a:t>電影產業發展盛</a:t>
            </a:r>
            <a:endParaRPr lang="zh-TW" altLang="en-US" sz="2000" dirty="0">
              <a:solidFill>
                <a:schemeClr val="tx1"/>
              </a:solidFill>
            </a:endParaRPr>
          </a:p>
        </p:txBody>
      </p:sp>
    </p:spTree>
    <p:extLst>
      <p:ext uri="{BB962C8B-B14F-4D97-AF65-F5344CB8AC3E}">
        <p14:creationId xmlns:p14="http://schemas.microsoft.com/office/powerpoint/2010/main" val="1731598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46</a:t>
            </a:fld>
            <a:endParaRPr lang="zh-TW" altLang="en-US"/>
          </a:p>
        </p:txBody>
      </p:sp>
      <p:pic>
        <p:nvPicPr>
          <p:cNvPr id="1026" name="Picture 2">
            <a:extLst>
              <a:ext uri="{FF2B5EF4-FFF2-40B4-BE49-F238E27FC236}">
                <a16:creationId xmlns:a16="http://schemas.microsoft.com/office/drawing/2014/main" id="{A811BA79-F24F-4097-8A62-12F681CBD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263" y="836909"/>
            <a:ext cx="9760799" cy="602824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群組 25">
            <a:extLst>
              <a:ext uri="{FF2B5EF4-FFF2-40B4-BE49-F238E27FC236}">
                <a16:creationId xmlns:a16="http://schemas.microsoft.com/office/drawing/2014/main" id="{DF4B0253-7019-46C6-B3FE-CB90E72FE02E}"/>
              </a:ext>
            </a:extLst>
          </p:cNvPr>
          <p:cNvGrpSpPr/>
          <p:nvPr/>
        </p:nvGrpSpPr>
        <p:grpSpPr>
          <a:xfrm>
            <a:off x="1" y="-567239"/>
            <a:ext cx="12191999" cy="1407527"/>
            <a:chOff x="-96252" y="-573091"/>
            <a:chExt cx="12191999" cy="1407527"/>
          </a:xfrm>
        </p:grpSpPr>
        <p:grpSp>
          <p:nvGrpSpPr>
            <p:cNvPr id="27" name="群組 26">
              <a:extLst>
                <a:ext uri="{FF2B5EF4-FFF2-40B4-BE49-F238E27FC236}">
                  <a16:creationId xmlns:a16="http://schemas.microsoft.com/office/drawing/2014/main" id="{A65185AC-C46D-4D3F-B075-5351AB4B3C07}"/>
                </a:ext>
              </a:extLst>
            </p:cNvPr>
            <p:cNvGrpSpPr/>
            <p:nvPr/>
          </p:nvGrpSpPr>
          <p:grpSpPr>
            <a:xfrm>
              <a:off x="-96252" y="-219507"/>
              <a:ext cx="12191999" cy="1053943"/>
              <a:chOff x="1" y="-219507"/>
              <a:chExt cx="12191999" cy="1268989"/>
            </a:xfrm>
          </p:grpSpPr>
          <p:sp>
            <p:nvSpPr>
              <p:cNvPr id="29" name="矩形 28">
                <a:extLst>
                  <a:ext uri="{FF2B5EF4-FFF2-40B4-BE49-F238E27FC236}">
                    <a16:creationId xmlns:a16="http://schemas.microsoft.com/office/drawing/2014/main" id="{656C69B8-7986-46E7-9055-383933ED2AFD}"/>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0" name="平行四边形 11">
                <a:extLst>
                  <a:ext uri="{FF2B5EF4-FFF2-40B4-BE49-F238E27FC236}">
                    <a16:creationId xmlns:a16="http://schemas.microsoft.com/office/drawing/2014/main" id="{E1F52ACE-4659-41C4-AE88-07FDF70D5CFB}"/>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1" name="平行四边形 12">
                <a:extLst>
                  <a:ext uri="{FF2B5EF4-FFF2-40B4-BE49-F238E27FC236}">
                    <a16:creationId xmlns:a16="http://schemas.microsoft.com/office/drawing/2014/main" id="{B472F379-FCBD-4CE9-AFB5-B3A6BB3673D6}"/>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2" name="平行四边形 13">
                <a:extLst>
                  <a:ext uri="{FF2B5EF4-FFF2-40B4-BE49-F238E27FC236}">
                    <a16:creationId xmlns:a16="http://schemas.microsoft.com/office/drawing/2014/main" id="{B373D027-D190-4BA5-9EE7-0F309FE8518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3" name="平行四边形 21">
                <a:extLst>
                  <a:ext uri="{FF2B5EF4-FFF2-40B4-BE49-F238E27FC236}">
                    <a16:creationId xmlns:a16="http://schemas.microsoft.com/office/drawing/2014/main" id="{4CFB5AC8-ED99-492E-9853-B25DBA9EA03A}"/>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4" name="平行四边形 22">
                <a:extLst>
                  <a:ext uri="{FF2B5EF4-FFF2-40B4-BE49-F238E27FC236}">
                    <a16:creationId xmlns:a16="http://schemas.microsoft.com/office/drawing/2014/main" id="{DA82871D-0A2F-4902-85D6-D9A378C295AB}"/>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8" name="標題 1">
              <a:extLst>
                <a:ext uri="{FF2B5EF4-FFF2-40B4-BE49-F238E27FC236}">
                  <a16:creationId xmlns:a16="http://schemas.microsoft.com/office/drawing/2014/main" id="{6FD06477-91F2-4D18-A67B-39CDB2AEEA62}"/>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總體狀況</a:t>
              </a:r>
            </a:p>
          </p:txBody>
        </p:sp>
      </p:grpSp>
      <p:sp>
        <p:nvSpPr>
          <p:cNvPr id="25" name="橢圓 24">
            <a:extLst>
              <a:ext uri="{FF2B5EF4-FFF2-40B4-BE49-F238E27FC236}">
                <a16:creationId xmlns:a16="http://schemas.microsoft.com/office/drawing/2014/main" id="{34A5A279-9441-475D-A4C0-F285C145690B}"/>
              </a:ext>
            </a:extLst>
          </p:cNvPr>
          <p:cNvSpPr/>
          <p:nvPr/>
        </p:nvSpPr>
        <p:spPr>
          <a:xfrm>
            <a:off x="3810000" y="1100092"/>
            <a:ext cx="394805" cy="3667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箭號: 向上 37">
            <a:extLst>
              <a:ext uri="{FF2B5EF4-FFF2-40B4-BE49-F238E27FC236}">
                <a16:creationId xmlns:a16="http://schemas.microsoft.com/office/drawing/2014/main" id="{DF08DA1E-6F47-4820-A196-F96DB1F848B6}"/>
              </a:ext>
            </a:extLst>
          </p:cNvPr>
          <p:cNvSpPr/>
          <p:nvPr/>
        </p:nvSpPr>
        <p:spPr>
          <a:xfrm rot="5400000">
            <a:off x="1504070" y="5286762"/>
            <a:ext cx="393137" cy="706321"/>
          </a:xfrm>
          <a:prstGeom prst="upArrow">
            <a:avLst/>
          </a:prstGeom>
          <a:solidFill>
            <a:srgbClr val="FF654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箭號: 向上 41">
            <a:extLst>
              <a:ext uri="{FF2B5EF4-FFF2-40B4-BE49-F238E27FC236}">
                <a16:creationId xmlns:a16="http://schemas.microsoft.com/office/drawing/2014/main" id="{6B82A305-0E10-4E13-AD3C-6A1CE0600E1F}"/>
              </a:ext>
            </a:extLst>
          </p:cNvPr>
          <p:cNvSpPr/>
          <p:nvPr/>
        </p:nvSpPr>
        <p:spPr>
          <a:xfrm rot="5400000">
            <a:off x="1504070" y="5719192"/>
            <a:ext cx="393137" cy="706321"/>
          </a:xfrm>
          <a:prstGeom prst="upArrow">
            <a:avLst/>
          </a:prstGeom>
          <a:solidFill>
            <a:srgbClr val="2B952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文字方塊 40">
            <a:extLst>
              <a:ext uri="{FF2B5EF4-FFF2-40B4-BE49-F238E27FC236}">
                <a16:creationId xmlns:a16="http://schemas.microsoft.com/office/drawing/2014/main" id="{07D1B638-3599-47FE-8C43-1491B6D92933}"/>
              </a:ext>
            </a:extLst>
          </p:cNvPr>
          <p:cNvSpPr txBox="1"/>
          <p:nvPr/>
        </p:nvSpPr>
        <p:spPr>
          <a:xfrm>
            <a:off x="199540" y="5443354"/>
            <a:ext cx="1344168" cy="369332"/>
          </a:xfrm>
          <a:prstGeom prst="rect">
            <a:avLst/>
          </a:prstGeom>
          <a:noFill/>
        </p:spPr>
        <p:txBody>
          <a:bodyPr wrap="square" rtlCol="0">
            <a:spAutoFit/>
          </a:bodyPr>
          <a:lstStyle/>
          <a:p>
            <a:r>
              <a:rPr lang="zh-TW" altLang="en-US" b="1" dirty="0">
                <a:solidFill>
                  <a:srgbClr val="FF6549"/>
                </a:solidFill>
                <a:latin typeface="Yu Mincho" panose="02020400000000000000" pitchFamily="18" charset="-128"/>
                <a:ea typeface="Yu Mincho" panose="02020400000000000000" pitchFamily="18" charset="-128"/>
              </a:rPr>
              <a:t>平均票房</a:t>
            </a:r>
          </a:p>
        </p:txBody>
      </p:sp>
      <p:sp>
        <p:nvSpPr>
          <p:cNvPr id="44" name="文字方塊 43">
            <a:extLst>
              <a:ext uri="{FF2B5EF4-FFF2-40B4-BE49-F238E27FC236}">
                <a16:creationId xmlns:a16="http://schemas.microsoft.com/office/drawing/2014/main" id="{D0AC693B-6687-4472-93B8-D08EC5699174}"/>
              </a:ext>
            </a:extLst>
          </p:cNvPr>
          <p:cNvSpPr txBox="1"/>
          <p:nvPr/>
        </p:nvSpPr>
        <p:spPr>
          <a:xfrm>
            <a:off x="199540" y="5854543"/>
            <a:ext cx="1344168" cy="369332"/>
          </a:xfrm>
          <a:prstGeom prst="rect">
            <a:avLst/>
          </a:prstGeom>
          <a:noFill/>
        </p:spPr>
        <p:txBody>
          <a:bodyPr wrap="square" rtlCol="0">
            <a:spAutoFit/>
          </a:bodyPr>
          <a:lstStyle/>
          <a:p>
            <a:r>
              <a:rPr lang="zh-TW" altLang="en-US" b="1" dirty="0">
                <a:solidFill>
                  <a:srgbClr val="2B952B"/>
                </a:solidFill>
                <a:latin typeface="Yu Mincho" panose="02020400000000000000" pitchFamily="18" charset="-128"/>
                <a:ea typeface="Yu Mincho" panose="02020400000000000000" pitchFamily="18" charset="-128"/>
              </a:rPr>
              <a:t>平均成本</a:t>
            </a:r>
          </a:p>
        </p:txBody>
      </p:sp>
      <p:sp>
        <p:nvSpPr>
          <p:cNvPr id="45" name="橢圓 44">
            <a:extLst>
              <a:ext uri="{FF2B5EF4-FFF2-40B4-BE49-F238E27FC236}">
                <a16:creationId xmlns:a16="http://schemas.microsoft.com/office/drawing/2014/main" id="{CBDD254A-B2C4-4223-B476-03224BC18D66}"/>
              </a:ext>
            </a:extLst>
          </p:cNvPr>
          <p:cNvSpPr/>
          <p:nvPr/>
        </p:nvSpPr>
        <p:spPr>
          <a:xfrm>
            <a:off x="9587395" y="5654333"/>
            <a:ext cx="394805" cy="3667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標題 1">
            <a:extLst>
              <a:ext uri="{FF2B5EF4-FFF2-40B4-BE49-F238E27FC236}">
                <a16:creationId xmlns:a16="http://schemas.microsoft.com/office/drawing/2014/main" id="{37B34ABB-7279-45B9-870F-DDCB27CD8871}"/>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
        <p:nvSpPr>
          <p:cNvPr id="3" name="箭號: 向上 2">
            <a:extLst>
              <a:ext uri="{FF2B5EF4-FFF2-40B4-BE49-F238E27FC236}">
                <a16:creationId xmlns:a16="http://schemas.microsoft.com/office/drawing/2014/main" id="{8E36F1B0-2826-080C-1306-DE7543C94379}"/>
              </a:ext>
            </a:extLst>
          </p:cNvPr>
          <p:cNvSpPr/>
          <p:nvPr/>
        </p:nvSpPr>
        <p:spPr>
          <a:xfrm rot="5400000" flipV="1">
            <a:off x="10172212" y="4095081"/>
            <a:ext cx="393137" cy="646210"/>
          </a:xfrm>
          <a:prstGeom prst="upArrow">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 name="文字方塊 4">
            <a:extLst>
              <a:ext uri="{FF2B5EF4-FFF2-40B4-BE49-F238E27FC236}">
                <a16:creationId xmlns:a16="http://schemas.microsoft.com/office/drawing/2014/main" id="{DE7FAE5F-E175-107D-BE42-72936E5D1164}"/>
              </a:ext>
            </a:extLst>
          </p:cNvPr>
          <p:cNvSpPr txBox="1"/>
          <p:nvPr/>
        </p:nvSpPr>
        <p:spPr>
          <a:xfrm>
            <a:off x="10681716" y="4245421"/>
            <a:ext cx="1344168" cy="369332"/>
          </a:xfrm>
          <a:prstGeom prst="rect">
            <a:avLst/>
          </a:prstGeom>
          <a:noFill/>
        </p:spPr>
        <p:txBody>
          <a:bodyPr wrap="square" rtlCol="0">
            <a:spAutoFit/>
          </a:bodyPr>
          <a:lstStyle/>
          <a:p>
            <a:r>
              <a:rPr lang="zh-TW" altLang="en-US" b="1" dirty="0">
                <a:solidFill>
                  <a:schemeClr val="accent1"/>
                </a:solidFill>
                <a:latin typeface="Yu Mincho" panose="02020400000000000000" pitchFamily="18" charset="-128"/>
                <a:ea typeface="Yu Mincho" panose="02020400000000000000" pitchFamily="18" charset="-128"/>
              </a:rPr>
              <a:t>上映數量</a:t>
            </a:r>
          </a:p>
        </p:txBody>
      </p:sp>
      <p:sp>
        <p:nvSpPr>
          <p:cNvPr id="6" name="語音泡泡: 圓角矩形 5">
            <a:extLst>
              <a:ext uri="{FF2B5EF4-FFF2-40B4-BE49-F238E27FC236}">
                <a16:creationId xmlns:a16="http://schemas.microsoft.com/office/drawing/2014/main" id="{BCB67A1B-36A5-676A-8BFA-389535EF1DA0}"/>
              </a:ext>
            </a:extLst>
          </p:cNvPr>
          <p:cNvSpPr/>
          <p:nvPr/>
        </p:nvSpPr>
        <p:spPr>
          <a:xfrm>
            <a:off x="4430661" y="1283471"/>
            <a:ext cx="2391083" cy="914400"/>
          </a:xfrm>
          <a:prstGeom prst="wedgeRoundRectCallout">
            <a:avLst>
              <a:gd name="adj1" fmla="val -59478"/>
              <a:gd name="adj2" fmla="val -35395"/>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Blip>
                <a:blip r:embed="rId4"/>
              </a:buBlip>
            </a:pPr>
            <a:r>
              <a:rPr lang="zh-TW" altLang="en-US" sz="2000" dirty="0">
                <a:ln w="0"/>
                <a:solidFill>
                  <a:schemeClr val="tx1"/>
                </a:solidFill>
                <a:latin typeface="Yu Mincho" panose="02020400000000000000" pitchFamily="18" charset="-128"/>
                <a:ea typeface="Yu Mincho" panose="02020400000000000000" pitchFamily="18" charset="-128"/>
              </a:rPr>
              <a:t>二戰後商業復甦</a:t>
            </a:r>
            <a:endParaRPr lang="en-US" altLang="zh-TW" sz="2000" cap="none" spc="0" dirty="0">
              <a:ln w="0"/>
              <a:solidFill>
                <a:schemeClr val="tx1"/>
              </a:solidFill>
              <a:latin typeface="Yu Mincho" panose="02020400000000000000" pitchFamily="18" charset="-128"/>
              <a:ea typeface="Yu Mincho" panose="02020400000000000000" pitchFamily="18" charset="-128"/>
            </a:endParaRPr>
          </a:p>
          <a:p>
            <a:pPr>
              <a:buBlip>
                <a:blip r:embed="rId4"/>
              </a:buBlip>
            </a:pPr>
            <a:r>
              <a:rPr lang="zh-TW" altLang="en-US" sz="2000" cap="none" spc="0" dirty="0">
                <a:ln w="0"/>
                <a:solidFill>
                  <a:schemeClr val="tx1"/>
                </a:solidFill>
                <a:latin typeface="Yu Mincho" panose="02020400000000000000" pitchFamily="18" charset="-128"/>
                <a:ea typeface="Yu Mincho" panose="02020400000000000000" pitchFamily="18" charset="-128"/>
              </a:rPr>
              <a:t> </a:t>
            </a:r>
            <a:r>
              <a:rPr lang="zh-TW" altLang="en-US" sz="2000" dirty="0">
                <a:ln w="0"/>
                <a:solidFill>
                  <a:schemeClr val="tx1"/>
                </a:solidFill>
                <a:latin typeface="Yu Mincho" panose="02020400000000000000" pitchFamily="18" charset="-128"/>
                <a:ea typeface="Yu Mincho" panose="02020400000000000000" pitchFamily="18" charset="-128"/>
              </a:rPr>
              <a:t>電影產業發展盛</a:t>
            </a:r>
            <a:endParaRPr lang="zh-TW" altLang="en-US" sz="2000" dirty="0">
              <a:solidFill>
                <a:schemeClr val="tx1"/>
              </a:solidFill>
            </a:endParaRPr>
          </a:p>
        </p:txBody>
      </p:sp>
      <p:sp>
        <p:nvSpPr>
          <p:cNvPr id="8" name="語音泡泡: 圓角矩形 7">
            <a:extLst>
              <a:ext uri="{FF2B5EF4-FFF2-40B4-BE49-F238E27FC236}">
                <a16:creationId xmlns:a16="http://schemas.microsoft.com/office/drawing/2014/main" id="{497FAC65-7689-2C36-92B1-B396F195B4FF}"/>
              </a:ext>
            </a:extLst>
          </p:cNvPr>
          <p:cNvSpPr/>
          <p:nvPr/>
        </p:nvSpPr>
        <p:spPr>
          <a:xfrm>
            <a:off x="6947553" y="4075048"/>
            <a:ext cx="2586225" cy="914400"/>
          </a:xfrm>
          <a:prstGeom prst="wedgeRoundRectCallout">
            <a:avLst>
              <a:gd name="adj1" fmla="val 56858"/>
              <a:gd name="adj2" fmla="val 120394"/>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Blip>
                <a:blip r:embed="rId4"/>
              </a:buBlip>
            </a:pPr>
            <a:r>
              <a:rPr lang="zh-TW" altLang="en-US" sz="2000" dirty="0">
                <a:ln w="0"/>
                <a:solidFill>
                  <a:schemeClr val="tx1"/>
                </a:solidFill>
                <a:latin typeface="Yu Mincho" panose="02020400000000000000" pitchFamily="18" charset="-128"/>
                <a:ea typeface="Yu Mincho" panose="02020400000000000000" pitchFamily="18" charset="-128"/>
              </a:rPr>
              <a:t> 全球疫情影響導致拍好的電影無法回本</a:t>
            </a:r>
            <a:endParaRPr lang="en-US" altLang="zh-TW" sz="2000" dirty="0">
              <a:ln w="0"/>
              <a:solidFill>
                <a:schemeClr val="tx1"/>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2497775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descr="一張含有 圖表 的圖片&#10;&#10;自動產生的描述">
            <a:extLst>
              <a:ext uri="{FF2B5EF4-FFF2-40B4-BE49-F238E27FC236}">
                <a16:creationId xmlns:a16="http://schemas.microsoft.com/office/drawing/2014/main" id="{9A6E98B1-28E1-C581-3683-352EAC1B9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648" y="940633"/>
            <a:ext cx="9637942" cy="5858073"/>
          </a:xfrm>
          <a:prstGeom prst="rect">
            <a:avLst/>
          </a:prstGeom>
          <a:ln>
            <a:solidFill>
              <a:schemeClr val="tx1"/>
            </a:solidFill>
          </a:ln>
        </p:spPr>
      </p:pic>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47</a:t>
            </a:fld>
            <a:endParaRPr lang="zh-TW" altLang="en-US"/>
          </a:p>
        </p:txBody>
      </p:sp>
      <p:grpSp>
        <p:nvGrpSpPr>
          <p:cNvPr id="3" name="群組 2">
            <a:extLst>
              <a:ext uri="{FF2B5EF4-FFF2-40B4-BE49-F238E27FC236}">
                <a16:creationId xmlns:a16="http://schemas.microsoft.com/office/drawing/2014/main" id="{94D5E972-45F7-4EFD-9BDE-B80FF6547BF9}"/>
              </a:ext>
            </a:extLst>
          </p:cNvPr>
          <p:cNvGrpSpPr/>
          <p:nvPr/>
        </p:nvGrpSpPr>
        <p:grpSpPr>
          <a:xfrm>
            <a:off x="1" y="-567239"/>
            <a:ext cx="12367098" cy="1407527"/>
            <a:chOff x="1" y="-567239"/>
            <a:chExt cx="12367098" cy="1407527"/>
          </a:xfrm>
        </p:grpSpPr>
        <p:grpSp>
          <p:nvGrpSpPr>
            <p:cNvPr id="25" name="群組 24">
              <a:extLst>
                <a:ext uri="{FF2B5EF4-FFF2-40B4-BE49-F238E27FC236}">
                  <a16:creationId xmlns:a16="http://schemas.microsoft.com/office/drawing/2014/main" id="{3E9FF1A9-44A4-4F36-84BD-6C6E7079E50D}"/>
                </a:ext>
              </a:extLst>
            </p:cNvPr>
            <p:cNvGrpSpPr/>
            <p:nvPr/>
          </p:nvGrpSpPr>
          <p:grpSpPr>
            <a:xfrm>
              <a:off x="1" y="-567239"/>
              <a:ext cx="12191999" cy="1407527"/>
              <a:chOff x="-96252" y="-573091"/>
              <a:chExt cx="12191999" cy="1407527"/>
            </a:xfrm>
          </p:grpSpPr>
          <p:grpSp>
            <p:nvGrpSpPr>
              <p:cNvPr id="26" name="群組 25">
                <a:extLst>
                  <a:ext uri="{FF2B5EF4-FFF2-40B4-BE49-F238E27FC236}">
                    <a16:creationId xmlns:a16="http://schemas.microsoft.com/office/drawing/2014/main" id="{8D47CBA4-F3A7-4A8D-B9A5-1D6337BA5073}"/>
                  </a:ext>
                </a:extLst>
              </p:cNvPr>
              <p:cNvGrpSpPr/>
              <p:nvPr/>
            </p:nvGrpSpPr>
            <p:grpSpPr>
              <a:xfrm>
                <a:off x="-96252" y="-219507"/>
                <a:ext cx="12191999" cy="1053943"/>
                <a:chOff x="1" y="-219507"/>
                <a:chExt cx="12191999" cy="1268989"/>
              </a:xfrm>
            </p:grpSpPr>
            <p:sp>
              <p:nvSpPr>
                <p:cNvPr id="28" name="矩形 27">
                  <a:extLst>
                    <a:ext uri="{FF2B5EF4-FFF2-40B4-BE49-F238E27FC236}">
                      <a16:creationId xmlns:a16="http://schemas.microsoft.com/office/drawing/2014/main" id="{B5BF3EA6-10B1-408A-9227-18D4B01EDB13}"/>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9" name="平行四边形 11">
                  <a:extLst>
                    <a:ext uri="{FF2B5EF4-FFF2-40B4-BE49-F238E27FC236}">
                      <a16:creationId xmlns:a16="http://schemas.microsoft.com/office/drawing/2014/main" id="{039F834D-4A81-47BA-B86E-26755F573666}"/>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0" name="平行四边形 12">
                  <a:extLst>
                    <a:ext uri="{FF2B5EF4-FFF2-40B4-BE49-F238E27FC236}">
                      <a16:creationId xmlns:a16="http://schemas.microsoft.com/office/drawing/2014/main" id="{936217F7-8E8E-4EA5-B749-87D896ADC108}"/>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1" name="平行四边形 13">
                  <a:extLst>
                    <a:ext uri="{FF2B5EF4-FFF2-40B4-BE49-F238E27FC236}">
                      <a16:creationId xmlns:a16="http://schemas.microsoft.com/office/drawing/2014/main" id="{1B2B17FD-1E74-421F-8D1C-4CF50CF6790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2" name="平行四边形 21">
                  <a:extLst>
                    <a:ext uri="{FF2B5EF4-FFF2-40B4-BE49-F238E27FC236}">
                      <a16:creationId xmlns:a16="http://schemas.microsoft.com/office/drawing/2014/main" id="{DE6F6CA5-96FF-44B4-89DC-F7999FF1CD64}"/>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3" name="平行四边形 22">
                  <a:extLst>
                    <a:ext uri="{FF2B5EF4-FFF2-40B4-BE49-F238E27FC236}">
                      <a16:creationId xmlns:a16="http://schemas.microsoft.com/office/drawing/2014/main" id="{0BF0E41A-3388-4367-B0E9-420132731E97}"/>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7" name="標題 1">
                <a:extLst>
                  <a:ext uri="{FF2B5EF4-FFF2-40B4-BE49-F238E27FC236}">
                    <a16:creationId xmlns:a16="http://schemas.microsoft.com/office/drawing/2014/main" id="{A06A0947-5E0D-4749-B36D-1EB02BEEE278}"/>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預算</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票房</a:t>
                </a:r>
              </a:p>
            </p:txBody>
          </p:sp>
        </p:grpSp>
        <p:sp>
          <p:nvSpPr>
            <p:cNvPr id="34" name="標題 1">
              <a:extLst>
                <a:ext uri="{FF2B5EF4-FFF2-40B4-BE49-F238E27FC236}">
                  <a16:creationId xmlns:a16="http://schemas.microsoft.com/office/drawing/2014/main" id="{9E91F938-06BB-4889-8A16-F1FB0F2E9A46}"/>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39" name="圖片 38">
            <a:extLst>
              <a:ext uri="{FF2B5EF4-FFF2-40B4-BE49-F238E27FC236}">
                <a16:creationId xmlns:a16="http://schemas.microsoft.com/office/drawing/2014/main" id="{A7DD41F9-3354-4B71-B730-2FF1665E87DB}"/>
              </a:ext>
            </a:extLst>
          </p:cNvPr>
          <p:cNvPicPr>
            <a:picLocks noChangeAspect="1"/>
          </p:cNvPicPr>
          <p:nvPr/>
        </p:nvPicPr>
        <p:blipFill>
          <a:blip r:embed="rId4"/>
          <a:stretch>
            <a:fillRect/>
          </a:stretch>
        </p:blipFill>
        <p:spPr>
          <a:xfrm>
            <a:off x="1165402" y="5985402"/>
            <a:ext cx="1526649" cy="595929"/>
          </a:xfrm>
          <a:prstGeom prst="rect">
            <a:avLst/>
          </a:prstGeom>
        </p:spPr>
      </p:pic>
      <p:sp>
        <p:nvSpPr>
          <p:cNvPr id="2" name="語音泡泡: 圓角矩形 1">
            <a:extLst>
              <a:ext uri="{FF2B5EF4-FFF2-40B4-BE49-F238E27FC236}">
                <a16:creationId xmlns:a16="http://schemas.microsoft.com/office/drawing/2014/main" id="{8633FC55-79B3-BE3F-56BC-9F9201A823DE}"/>
              </a:ext>
            </a:extLst>
          </p:cNvPr>
          <p:cNvSpPr/>
          <p:nvPr/>
        </p:nvSpPr>
        <p:spPr>
          <a:xfrm>
            <a:off x="9423427" y="4432731"/>
            <a:ext cx="2391083" cy="914400"/>
          </a:xfrm>
          <a:prstGeom prst="wedgeRoundRectCallout">
            <a:avLst>
              <a:gd name="adj1" fmla="val -40779"/>
              <a:gd name="adj2" fmla="val 109057"/>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000" dirty="0">
                <a:solidFill>
                  <a:schemeClr val="tx1"/>
                </a:solidFill>
                <a:latin typeface="Yu Mincho" panose="02020400000000000000" pitchFamily="18" charset="-128"/>
                <a:ea typeface="Yu Mincho" panose="02020400000000000000" pitchFamily="18" charset="-128"/>
              </a:rPr>
              <a:t>0M </a:t>
            </a:r>
            <a:r>
              <a:rPr lang="zh-TW" altLang="en-US" sz="2000" dirty="0">
                <a:solidFill>
                  <a:schemeClr val="tx1"/>
                </a:solidFill>
                <a:latin typeface="Yu Mincho" panose="02020400000000000000" pitchFamily="18" charset="-128"/>
                <a:ea typeface="Yu Mincho" panose="02020400000000000000" pitchFamily="18" charset="-128"/>
              </a:rPr>
              <a:t>有一條水平線</a:t>
            </a:r>
            <a:endParaRPr lang="en-US" altLang="zh-TW" sz="2000" dirty="0">
              <a:solidFill>
                <a:schemeClr val="tx1"/>
              </a:solidFill>
              <a:latin typeface="Yu Mincho" panose="02020400000000000000" pitchFamily="18" charset="-128"/>
              <a:ea typeface="Yu Mincho" panose="02020400000000000000" pitchFamily="18" charset="-128"/>
            </a:endParaRPr>
          </a:p>
          <a:p>
            <a:r>
              <a:rPr lang="zh-TW" altLang="en-US" sz="2000" dirty="0">
                <a:solidFill>
                  <a:schemeClr val="tx1"/>
                </a:solidFill>
                <a:latin typeface="Yu Mincho" panose="02020400000000000000" pitchFamily="18" charset="-128"/>
                <a:ea typeface="Yu Mincho" panose="02020400000000000000" pitchFamily="18" charset="-128"/>
              </a:rPr>
              <a:t>在其之上者為賺錢</a:t>
            </a:r>
            <a:endParaRPr lang="en-US" altLang="zh-TW" sz="2000" dirty="0">
              <a:solidFill>
                <a:schemeClr val="tx1"/>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593641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descr="一張含有 圖表 的圖片&#10;&#10;自動產生的描述">
            <a:extLst>
              <a:ext uri="{FF2B5EF4-FFF2-40B4-BE49-F238E27FC236}">
                <a16:creationId xmlns:a16="http://schemas.microsoft.com/office/drawing/2014/main" id="{9A6E98B1-28E1-C581-3683-352EAC1B9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648" y="940633"/>
            <a:ext cx="9637942" cy="5858073"/>
          </a:xfrm>
          <a:prstGeom prst="rect">
            <a:avLst/>
          </a:prstGeom>
          <a:ln>
            <a:solidFill>
              <a:schemeClr val="tx1"/>
            </a:solidFill>
          </a:ln>
        </p:spPr>
      </p:pic>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48</a:t>
            </a:fld>
            <a:endParaRPr lang="zh-TW" altLang="en-US"/>
          </a:p>
        </p:txBody>
      </p:sp>
      <p:grpSp>
        <p:nvGrpSpPr>
          <p:cNvPr id="3" name="群組 2">
            <a:extLst>
              <a:ext uri="{FF2B5EF4-FFF2-40B4-BE49-F238E27FC236}">
                <a16:creationId xmlns:a16="http://schemas.microsoft.com/office/drawing/2014/main" id="{94D5E972-45F7-4EFD-9BDE-B80FF6547BF9}"/>
              </a:ext>
            </a:extLst>
          </p:cNvPr>
          <p:cNvGrpSpPr/>
          <p:nvPr/>
        </p:nvGrpSpPr>
        <p:grpSpPr>
          <a:xfrm>
            <a:off x="1" y="-567239"/>
            <a:ext cx="12367098" cy="1407527"/>
            <a:chOff x="1" y="-567239"/>
            <a:chExt cx="12367098" cy="1407527"/>
          </a:xfrm>
        </p:grpSpPr>
        <p:grpSp>
          <p:nvGrpSpPr>
            <p:cNvPr id="25" name="群組 24">
              <a:extLst>
                <a:ext uri="{FF2B5EF4-FFF2-40B4-BE49-F238E27FC236}">
                  <a16:creationId xmlns:a16="http://schemas.microsoft.com/office/drawing/2014/main" id="{3E9FF1A9-44A4-4F36-84BD-6C6E7079E50D}"/>
                </a:ext>
              </a:extLst>
            </p:cNvPr>
            <p:cNvGrpSpPr/>
            <p:nvPr/>
          </p:nvGrpSpPr>
          <p:grpSpPr>
            <a:xfrm>
              <a:off x="1" y="-567239"/>
              <a:ext cx="12191999" cy="1407527"/>
              <a:chOff x="-96252" y="-573091"/>
              <a:chExt cx="12191999" cy="1407527"/>
            </a:xfrm>
          </p:grpSpPr>
          <p:grpSp>
            <p:nvGrpSpPr>
              <p:cNvPr id="26" name="群組 25">
                <a:extLst>
                  <a:ext uri="{FF2B5EF4-FFF2-40B4-BE49-F238E27FC236}">
                    <a16:creationId xmlns:a16="http://schemas.microsoft.com/office/drawing/2014/main" id="{8D47CBA4-F3A7-4A8D-B9A5-1D6337BA5073}"/>
                  </a:ext>
                </a:extLst>
              </p:cNvPr>
              <p:cNvGrpSpPr/>
              <p:nvPr/>
            </p:nvGrpSpPr>
            <p:grpSpPr>
              <a:xfrm>
                <a:off x="-96252" y="-219507"/>
                <a:ext cx="12191999" cy="1053943"/>
                <a:chOff x="1" y="-219507"/>
                <a:chExt cx="12191999" cy="1268989"/>
              </a:xfrm>
            </p:grpSpPr>
            <p:sp>
              <p:nvSpPr>
                <p:cNvPr id="28" name="矩形 27">
                  <a:extLst>
                    <a:ext uri="{FF2B5EF4-FFF2-40B4-BE49-F238E27FC236}">
                      <a16:creationId xmlns:a16="http://schemas.microsoft.com/office/drawing/2014/main" id="{B5BF3EA6-10B1-408A-9227-18D4B01EDB13}"/>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9" name="平行四边形 11">
                  <a:extLst>
                    <a:ext uri="{FF2B5EF4-FFF2-40B4-BE49-F238E27FC236}">
                      <a16:creationId xmlns:a16="http://schemas.microsoft.com/office/drawing/2014/main" id="{039F834D-4A81-47BA-B86E-26755F573666}"/>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0" name="平行四边形 12">
                  <a:extLst>
                    <a:ext uri="{FF2B5EF4-FFF2-40B4-BE49-F238E27FC236}">
                      <a16:creationId xmlns:a16="http://schemas.microsoft.com/office/drawing/2014/main" id="{936217F7-8E8E-4EA5-B749-87D896ADC108}"/>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1" name="平行四边形 13">
                  <a:extLst>
                    <a:ext uri="{FF2B5EF4-FFF2-40B4-BE49-F238E27FC236}">
                      <a16:creationId xmlns:a16="http://schemas.microsoft.com/office/drawing/2014/main" id="{1B2B17FD-1E74-421F-8D1C-4CF50CF6790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2" name="平行四边形 21">
                  <a:extLst>
                    <a:ext uri="{FF2B5EF4-FFF2-40B4-BE49-F238E27FC236}">
                      <a16:creationId xmlns:a16="http://schemas.microsoft.com/office/drawing/2014/main" id="{DE6F6CA5-96FF-44B4-89DC-F7999FF1CD64}"/>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3" name="平行四边形 22">
                  <a:extLst>
                    <a:ext uri="{FF2B5EF4-FFF2-40B4-BE49-F238E27FC236}">
                      <a16:creationId xmlns:a16="http://schemas.microsoft.com/office/drawing/2014/main" id="{0BF0E41A-3388-4367-B0E9-420132731E97}"/>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7" name="標題 1">
                <a:extLst>
                  <a:ext uri="{FF2B5EF4-FFF2-40B4-BE49-F238E27FC236}">
                    <a16:creationId xmlns:a16="http://schemas.microsoft.com/office/drawing/2014/main" id="{A06A0947-5E0D-4749-B36D-1EB02BEEE278}"/>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預算</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票房</a:t>
                </a:r>
              </a:p>
            </p:txBody>
          </p:sp>
        </p:grpSp>
        <p:sp>
          <p:nvSpPr>
            <p:cNvPr id="34" name="標題 1">
              <a:extLst>
                <a:ext uri="{FF2B5EF4-FFF2-40B4-BE49-F238E27FC236}">
                  <a16:creationId xmlns:a16="http://schemas.microsoft.com/office/drawing/2014/main" id="{9E91F938-06BB-4889-8A16-F1FB0F2E9A46}"/>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39" name="圖片 38">
            <a:extLst>
              <a:ext uri="{FF2B5EF4-FFF2-40B4-BE49-F238E27FC236}">
                <a16:creationId xmlns:a16="http://schemas.microsoft.com/office/drawing/2014/main" id="{A7DD41F9-3354-4B71-B730-2FF1665E87DB}"/>
              </a:ext>
            </a:extLst>
          </p:cNvPr>
          <p:cNvPicPr>
            <a:picLocks noChangeAspect="1"/>
          </p:cNvPicPr>
          <p:nvPr/>
        </p:nvPicPr>
        <p:blipFill>
          <a:blip r:embed="rId4"/>
          <a:stretch>
            <a:fillRect/>
          </a:stretch>
        </p:blipFill>
        <p:spPr>
          <a:xfrm>
            <a:off x="1165402" y="5985402"/>
            <a:ext cx="1526649" cy="595929"/>
          </a:xfrm>
          <a:prstGeom prst="rect">
            <a:avLst/>
          </a:prstGeom>
        </p:spPr>
      </p:pic>
      <p:sp>
        <p:nvSpPr>
          <p:cNvPr id="8" name="矩形: 圓角 7">
            <a:extLst>
              <a:ext uri="{FF2B5EF4-FFF2-40B4-BE49-F238E27FC236}">
                <a16:creationId xmlns:a16="http://schemas.microsoft.com/office/drawing/2014/main" id="{94A4E64B-06CD-8DAF-56B6-D1BF655399E3}"/>
              </a:ext>
            </a:extLst>
          </p:cNvPr>
          <p:cNvSpPr/>
          <p:nvPr/>
        </p:nvSpPr>
        <p:spPr>
          <a:xfrm>
            <a:off x="2865914" y="4784651"/>
            <a:ext cx="5225463" cy="1233377"/>
          </a:xfrm>
          <a:prstGeom prst="roundRect">
            <a:avLst>
              <a:gd name="adj" fmla="val 933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語音泡泡: 圓角矩形 8">
            <a:extLst>
              <a:ext uri="{FF2B5EF4-FFF2-40B4-BE49-F238E27FC236}">
                <a16:creationId xmlns:a16="http://schemas.microsoft.com/office/drawing/2014/main" id="{98325A4A-261F-5A51-BFB9-237842C9DF1F}"/>
              </a:ext>
            </a:extLst>
          </p:cNvPr>
          <p:cNvSpPr/>
          <p:nvPr/>
        </p:nvSpPr>
        <p:spPr>
          <a:xfrm>
            <a:off x="733184" y="3429000"/>
            <a:ext cx="2391083" cy="1050564"/>
          </a:xfrm>
          <a:prstGeom prst="wedgeRoundRectCallout">
            <a:avLst>
              <a:gd name="adj1" fmla="val 37030"/>
              <a:gd name="adj2" fmla="val 77853"/>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000" dirty="0">
                <a:solidFill>
                  <a:schemeClr val="tx1"/>
                </a:solidFill>
                <a:latin typeface="Yu Mincho" panose="02020400000000000000" pitchFamily="18" charset="-128"/>
                <a:ea typeface="Yu Mincho" panose="02020400000000000000" pitchFamily="18" charset="-128"/>
              </a:rPr>
              <a:t>大部分集中在同一區塊</a:t>
            </a:r>
            <a:r>
              <a:rPr lang="en-US" altLang="zh-TW" sz="2000" dirty="0">
                <a:solidFill>
                  <a:schemeClr val="tx1"/>
                </a:solidFill>
                <a:latin typeface="Yu Mincho" panose="02020400000000000000" pitchFamily="18" charset="-128"/>
                <a:ea typeface="Yu Mincho" panose="02020400000000000000" pitchFamily="18" charset="-128"/>
              </a:rPr>
              <a:t>,</a:t>
            </a:r>
            <a:r>
              <a:rPr lang="zh-TW" altLang="en-US" sz="2000" dirty="0">
                <a:solidFill>
                  <a:schemeClr val="tx1"/>
                </a:solidFill>
                <a:latin typeface="Yu Mincho" panose="02020400000000000000" pitchFamily="18" charset="-128"/>
                <a:ea typeface="Yu Mincho" panose="02020400000000000000" pitchFamily="18" charset="-128"/>
              </a:rPr>
              <a:t>並呈現</a:t>
            </a:r>
            <a:r>
              <a:rPr lang="zh-TW" altLang="en-US" sz="2000" dirty="0">
                <a:solidFill>
                  <a:srgbClr val="C00000"/>
                </a:solidFill>
                <a:latin typeface="Yu Mincho" panose="02020400000000000000" pitchFamily="18" charset="-128"/>
                <a:ea typeface="Yu Mincho" panose="02020400000000000000" pitchFamily="18" charset="-128"/>
              </a:rPr>
              <a:t>平緩趨勢線</a:t>
            </a:r>
            <a:endParaRPr lang="en-US" altLang="zh-TW" sz="2000" dirty="0">
              <a:solidFill>
                <a:srgbClr val="C00000"/>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2157606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圖表 的圖片&#10;&#10;自動產生的描述">
            <a:extLst>
              <a:ext uri="{FF2B5EF4-FFF2-40B4-BE49-F238E27FC236}">
                <a16:creationId xmlns:a16="http://schemas.microsoft.com/office/drawing/2014/main" id="{E17A0AAE-AB1C-0099-A1FC-D960A8682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648" y="944012"/>
            <a:ext cx="9637942" cy="5858073"/>
          </a:xfrm>
          <a:prstGeom prst="rect">
            <a:avLst/>
          </a:prstGeom>
          <a:ln>
            <a:solidFill>
              <a:schemeClr val="tx1"/>
            </a:solidFill>
          </a:ln>
        </p:spPr>
      </p:pic>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49</a:t>
            </a:fld>
            <a:endParaRPr lang="zh-TW" altLang="en-US"/>
          </a:p>
        </p:txBody>
      </p:sp>
      <p:grpSp>
        <p:nvGrpSpPr>
          <p:cNvPr id="3" name="群組 2">
            <a:extLst>
              <a:ext uri="{FF2B5EF4-FFF2-40B4-BE49-F238E27FC236}">
                <a16:creationId xmlns:a16="http://schemas.microsoft.com/office/drawing/2014/main" id="{94D5E972-45F7-4EFD-9BDE-B80FF6547BF9}"/>
              </a:ext>
            </a:extLst>
          </p:cNvPr>
          <p:cNvGrpSpPr/>
          <p:nvPr/>
        </p:nvGrpSpPr>
        <p:grpSpPr>
          <a:xfrm>
            <a:off x="1" y="-567239"/>
            <a:ext cx="12367098" cy="1407527"/>
            <a:chOff x="1" y="-567239"/>
            <a:chExt cx="12367098" cy="1407527"/>
          </a:xfrm>
        </p:grpSpPr>
        <p:grpSp>
          <p:nvGrpSpPr>
            <p:cNvPr id="25" name="群組 24">
              <a:extLst>
                <a:ext uri="{FF2B5EF4-FFF2-40B4-BE49-F238E27FC236}">
                  <a16:creationId xmlns:a16="http://schemas.microsoft.com/office/drawing/2014/main" id="{3E9FF1A9-44A4-4F36-84BD-6C6E7079E50D}"/>
                </a:ext>
              </a:extLst>
            </p:cNvPr>
            <p:cNvGrpSpPr/>
            <p:nvPr/>
          </p:nvGrpSpPr>
          <p:grpSpPr>
            <a:xfrm>
              <a:off x="1" y="-567239"/>
              <a:ext cx="12191999" cy="1407527"/>
              <a:chOff x="-96252" y="-573091"/>
              <a:chExt cx="12191999" cy="1407527"/>
            </a:xfrm>
          </p:grpSpPr>
          <p:grpSp>
            <p:nvGrpSpPr>
              <p:cNvPr id="26" name="群組 25">
                <a:extLst>
                  <a:ext uri="{FF2B5EF4-FFF2-40B4-BE49-F238E27FC236}">
                    <a16:creationId xmlns:a16="http://schemas.microsoft.com/office/drawing/2014/main" id="{8D47CBA4-F3A7-4A8D-B9A5-1D6337BA5073}"/>
                  </a:ext>
                </a:extLst>
              </p:cNvPr>
              <p:cNvGrpSpPr/>
              <p:nvPr/>
            </p:nvGrpSpPr>
            <p:grpSpPr>
              <a:xfrm>
                <a:off x="-96252" y="-219507"/>
                <a:ext cx="12191999" cy="1053943"/>
                <a:chOff x="1" y="-219507"/>
                <a:chExt cx="12191999" cy="1268989"/>
              </a:xfrm>
            </p:grpSpPr>
            <p:sp>
              <p:nvSpPr>
                <p:cNvPr id="28" name="矩形 27">
                  <a:extLst>
                    <a:ext uri="{FF2B5EF4-FFF2-40B4-BE49-F238E27FC236}">
                      <a16:creationId xmlns:a16="http://schemas.microsoft.com/office/drawing/2014/main" id="{B5BF3EA6-10B1-408A-9227-18D4B01EDB13}"/>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9" name="平行四边形 11">
                  <a:extLst>
                    <a:ext uri="{FF2B5EF4-FFF2-40B4-BE49-F238E27FC236}">
                      <a16:creationId xmlns:a16="http://schemas.microsoft.com/office/drawing/2014/main" id="{039F834D-4A81-47BA-B86E-26755F573666}"/>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0" name="平行四边形 12">
                  <a:extLst>
                    <a:ext uri="{FF2B5EF4-FFF2-40B4-BE49-F238E27FC236}">
                      <a16:creationId xmlns:a16="http://schemas.microsoft.com/office/drawing/2014/main" id="{936217F7-8E8E-4EA5-B749-87D896ADC108}"/>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1" name="平行四边形 13">
                  <a:extLst>
                    <a:ext uri="{FF2B5EF4-FFF2-40B4-BE49-F238E27FC236}">
                      <a16:creationId xmlns:a16="http://schemas.microsoft.com/office/drawing/2014/main" id="{1B2B17FD-1E74-421F-8D1C-4CF50CF6790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2" name="平行四边形 21">
                  <a:extLst>
                    <a:ext uri="{FF2B5EF4-FFF2-40B4-BE49-F238E27FC236}">
                      <a16:creationId xmlns:a16="http://schemas.microsoft.com/office/drawing/2014/main" id="{DE6F6CA5-96FF-44B4-89DC-F7999FF1CD64}"/>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3" name="平行四边形 22">
                  <a:extLst>
                    <a:ext uri="{FF2B5EF4-FFF2-40B4-BE49-F238E27FC236}">
                      <a16:creationId xmlns:a16="http://schemas.microsoft.com/office/drawing/2014/main" id="{0BF0E41A-3388-4367-B0E9-420132731E97}"/>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7" name="標題 1">
                <a:extLst>
                  <a:ext uri="{FF2B5EF4-FFF2-40B4-BE49-F238E27FC236}">
                    <a16:creationId xmlns:a16="http://schemas.microsoft.com/office/drawing/2014/main" id="{A06A0947-5E0D-4749-B36D-1EB02BEEE278}"/>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預算</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票房</a:t>
                </a:r>
              </a:p>
            </p:txBody>
          </p:sp>
        </p:grpSp>
        <p:sp>
          <p:nvSpPr>
            <p:cNvPr id="34" name="標題 1">
              <a:extLst>
                <a:ext uri="{FF2B5EF4-FFF2-40B4-BE49-F238E27FC236}">
                  <a16:creationId xmlns:a16="http://schemas.microsoft.com/office/drawing/2014/main" id="{9E91F938-06BB-4889-8A16-F1FB0F2E9A46}"/>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39" name="圖片 38">
            <a:extLst>
              <a:ext uri="{FF2B5EF4-FFF2-40B4-BE49-F238E27FC236}">
                <a16:creationId xmlns:a16="http://schemas.microsoft.com/office/drawing/2014/main" id="{A7DD41F9-3354-4B71-B730-2FF1665E87DB}"/>
              </a:ext>
            </a:extLst>
          </p:cNvPr>
          <p:cNvPicPr>
            <a:picLocks noChangeAspect="1"/>
          </p:cNvPicPr>
          <p:nvPr/>
        </p:nvPicPr>
        <p:blipFill>
          <a:blip r:embed="rId4"/>
          <a:stretch>
            <a:fillRect/>
          </a:stretch>
        </p:blipFill>
        <p:spPr>
          <a:xfrm>
            <a:off x="1165402" y="5985402"/>
            <a:ext cx="1526649" cy="595929"/>
          </a:xfrm>
          <a:prstGeom prst="rect">
            <a:avLst/>
          </a:prstGeom>
        </p:spPr>
      </p:pic>
      <p:sp>
        <p:nvSpPr>
          <p:cNvPr id="6" name="矩形: 圓角 5">
            <a:extLst>
              <a:ext uri="{FF2B5EF4-FFF2-40B4-BE49-F238E27FC236}">
                <a16:creationId xmlns:a16="http://schemas.microsoft.com/office/drawing/2014/main" id="{36FAA0A3-3AA3-B487-F2AC-FECC5A020B86}"/>
              </a:ext>
            </a:extLst>
          </p:cNvPr>
          <p:cNvSpPr/>
          <p:nvPr/>
        </p:nvSpPr>
        <p:spPr>
          <a:xfrm>
            <a:off x="5103628" y="1190493"/>
            <a:ext cx="2866054" cy="1297526"/>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solidFill>
                  <a:schemeClr val="tx1"/>
                </a:solidFill>
                <a:latin typeface="Yu Mincho" panose="02020400000000000000" pitchFamily="18" charset="-128"/>
                <a:ea typeface="Yu Mincho" panose="02020400000000000000" pitchFamily="18" charset="-128"/>
              </a:rPr>
              <a:t>大賺一筆的離群值</a:t>
            </a:r>
            <a:r>
              <a:rPr lang="en-US" altLang="zh-TW" dirty="0">
                <a:solidFill>
                  <a:schemeClr val="tx1"/>
                </a:solidFill>
                <a:latin typeface="Yu Mincho" panose="02020400000000000000" pitchFamily="18" charset="-128"/>
                <a:ea typeface="Yu Mincho" panose="02020400000000000000" pitchFamily="18" charset="-128"/>
              </a:rPr>
              <a:t>,</a:t>
            </a:r>
          </a:p>
          <a:p>
            <a:r>
              <a:rPr lang="zh-TW" altLang="en-US" dirty="0">
                <a:solidFill>
                  <a:schemeClr val="tx1"/>
                </a:solidFill>
                <a:latin typeface="Yu Mincho" panose="02020400000000000000" pitchFamily="18" charset="-128"/>
                <a:ea typeface="Yu Mincho" panose="02020400000000000000" pitchFamily="18" charset="-128"/>
              </a:rPr>
              <a:t>多半是老電影</a:t>
            </a:r>
            <a:r>
              <a:rPr lang="en-US" altLang="zh-TW" dirty="0">
                <a:solidFill>
                  <a:schemeClr val="tx1"/>
                </a:solidFill>
                <a:latin typeface="Yu Mincho" panose="02020400000000000000" pitchFamily="18" charset="-128"/>
                <a:ea typeface="Yu Mincho" panose="02020400000000000000" pitchFamily="18" charset="-128"/>
              </a:rPr>
              <a:t>,</a:t>
            </a:r>
          </a:p>
          <a:p>
            <a:r>
              <a:rPr lang="zh-TW" altLang="en-US" dirty="0">
                <a:solidFill>
                  <a:schemeClr val="tx1"/>
                </a:solidFill>
                <a:latin typeface="Yu Mincho" panose="02020400000000000000" pitchFamily="18" charset="-128"/>
                <a:ea typeface="Yu Mincho" panose="02020400000000000000" pitchFamily="18" charset="-128"/>
              </a:rPr>
              <a:t>呼應現代的電影競爭激</a:t>
            </a:r>
            <a:r>
              <a:rPr lang="en-US" altLang="zh-TW" dirty="0">
                <a:solidFill>
                  <a:schemeClr val="tx1"/>
                </a:solidFill>
                <a:latin typeface="Yu Mincho" panose="02020400000000000000" pitchFamily="18" charset="-128"/>
                <a:ea typeface="Yu Mincho" panose="02020400000000000000" pitchFamily="18" charset="-128"/>
              </a:rPr>
              <a:t>,</a:t>
            </a:r>
            <a:r>
              <a:rPr lang="zh-TW" altLang="en-US" dirty="0">
                <a:solidFill>
                  <a:schemeClr val="tx1"/>
                </a:solidFill>
                <a:latin typeface="Yu Mincho" panose="02020400000000000000" pitchFamily="18" charset="-128"/>
                <a:ea typeface="Yu Mincho" panose="02020400000000000000" pitchFamily="18" charset="-128"/>
              </a:rPr>
              <a:t>收入不若以往</a:t>
            </a:r>
            <a:endParaRPr lang="zh-TW" altLang="en-US" dirty="0">
              <a:solidFill>
                <a:schemeClr val="tx1"/>
              </a:solidFill>
            </a:endParaRPr>
          </a:p>
        </p:txBody>
      </p:sp>
    </p:spTree>
    <p:extLst>
      <p:ext uri="{BB962C8B-B14F-4D97-AF65-F5344CB8AC3E}">
        <p14:creationId xmlns:p14="http://schemas.microsoft.com/office/powerpoint/2010/main" val="425711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7F5C79A-4794-45F5-99CB-EF1C9A5DF8BB}"/>
              </a:ext>
            </a:extLst>
          </p:cNvPr>
          <p:cNvSpPr>
            <a:spLocks noGrp="1"/>
          </p:cNvSpPr>
          <p:nvPr>
            <p:ph idx="1"/>
          </p:nvPr>
        </p:nvSpPr>
        <p:spPr>
          <a:xfrm>
            <a:off x="6432908" y="1277137"/>
            <a:ext cx="5449529" cy="1325563"/>
          </a:xfrm>
        </p:spPr>
        <p:txBody>
          <a:bodyPr/>
          <a:lstStyle/>
          <a:p>
            <a:pPr marL="0" indent="0">
              <a:buNone/>
            </a:pPr>
            <a:r>
              <a:rPr lang="zh-TW" altLang="en-US" dirty="0">
                <a:latin typeface="Yu Mincho" panose="02020400000000000000" pitchFamily="18" charset="-128"/>
                <a:ea typeface="Yu Mincho" panose="02020400000000000000" pitchFamily="18" charset="-128"/>
              </a:rPr>
              <a:t>這是</a:t>
            </a:r>
            <a:r>
              <a:rPr lang="en-US" altLang="zh-TW" dirty="0">
                <a:latin typeface="Yu Mincho" panose="02020400000000000000" pitchFamily="18" charset="-128"/>
                <a:ea typeface="Yu Mincho" panose="02020400000000000000" pitchFamily="18" charset="-128"/>
              </a:rPr>
              <a:t>2017</a:t>
            </a:r>
            <a:r>
              <a:rPr lang="zh-TW" altLang="en-US" dirty="0">
                <a:latin typeface="Yu Mincho" panose="02020400000000000000" pitchFamily="18" charset="-128"/>
                <a:ea typeface="Yu Mincho" panose="02020400000000000000" pitchFamily="18" charset="-128"/>
              </a:rPr>
              <a:t>年被譽為年度神片的</a:t>
            </a:r>
            <a:r>
              <a:rPr lang="en-US" altLang="zh-TW" dirty="0">
                <a:latin typeface="Yu Mincho" panose="02020400000000000000" pitchFamily="18" charset="-128"/>
                <a:ea typeface="Yu Mincho" panose="02020400000000000000" pitchFamily="18" charset="-128"/>
              </a:rPr>
              <a:t>《</a:t>
            </a:r>
            <a:r>
              <a:rPr lang="zh-TW" altLang="en-US" dirty="0">
                <a:latin typeface="Yu Mincho" panose="02020400000000000000" pitchFamily="18" charset="-128"/>
                <a:ea typeface="Yu Mincho" panose="02020400000000000000" pitchFamily="18" charset="-128"/>
              </a:rPr>
              <a:t>一屍到底</a:t>
            </a:r>
            <a:r>
              <a:rPr lang="en-US" altLang="zh-TW" dirty="0">
                <a:latin typeface="Yu Mincho" panose="02020400000000000000" pitchFamily="18" charset="-128"/>
                <a:ea typeface="Yu Mincho" panose="02020400000000000000" pitchFamily="18" charset="-128"/>
              </a:rPr>
              <a:t>》</a:t>
            </a:r>
          </a:p>
        </p:txBody>
      </p:sp>
      <p:sp>
        <p:nvSpPr>
          <p:cNvPr id="8" name="投影片編號版面配置區 7">
            <a:extLst>
              <a:ext uri="{FF2B5EF4-FFF2-40B4-BE49-F238E27FC236}">
                <a16:creationId xmlns:a16="http://schemas.microsoft.com/office/drawing/2014/main" id="{EE2F7216-C8FC-4C4A-A9E3-801682688165}"/>
              </a:ext>
            </a:extLst>
          </p:cNvPr>
          <p:cNvSpPr>
            <a:spLocks noGrp="1"/>
          </p:cNvSpPr>
          <p:nvPr>
            <p:ph type="sldNum" sz="quarter" idx="12"/>
          </p:nvPr>
        </p:nvSpPr>
        <p:spPr/>
        <p:txBody>
          <a:bodyPr/>
          <a:lstStyle/>
          <a:p>
            <a:fld id="{4270B8D7-6D49-4743-8D36-FC6599991F56}" type="slidenum">
              <a:rPr lang="zh-TW" altLang="en-US" smtClean="0">
                <a:latin typeface="Yu Mincho" panose="02020400000000000000" pitchFamily="18" charset="-128"/>
                <a:ea typeface="Yu Mincho" panose="02020400000000000000" pitchFamily="18" charset="-128"/>
              </a:rPr>
              <a:t>5</a:t>
            </a:fld>
            <a:endParaRPr lang="zh-TW" altLang="en-US">
              <a:latin typeface="Yu Mincho" panose="02020400000000000000" pitchFamily="18" charset="-128"/>
              <a:ea typeface="Yu Mincho" panose="02020400000000000000" pitchFamily="18" charset="-128"/>
            </a:endParaRPr>
          </a:p>
        </p:txBody>
      </p:sp>
      <p:pic>
        <p:nvPicPr>
          <p:cNvPr id="1026" name="Picture 2" descr="年度神片《 一屍到底》影評| 到底神在哪？別怕暴雷，精彩的在後頭">
            <a:extLst>
              <a:ext uri="{FF2B5EF4-FFF2-40B4-BE49-F238E27FC236}">
                <a16:creationId xmlns:a16="http://schemas.microsoft.com/office/drawing/2014/main" id="{DF25F0C8-0F40-4F06-8237-595480FD631E}"/>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78970" y="1156690"/>
            <a:ext cx="5717030" cy="32158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內容版面配置區 2">
            <a:extLst>
              <a:ext uri="{FF2B5EF4-FFF2-40B4-BE49-F238E27FC236}">
                <a16:creationId xmlns:a16="http://schemas.microsoft.com/office/drawing/2014/main" id="{DEDB8147-3B00-41A0-A8AC-15884B4DD5A8}"/>
              </a:ext>
            </a:extLst>
          </p:cNvPr>
          <p:cNvSpPr txBox="1">
            <a:spLocks/>
          </p:cNvSpPr>
          <p:nvPr/>
        </p:nvSpPr>
        <p:spPr>
          <a:xfrm>
            <a:off x="5737582" y="3516466"/>
            <a:ext cx="544952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TW" dirty="0">
              <a:latin typeface="Yu Mincho" panose="02020400000000000000" pitchFamily="18" charset="-128"/>
              <a:ea typeface="Yu Mincho" panose="02020400000000000000" pitchFamily="18" charset="-128"/>
            </a:endParaRPr>
          </a:p>
        </p:txBody>
      </p:sp>
      <p:sp>
        <p:nvSpPr>
          <p:cNvPr id="10" name="內容版面配置區 2">
            <a:extLst>
              <a:ext uri="{FF2B5EF4-FFF2-40B4-BE49-F238E27FC236}">
                <a16:creationId xmlns:a16="http://schemas.microsoft.com/office/drawing/2014/main" id="{47199F4D-9A44-43C1-A225-8F0F9DCFB556}"/>
              </a:ext>
            </a:extLst>
          </p:cNvPr>
          <p:cNvSpPr txBox="1">
            <a:spLocks/>
          </p:cNvSpPr>
          <p:nvPr/>
        </p:nvSpPr>
        <p:spPr>
          <a:xfrm>
            <a:off x="6432908" y="2491180"/>
            <a:ext cx="544952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a:latin typeface="Yu Mincho" panose="02020400000000000000" pitchFamily="18" charset="-128"/>
                <a:ea typeface="Yu Mincho" panose="02020400000000000000" pitchFamily="18" charset="-128"/>
              </a:rPr>
              <a:t>Horror &amp; Comedy &amp; Drama</a:t>
            </a:r>
          </a:p>
        </p:txBody>
      </p:sp>
      <p:sp>
        <p:nvSpPr>
          <p:cNvPr id="11" name="內容版面配置區 2">
            <a:extLst>
              <a:ext uri="{FF2B5EF4-FFF2-40B4-BE49-F238E27FC236}">
                <a16:creationId xmlns:a16="http://schemas.microsoft.com/office/drawing/2014/main" id="{A4D3D508-F103-4B0F-9A06-32E70FD3914E}"/>
              </a:ext>
            </a:extLst>
          </p:cNvPr>
          <p:cNvSpPr txBox="1">
            <a:spLocks/>
          </p:cNvSpPr>
          <p:nvPr/>
        </p:nvSpPr>
        <p:spPr>
          <a:xfrm>
            <a:off x="856636" y="4615774"/>
            <a:ext cx="5787668"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dirty="0">
                <a:solidFill>
                  <a:srgbClr val="C00000"/>
                </a:solidFill>
                <a:latin typeface="Yu Mincho" panose="02020400000000000000" pitchFamily="18" charset="-128"/>
                <a:ea typeface="Yu Mincho" panose="02020400000000000000" pitchFamily="18" charset="-128"/>
              </a:rPr>
              <a:t>成本</a:t>
            </a:r>
            <a:r>
              <a:rPr lang="en-US" altLang="zh-TW" dirty="0">
                <a:solidFill>
                  <a:srgbClr val="C00000"/>
                </a:solidFill>
                <a:latin typeface="Yu Mincho" panose="02020400000000000000" pitchFamily="18" charset="-128"/>
                <a:ea typeface="Yu Mincho" panose="02020400000000000000" pitchFamily="18" charset="-128"/>
              </a:rPr>
              <a:t>$2</a:t>
            </a:r>
            <a:r>
              <a:rPr lang="zh-TW" altLang="en-US" dirty="0">
                <a:solidFill>
                  <a:srgbClr val="C00000"/>
                </a:solidFill>
                <a:latin typeface="Yu Mincho" panose="02020400000000000000" pitchFamily="18" charset="-128"/>
                <a:ea typeface="Yu Mincho" panose="02020400000000000000" pitchFamily="18" charset="-128"/>
              </a:rPr>
              <a:t>萬</a:t>
            </a:r>
            <a:r>
              <a:rPr lang="en-US" altLang="zh-TW" dirty="0">
                <a:solidFill>
                  <a:srgbClr val="C00000"/>
                </a:solidFill>
                <a:latin typeface="Yu Mincho" panose="02020400000000000000" pitchFamily="18" charset="-128"/>
                <a:ea typeface="Yu Mincho" panose="02020400000000000000" pitchFamily="18" charset="-128"/>
              </a:rPr>
              <a:t>5</a:t>
            </a:r>
            <a:r>
              <a:rPr lang="zh-TW" altLang="en-US" dirty="0">
                <a:latin typeface="Yu Mincho" panose="02020400000000000000" pitchFamily="18" charset="-128"/>
                <a:ea typeface="Yu Mincho" panose="02020400000000000000" pitchFamily="18" charset="-128"/>
              </a:rPr>
              <a:t> </a:t>
            </a:r>
            <a:r>
              <a:rPr lang="zh-TW" altLang="en-US" dirty="0"/>
              <a:t>➟ </a:t>
            </a:r>
            <a:r>
              <a:rPr lang="zh-TW" altLang="en-US" dirty="0">
                <a:latin typeface="Yu Mincho" panose="02020400000000000000" pitchFamily="18" charset="-128"/>
                <a:ea typeface="Yu Mincho" panose="02020400000000000000" pitchFamily="18" charset="-128"/>
              </a:rPr>
              <a:t>全球票房</a:t>
            </a:r>
            <a:r>
              <a:rPr lang="en-US" altLang="zh-TW" dirty="0">
                <a:latin typeface="Yu Mincho" panose="02020400000000000000" pitchFamily="18" charset="-128"/>
                <a:ea typeface="Yu Mincho" panose="02020400000000000000" pitchFamily="18" charset="-128"/>
              </a:rPr>
              <a:t> &gt; $2500</a:t>
            </a:r>
            <a:r>
              <a:rPr lang="zh-TW" altLang="en-US" dirty="0">
                <a:latin typeface="Yu Mincho" panose="02020400000000000000" pitchFamily="18" charset="-128"/>
                <a:ea typeface="Yu Mincho" panose="02020400000000000000" pitchFamily="18" charset="-128"/>
              </a:rPr>
              <a:t>萬</a:t>
            </a:r>
            <a:endParaRPr lang="en-US" altLang="zh-TW" dirty="0">
              <a:latin typeface="Yu Mincho" panose="02020400000000000000" pitchFamily="18" charset="-128"/>
              <a:ea typeface="Yu Mincho" panose="02020400000000000000" pitchFamily="18" charset="-128"/>
            </a:endParaRPr>
          </a:p>
        </p:txBody>
      </p:sp>
      <p:sp>
        <p:nvSpPr>
          <p:cNvPr id="12" name="內容版面配置區 2">
            <a:extLst>
              <a:ext uri="{FF2B5EF4-FFF2-40B4-BE49-F238E27FC236}">
                <a16:creationId xmlns:a16="http://schemas.microsoft.com/office/drawing/2014/main" id="{CED0D491-F068-4643-B72D-56904C3452C4}"/>
              </a:ext>
            </a:extLst>
          </p:cNvPr>
          <p:cNvSpPr txBox="1">
            <a:spLocks/>
          </p:cNvSpPr>
          <p:nvPr/>
        </p:nvSpPr>
        <p:spPr>
          <a:xfrm>
            <a:off x="856636" y="5278555"/>
            <a:ext cx="5449529"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dirty="0">
                <a:latin typeface="Yu Mincho" panose="02020400000000000000" pitchFamily="18" charset="-128"/>
                <a:ea typeface="Yu Mincho" panose="02020400000000000000" pitchFamily="18" charset="-128"/>
              </a:rPr>
              <a:t>為什麼他們卻可以賺得盆滿缽滿</a:t>
            </a:r>
            <a:r>
              <a:rPr lang="en-US" altLang="zh-TW" dirty="0">
                <a:latin typeface="Yu Mincho" panose="02020400000000000000" pitchFamily="18" charset="-128"/>
                <a:ea typeface="Yu Mincho" panose="02020400000000000000" pitchFamily="18" charset="-128"/>
              </a:rPr>
              <a:t>??</a:t>
            </a:r>
          </a:p>
          <a:p>
            <a:pPr marL="0" indent="0">
              <a:buFont typeface="Arial" panose="020B0604020202020204" pitchFamily="34" charset="0"/>
              <a:buNone/>
            </a:pPr>
            <a:r>
              <a:rPr lang="zh-TW" altLang="en-US" dirty="0">
                <a:latin typeface="Yu Mincho" panose="02020400000000000000" pitchFamily="18" charset="-128"/>
                <a:ea typeface="Yu Mincho" panose="02020400000000000000" pitchFamily="18" charset="-128"/>
              </a:rPr>
              <a:t>還風光帶走一堆獎項</a:t>
            </a:r>
            <a:r>
              <a:rPr lang="en-US" altLang="zh-TW" dirty="0">
                <a:latin typeface="Yu Mincho" panose="02020400000000000000" pitchFamily="18" charset="-128"/>
                <a:ea typeface="Yu Mincho" panose="02020400000000000000" pitchFamily="18" charset="-128"/>
              </a:rPr>
              <a:t>??</a:t>
            </a:r>
          </a:p>
        </p:txBody>
      </p:sp>
      <p:pic>
        <p:nvPicPr>
          <p:cNvPr id="4" name="圖片 3">
            <a:extLst>
              <a:ext uri="{FF2B5EF4-FFF2-40B4-BE49-F238E27FC236}">
                <a16:creationId xmlns:a16="http://schemas.microsoft.com/office/drawing/2014/main" id="{55C50CD5-51F9-4E02-A339-DFDB20C675E4}"/>
              </a:ext>
            </a:extLst>
          </p:cNvPr>
          <p:cNvPicPr>
            <a:picLocks noChangeAspect="1"/>
          </p:cNvPicPr>
          <p:nvPr/>
        </p:nvPicPr>
        <p:blipFill>
          <a:blip r:embed="rId4"/>
          <a:stretch>
            <a:fillRect/>
          </a:stretch>
        </p:blipFill>
        <p:spPr>
          <a:xfrm>
            <a:off x="7125159" y="3234114"/>
            <a:ext cx="2411118" cy="3215829"/>
          </a:xfrm>
          <a:prstGeom prst="rect">
            <a:avLst/>
          </a:prstGeom>
          <a:ln>
            <a:noFill/>
          </a:ln>
          <a:effectLst>
            <a:softEdge rad="112500"/>
          </a:effectLst>
        </p:spPr>
      </p:pic>
      <p:grpSp>
        <p:nvGrpSpPr>
          <p:cNvPr id="20" name="群組 19">
            <a:extLst>
              <a:ext uri="{FF2B5EF4-FFF2-40B4-BE49-F238E27FC236}">
                <a16:creationId xmlns:a16="http://schemas.microsoft.com/office/drawing/2014/main" id="{C73565E2-A98B-485C-B27A-35C551A79B37}"/>
              </a:ext>
            </a:extLst>
          </p:cNvPr>
          <p:cNvGrpSpPr/>
          <p:nvPr/>
        </p:nvGrpSpPr>
        <p:grpSpPr>
          <a:xfrm>
            <a:off x="1" y="-567239"/>
            <a:ext cx="12191999" cy="1407527"/>
            <a:chOff x="-96252" y="-573091"/>
            <a:chExt cx="12191999" cy="1407527"/>
          </a:xfrm>
        </p:grpSpPr>
        <p:grpSp>
          <p:nvGrpSpPr>
            <p:cNvPr id="22" name="群組 21">
              <a:extLst>
                <a:ext uri="{FF2B5EF4-FFF2-40B4-BE49-F238E27FC236}">
                  <a16:creationId xmlns:a16="http://schemas.microsoft.com/office/drawing/2014/main" id="{4B87EA9D-FC5A-418D-9199-59D6DAA0BE79}"/>
                </a:ext>
              </a:extLst>
            </p:cNvPr>
            <p:cNvGrpSpPr/>
            <p:nvPr/>
          </p:nvGrpSpPr>
          <p:grpSpPr>
            <a:xfrm>
              <a:off x="-96252" y="-219507"/>
              <a:ext cx="12191999" cy="1053943"/>
              <a:chOff x="1" y="-219507"/>
              <a:chExt cx="12191999" cy="1268989"/>
            </a:xfrm>
          </p:grpSpPr>
          <p:sp>
            <p:nvSpPr>
              <p:cNvPr id="24" name="矩形 23">
                <a:extLst>
                  <a:ext uri="{FF2B5EF4-FFF2-40B4-BE49-F238E27FC236}">
                    <a16:creationId xmlns:a16="http://schemas.microsoft.com/office/drawing/2014/main" id="{E40ACC8E-36F8-47DE-B6D4-09312B191318}"/>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1">
                <a:extLst>
                  <a:ext uri="{FF2B5EF4-FFF2-40B4-BE49-F238E27FC236}">
                    <a16:creationId xmlns:a16="http://schemas.microsoft.com/office/drawing/2014/main" id="{D5B38438-02AA-4DCE-8FE5-40347C6D29CF}"/>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2">
                <a:extLst>
                  <a:ext uri="{FF2B5EF4-FFF2-40B4-BE49-F238E27FC236}">
                    <a16:creationId xmlns:a16="http://schemas.microsoft.com/office/drawing/2014/main" id="{8C5204F6-E7B3-49BD-8C25-18D8F761CD7F}"/>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13">
                <a:extLst>
                  <a:ext uri="{FF2B5EF4-FFF2-40B4-BE49-F238E27FC236}">
                    <a16:creationId xmlns:a16="http://schemas.microsoft.com/office/drawing/2014/main" id="{1C27F5D3-0578-4F5E-9E16-D3A1E579D118}"/>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1">
                <a:extLst>
                  <a:ext uri="{FF2B5EF4-FFF2-40B4-BE49-F238E27FC236}">
                    <a16:creationId xmlns:a16="http://schemas.microsoft.com/office/drawing/2014/main" id="{E5CE9DD9-7364-4561-B726-A16C8960154E}"/>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9" name="平行四边形 22">
                <a:extLst>
                  <a:ext uri="{FF2B5EF4-FFF2-40B4-BE49-F238E27FC236}">
                    <a16:creationId xmlns:a16="http://schemas.microsoft.com/office/drawing/2014/main" id="{37C1F9E6-0F36-42F7-8F13-F1C8BBBDC047}"/>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3" name="標題 1">
              <a:extLst>
                <a:ext uri="{FF2B5EF4-FFF2-40B4-BE49-F238E27FC236}">
                  <a16:creationId xmlns:a16="http://schemas.microsoft.com/office/drawing/2014/main" id="{AAAC277D-72B0-4111-9F1B-F821293B6B8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專題介紹</a:t>
              </a:r>
            </a:p>
          </p:txBody>
        </p:sp>
      </p:grpSp>
    </p:spTree>
    <p:extLst>
      <p:ext uri="{BB962C8B-B14F-4D97-AF65-F5344CB8AC3E}">
        <p14:creationId xmlns:p14="http://schemas.microsoft.com/office/powerpoint/2010/main" val="29522019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圖片 41">
            <a:extLst>
              <a:ext uri="{FF2B5EF4-FFF2-40B4-BE49-F238E27FC236}">
                <a16:creationId xmlns:a16="http://schemas.microsoft.com/office/drawing/2014/main" id="{B52CE624-B508-4243-9399-B3285641CEE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3787"/>
          <a:stretch/>
        </p:blipFill>
        <p:spPr>
          <a:xfrm>
            <a:off x="894203" y="1111908"/>
            <a:ext cx="10013288" cy="5536185"/>
          </a:xfrm>
          <a:prstGeom prst="rect">
            <a:avLst/>
          </a:prstGeom>
          <a:ln>
            <a:solidFill>
              <a:schemeClr val="tx1"/>
            </a:solidFill>
          </a:ln>
        </p:spPr>
      </p:pic>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50</a:t>
            </a:fld>
            <a:endParaRPr lang="zh-TW" altLang="en-US"/>
          </a:p>
        </p:txBody>
      </p:sp>
      <p:grpSp>
        <p:nvGrpSpPr>
          <p:cNvPr id="56" name="群組 55">
            <a:extLst>
              <a:ext uri="{FF2B5EF4-FFF2-40B4-BE49-F238E27FC236}">
                <a16:creationId xmlns:a16="http://schemas.microsoft.com/office/drawing/2014/main" id="{9F572CDF-4AE1-4244-8D57-0B44464F550F}"/>
              </a:ext>
            </a:extLst>
          </p:cNvPr>
          <p:cNvGrpSpPr/>
          <p:nvPr/>
        </p:nvGrpSpPr>
        <p:grpSpPr>
          <a:xfrm>
            <a:off x="1" y="-567239"/>
            <a:ext cx="12367098" cy="1407527"/>
            <a:chOff x="1" y="-567239"/>
            <a:chExt cx="12367098" cy="1407527"/>
          </a:xfrm>
        </p:grpSpPr>
        <p:grpSp>
          <p:nvGrpSpPr>
            <p:cNvPr id="57" name="群組 56">
              <a:extLst>
                <a:ext uri="{FF2B5EF4-FFF2-40B4-BE49-F238E27FC236}">
                  <a16:creationId xmlns:a16="http://schemas.microsoft.com/office/drawing/2014/main" id="{E4B07A01-FFAD-4241-AD58-A81746A383D1}"/>
                </a:ext>
              </a:extLst>
            </p:cNvPr>
            <p:cNvGrpSpPr/>
            <p:nvPr/>
          </p:nvGrpSpPr>
          <p:grpSpPr>
            <a:xfrm>
              <a:off x="1" y="-567239"/>
              <a:ext cx="12191999" cy="1407527"/>
              <a:chOff x="-96252" y="-573091"/>
              <a:chExt cx="12191999" cy="1407527"/>
            </a:xfrm>
          </p:grpSpPr>
          <p:grpSp>
            <p:nvGrpSpPr>
              <p:cNvPr id="59" name="群組 58">
                <a:extLst>
                  <a:ext uri="{FF2B5EF4-FFF2-40B4-BE49-F238E27FC236}">
                    <a16:creationId xmlns:a16="http://schemas.microsoft.com/office/drawing/2014/main" id="{FA831F4D-E5F2-454E-9EB1-BD9ADA308F8A}"/>
                  </a:ext>
                </a:extLst>
              </p:cNvPr>
              <p:cNvGrpSpPr/>
              <p:nvPr/>
            </p:nvGrpSpPr>
            <p:grpSpPr>
              <a:xfrm>
                <a:off x="-96252" y="-219507"/>
                <a:ext cx="12191999" cy="1053943"/>
                <a:chOff x="1" y="-219507"/>
                <a:chExt cx="12191999" cy="1268989"/>
              </a:xfrm>
            </p:grpSpPr>
            <p:sp>
              <p:nvSpPr>
                <p:cNvPr id="61" name="矩形 60">
                  <a:extLst>
                    <a:ext uri="{FF2B5EF4-FFF2-40B4-BE49-F238E27FC236}">
                      <a16:creationId xmlns:a16="http://schemas.microsoft.com/office/drawing/2014/main" id="{B223BF93-6396-45B0-A632-E9F4E452249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62" name="平行四边形 11">
                  <a:extLst>
                    <a:ext uri="{FF2B5EF4-FFF2-40B4-BE49-F238E27FC236}">
                      <a16:creationId xmlns:a16="http://schemas.microsoft.com/office/drawing/2014/main" id="{8766F028-8091-461B-B916-818876F341C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3" name="平行四边形 12">
                  <a:extLst>
                    <a:ext uri="{FF2B5EF4-FFF2-40B4-BE49-F238E27FC236}">
                      <a16:creationId xmlns:a16="http://schemas.microsoft.com/office/drawing/2014/main" id="{56D87D66-2E40-40D0-A7CA-C8780B927D81}"/>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4" name="平行四边形 13">
                  <a:extLst>
                    <a:ext uri="{FF2B5EF4-FFF2-40B4-BE49-F238E27FC236}">
                      <a16:creationId xmlns:a16="http://schemas.microsoft.com/office/drawing/2014/main" id="{1F0F3B67-901B-4FE9-9CBC-D9CD118501C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5" name="平行四边形 21">
                  <a:extLst>
                    <a:ext uri="{FF2B5EF4-FFF2-40B4-BE49-F238E27FC236}">
                      <a16:creationId xmlns:a16="http://schemas.microsoft.com/office/drawing/2014/main" id="{C29286F6-BCBB-4664-996B-13E3957EE403}"/>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6" name="平行四边形 22">
                  <a:extLst>
                    <a:ext uri="{FF2B5EF4-FFF2-40B4-BE49-F238E27FC236}">
                      <a16:creationId xmlns:a16="http://schemas.microsoft.com/office/drawing/2014/main" id="{41536425-585C-4420-9431-37C741AA886C}"/>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60" name="標題 1">
                <a:extLst>
                  <a:ext uri="{FF2B5EF4-FFF2-40B4-BE49-F238E27FC236}">
                    <a16:creationId xmlns:a16="http://schemas.microsoft.com/office/drawing/2014/main" id="{CD78F6F4-0964-4AC9-BF71-6346DF3ECBE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種類</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票房</a:t>
                </a:r>
              </a:p>
            </p:txBody>
          </p:sp>
        </p:grpSp>
        <p:sp>
          <p:nvSpPr>
            <p:cNvPr id="58" name="標題 1">
              <a:extLst>
                <a:ext uri="{FF2B5EF4-FFF2-40B4-BE49-F238E27FC236}">
                  <a16:creationId xmlns:a16="http://schemas.microsoft.com/office/drawing/2014/main" id="{7AC53597-072C-42A7-8452-A1A1C43B15D7}"/>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Tree>
    <p:extLst>
      <p:ext uri="{BB962C8B-B14F-4D97-AF65-F5344CB8AC3E}">
        <p14:creationId xmlns:p14="http://schemas.microsoft.com/office/powerpoint/2010/main" val="3999947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圖片 41">
            <a:extLst>
              <a:ext uri="{FF2B5EF4-FFF2-40B4-BE49-F238E27FC236}">
                <a16:creationId xmlns:a16="http://schemas.microsoft.com/office/drawing/2014/main" id="{B52CE624-B508-4243-9399-B3285641CEE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3787"/>
          <a:stretch/>
        </p:blipFill>
        <p:spPr>
          <a:xfrm>
            <a:off x="894203" y="1111908"/>
            <a:ext cx="10013288" cy="5536185"/>
          </a:xfrm>
          <a:prstGeom prst="rect">
            <a:avLst/>
          </a:prstGeom>
          <a:ln>
            <a:solidFill>
              <a:schemeClr val="tx1"/>
            </a:solidFill>
          </a:ln>
        </p:spPr>
      </p:pic>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51</a:t>
            </a:fld>
            <a:endParaRPr lang="zh-TW" altLang="en-US"/>
          </a:p>
        </p:txBody>
      </p:sp>
      <p:sp>
        <p:nvSpPr>
          <p:cNvPr id="44" name="橢圓 43">
            <a:extLst>
              <a:ext uri="{FF2B5EF4-FFF2-40B4-BE49-F238E27FC236}">
                <a16:creationId xmlns:a16="http://schemas.microsoft.com/office/drawing/2014/main" id="{FCED80B6-F4BB-4BB5-AE33-2340626D3864}"/>
              </a:ext>
            </a:extLst>
          </p:cNvPr>
          <p:cNvSpPr/>
          <p:nvPr/>
        </p:nvSpPr>
        <p:spPr>
          <a:xfrm>
            <a:off x="6927133" y="1111908"/>
            <a:ext cx="438912" cy="470004"/>
          </a:xfrm>
          <a:prstGeom prst="ellipse">
            <a:avLst/>
          </a:prstGeom>
          <a:noFill/>
          <a:ln w="28575">
            <a:solidFill>
              <a:srgbClr val="2B95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6" name="群組 55">
            <a:extLst>
              <a:ext uri="{FF2B5EF4-FFF2-40B4-BE49-F238E27FC236}">
                <a16:creationId xmlns:a16="http://schemas.microsoft.com/office/drawing/2014/main" id="{9F572CDF-4AE1-4244-8D57-0B44464F550F}"/>
              </a:ext>
            </a:extLst>
          </p:cNvPr>
          <p:cNvGrpSpPr/>
          <p:nvPr/>
        </p:nvGrpSpPr>
        <p:grpSpPr>
          <a:xfrm>
            <a:off x="1" y="-567239"/>
            <a:ext cx="12367098" cy="1407527"/>
            <a:chOff x="1" y="-567239"/>
            <a:chExt cx="12367098" cy="1407527"/>
          </a:xfrm>
        </p:grpSpPr>
        <p:grpSp>
          <p:nvGrpSpPr>
            <p:cNvPr id="57" name="群組 56">
              <a:extLst>
                <a:ext uri="{FF2B5EF4-FFF2-40B4-BE49-F238E27FC236}">
                  <a16:creationId xmlns:a16="http://schemas.microsoft.com/office/drawing/2014/main" id="{E4B07A01-FFAD-4241-AD58-A81746A383D1}"/>
                </a:ext>
              </a:extLst>
            </p:cNvPr>
            <p:cNvGrpSpPr/>
            <p:nvPr/>
          </p:nvGrpSpPr>
          <p:grpSpPr>
            <a:xfrm>
              <a:off x="1" y="-567239"/>
              <a:ext cx="12191999" cy="1407527"/>
              <a:chOff x="-96252" y="-573091"/>
              <a:chExt cx="12191999" cy="1407527"/>
            </a:xfrm>
          </p:grpSpPr>
          <p:grpSp>
            <p:nvGrpSpPr>
              <p:cNvPr id="59" name="群組 58">
                <a:extLst>
                  <a:ext uri="{FF2B5EF4-FFF2-40B4-BE49-F238E27FC236}">
                    <a16:creationId xmlns:a16="http://schemas.microsoft.com/office/drawing/2014/main" id="{FA831F4D-E5F2-454E-9EB1-BD9ADA308F8A}"/>
                  </a:ext>
                </a:extLst>
              </p:cNvPr>
              <p:cNvGrpSpPr/>
              <p:nvPr/>
            </p:nvGrpSpPr>
            <p:grpSpPr>
              <a:xfrm>
                <a:off x="-96252" y="-219507"/>
                <a:ext cx="12191999" cy="1053943"/>
                <a:chOff x="1" y="-219507"/>
                <a:chExt cx="12191999" cy="1268989"/>
              </a:xfrm>
            </p:grpSpPr>
            <p:sp>
              <p:nvSpPr>
                <p:cNvPr id="61" name="矩形 60">
                  <a:extLst>
                    <a:ext uri="{FF2B5EF4-FFF2-40B4-BE49-F238E27FC236}">
                      <a16:creationId xmlns:a16="http://schemas.microsoft.com/office/drawing/2014/main" id="{B223BF93-6396-45B0-A632-E9F4E452249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62" name="平行四边形 11">
                  <a:extLst>
                    <a:ext uri="{FF2B5EF4-FFF2-40B4-BE49-F238E27FC236}">
                      <a16:creationId xmlns:a16="http://schemas.microsoft.com/office/drawing/2014/main" id="{8766F028-8091-461B-B916-818876F341C1}"/>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3" name="平行四边形 12">
                  <a:extLst>
                    <a:ext uri="{FF2B5EF4-FFF2-40B4-BE49-F238E27FC236}">
                      <a16:creationId xmlns:a16="http://schemas.microsoft.com/office/drawing/2014/main" id="{56D87D66-2E40-40D0-A7CA-C8780B927D81}"/>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4" name="平行四边形 13">
                  <a:extLst>
                    <a:ext uri="{FF2B5EF4-FFF2-40B4-BE49-F238E27FC236}">
                      <a16:creationId xmlns:a16="http://schemas.microsoft.com/office/drawing/2014/main" id="{1F0F3B67-901B-4FE9-9CBC-D9CD118501C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5" name="平行四边形 21">
                  <a:extLst>
                    <a:ext uri="{FF2B5EF4-FFF2-40B4-BE49-F238E27FC236}">
                      <a16:creationId xmlns:a16="http://schemas.microsoft.com/office/drawing/2014/main" id="{C29286F6-BCBB-4664-996B-13E3957EE403}"/>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6" name="平行四边形 22">
                  <a:extLst>
                    <a:ext uri="{FF2B5EF4-FFF2-40B4-BE49-F238E27FC236}">
                      <a16:creationId xmlns:a16="http://schemas.microsoft.com/office/drawing/2014/main" id="{41536425-585C-4420-9431-37C741AA886C}"/>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60" name="標題 1">
                <a:extLst>
                  <a:ext uri="{FF2B5EF4-FFF2-40B4-BE49-F238E27FC236}">
                    <a16:creationId xmlns:a16="http://schemas.microsoft.com/office/drawing/2014/main" id="{CD78F6F4-0964-4AC9-BF71-6346DF3ECBE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種類</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票房</a:t>
                </a:r>
              </a:p>
            </p:txBody>
          </p:sp>
        </p:grpSp>
        <p:sp>
          <p:nvSpPr>
            <p:cNvPr id="58" name="標題 1">
              <a:extLst>
                <a:ext uri="{FF2B5EF4-FFF2-40B4-BE49-F238E27FC236}">
                  <a16:creationId xmlns:a16="http://schemas.microsoft.com/office/drawing/2014/main" id="{7AC53597-072C-42A7-8452-A1A1C43B15D7}"/>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
        <p:nvSpPr>
          <p:cNvPr id="18" name="橢圓 17">
            <a:extLst>
              <a:ext uri="{FF2B5EF4-FFF2-40B4-BE49-F238E27FC236}">
                <a16:creationId xmlns:a16="http://schemas.microsoft.com/office/drawing/2014/main" id="{DC3D8592-5543-4BB1-BF3F-BAF7C7E44CAF}"/>
              </a:ext>
            </a:extLst>
          </p:cNvPr>
          <p:cNvSpPr/>
          <p:nvPr/>
        </p:nvSpPr>
        <p:spPr>
          <a:xfrm>
            <a:off x="4440984" y="1356535"/>
            <a:ext cx="438912" cy="470004"/>
          </a:xfrm>
          <a:prstGeom prst="ellipse">
            <a:avLst/>
          </a:prstGeom>
          <a:noFill/>
          <a:ln w="28575">
            <a:solidFill>
              <a:srgbClr val="2B95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787BCE1B-FEDA-4F01-832C-EBDCD6A96C80}"/>
              </a:ext>
            </a:extLst>
          </p:cNvPr>
          <p:cNvSpPr/>
          <p:nvPr/>
        </p:nvSpPr>
        <p:spPr>
          <a:xfrm>
            <a:off x="6522852" y="1845939"/>
            <a:ext cx="438912" cy="470004"/>
          </a:xfrm>
          <a:prstGeom prst="ellipse">
            <a:avLst/>
          </a:prstGeom>
          <a:noFill/>
          <a:ln w="28575">
            <a:solidFill>
              <a:srgbClr val="2B95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 name="群組 2">
            <a:extLst>
              <a:ext uri="{FF2B5EF4-FFF2-40B4-BE49-F238E27FC236}">
                <a16:creationId xmlns:a16="http://schemas.microsoft.com/office/drawing/2014/main" id="{0591A434-EBEE-45FC-A5CC-CAB70A435F32}"/>
              </a:ext>
            </a:extLst>
          </p:cNvPr>
          <p:cNvGrpSpPr/>
          <p:nvPr/>
        </p:nvGrpSpPr>
        <p:grpSpPr>
          <a:xfrm>
            <a:off x="7783502" y="1282148"/>
            <a:ext cx="1449950" cy="1540646"/>
            <a:chOff x="8173430" y="1390992"/>
            <a:chExt cx="1526242" cy="1570868"/>
          </a:xfrm>
        </p:grpSpPr>
        <p:sp>
          <p:nvSpPr>
            <p:cNvPr id="2" name="矩形: 圓角 1">
              <a:extLst>
                <a:ext uri="{FF2B5EF4-FFF2-40B4-BE49-F238E27FC236}">
                  <a16:creationId xmlns:a16="http://schemas.microsoft.com/office/drawing/2014/main" id="{D880E32B-E578-29D7-3BCA-77DC39C775A8}"/>
                </a:ext>
              </a:extLst>
            </p:cNvPr>
            <p:cNvSpPr/>
            <p:nvPr/>
          </p:nvSpPr>
          <p:spPr>
            <a:xfrm>
              <a:off x="8173430" y="1390992"/>
              <a:ext cx="1526242" cy="157086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2000" b="0" cap="none" spc="0" dirty="0">
                  <a:ln w="0"/>
                  <a:solidFill>
                    <a:schemeClr val="tx1"/>
                  </a:solidFill>
                  <a:latin typeface="Yu Mincho" panose="02020400000000000000" pitchFamily="18" charset="-128"/>
                  <a:ea typeface="Yu Mincho" panose="02020400000000000000" pitchFamily="18" charset="-128"/>
                </a:rPr>
                <a:t>    動畫片</a:t>
              </a:r>
              <a:endParaRPr lang="en-US" altLang="zh-TW" sz="2000" b="0" cap="none" spc="0" dirty="0">
                <a:ln w="0"/>
                <a:solidFill>
                  <a:schemeClr val="tx1"/>
                </a:solidFill>
                <a:latin typeface="Yu Mincho" panose="02020400000000000000" pitchFamily="18" charset="-128"/>
                <a:ea typeface="Yu Mincho" panose="02020400000000000000" pitchFamily="18" charset="-128"/>
              </a:endParaRPr>
            </a:p>
            <a:p>
              <a:pPr>
                <a:lnSpc>
                  <a:spcPct val="150000"/>
                </a:lnSpc>
              </a:pPr>
              <a:r>
                <a:rPr lang="zh-TW" altLang="en-US" sz="2000" dirty="0">
                  <a:ln w="0"/>
                  <a:solidFill>
                    <a:schemeClr val="tx1"/>
                  </a:solidFill>
                  <a:latin typeface="Yu Mincho" panose="02020400000000000000" pitchFamily="18" charset="-128"/>
                  <a:ea typeface="Yu Mincho" panose="02020400000000000000" pitchFamily="18" charset="-128"/>
                </a:rPr>
                <a:t>    冒險片</a:t>
              </a:r>
              <a:endParaRPr lang="en-US" altLang="zh-TW" sz="2000" dirty="0">
                <a:ln w="0"/>
                <a:solidFill>
                  <a:schemeClr val="tx1"/>
                </a:solidFill>
                <a:latin typeface="Yu Mincho" panose="02020400000000000000" pitchFamily="18" charset="-128"/>
                <a:ea typeface="Yu Mincho" panose="02020400000000000000" pitchFamily="18" charset="-128"/>
              </a:endParaRPr>
            </a:p>
            <a:p>
              <a:pPr>
                <a:lnSpc>
                  <a:spcPct val="150000"/>
                </a:lnSpc>
              </a:pPr>
              <a:r>
                <a:rPr lang="zh-TW" altLang="en-US" sz="2000" b="0" cap="none" spc="0" dirty="0">
                  <a:ln w="0"/>
                  <a:solidFill>
                    <a:schemeClr val="tx1"/>
                  </a:solidFill>
                  <a:latin typeface="Yu Mincho" panose="02020400000000000000" pitchFamily="18" charset="-128"/>
                  <a:ea typeface="Yu Mincho" panose="02020400000000000000" pitchFamily="18" charset="-128"/>
                </a:rPr>
                <a:t>    奇幻片</a:t>
              </a:r>
              <a:endParaRPr lang="en-US" altLang="zh-TW" sz="2000" b="0" cap="none" spc="0" dirty="0">
                <a:ln w="0"/>
                <a:solidFill>
                  <a:schemeClr val="tx1"/>
                </a:solidFill>
                <a:latin typeface="Yu Mincho" panose="02020400000000000000" pitchFamily="18" charset="-128"/>
                <a:ea typeface="Yu Mincho" panose="02020400000000000000" pitchFamily="18" charset="-128"/>
              </a:endParaRPr>
            </a:p>
          </p:txBody>
        </p:sp>
        <p:pic>
          <p:nvPicPr>
            <p:cNvPr id="5" name="圖片 4">
              <a:extLst>
                <a:ext uri="{FF2B5EF4-FFF2-40B4-BE49-F238E27FC236}">
                  <a16:creationId xmlns:a16="http://schemas.microsoft.com/office/drawing/2014/main" id="{1566497B-9B63-9C84-B7A9-45897C37CA8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216970" y="1502883"/>
              <a:ext cx="413508" cy="413508"/>
            </a:xfrm>
            <a:prstGeom prst="rect">
              <a:avLst/>
            </a:prstGeom>
          </p:spPr>
        </p:pic>
        <p:pic>
          <p:nvPicPr>
            <p:cNvPr id="20" name="圖片 19">
              <a:extLst>
                <a:ext uri="{FF2B5EF4-FFF2-40B4-BE49-F238E27FC236}">
                  <a16:creationId xmlns:a16="http://schemas.microsoft.com/office/drawing/2014/main" id="{591FB358-31D8-4C11-A0FE-DA53F46F10E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216970" y="1952130"/>
              <a:ext cx="413508" cy="413508"/>
            </a:xfrm>
            <a:prstGeom prst="rect">
              <a:avLst/>
            </a:prstGeom>
          </p:spPr>
        </p:pic>
        <p:pic>
          <p:nvPicPr>
            <p:cNvPr id="21" name="圖片 20">
              <a:extLst>
                <a:ext uri="{FF2B5EF4-FFF2-40B4-BE49-F238E27FC236}">
                  <a16:creationId xmlns:a16="http://schemas.microsoft.com/office/drawing/2014/main" id="{75F34045-6B42-4A3E-894C-D1D37C1D646B}"/>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216970" y="2437116"/>
              <a:ext cx="413509" cy="413509"/>
            </a:xfrm>
            <a:prstGeom prst="rect">
              <a:avLst/>
            </a:prstGeom>
          </p:spPr>
        </p:pic>
      </p:grpSp>
    </p:spTree>
    <p:extLst>
      <p:ext uri="{BB962C8B-B14F-4D97-AF65-F5344CB8AC3E}">
        <p14:creationId xmlns:p14="http://schemas.microsoft.com/office/powerpoint/2010/main" val="501413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52</a:t>
            </a:fld>
            <a:endParaRPr lang="zh-TW" altLang="en-US"/>
          </a:p>
        </p:txBody>
      </p:sp>
      <p:sp>
        <p:nvSpPr>
          <p:cNvPr id="18" name="梯形 17">
            <a:extLst>
              <a:ext uri="{FF2B5EF4-FFF2-40B4-BE49-F238E27FC236}">
                <a16:creationId xmlns:a16="http://schemas.microsoft.com/office/drawing/2014/main" id="{BF8D1A33-EBDF-4487-9011-7A4732D92601}"/>
              </a:ext>
            </a:extLst>
          </p:cNvPr>
          <p:cNvSpPr/>
          <p:nvPr/>
        </p:nvSpPr>
        <p:spPr>
          <a:xfrm rot="16200000">
            <a:off x="3719839" y="-1836412"/>
            <a:ext cx="5409547" cy="11706226"/>
          </a:xfrm>
          <a:prstGeom prst="trapezoid">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0D1FB6B0-490D-44F1-AE2D-22478138D0ED}"/>
              </a:ext>
            </a:extLst>
          </p:cNvPr>
          <p:cNvSpPr/>
          <p:nvPr/>
        </p:nvSpPr>
        <p:spPr>
          <a:xfrm>
            <a:off x="1272971" y="1311928"/>
            <a:ext cx="4615543" cy="430887"/>
          </a:xfrm>
          <a:prstGeom prst="rect">
            <a:avLst/>
          </a:prstGeom>
          <a:noFill/>
        </p:spPr>
        <p:txBody>
          <a:bodyPr wrap="square" lIns="91440" tIns="45720" rIns="91440" bIns="45720">
            <a:spAutoFit/>
          </a:bodyPr>
          <a:lstStyle/>
          <a:p>
            <a:r>
              <a:rPr lang="zh-TW" altLang="en-US" sz="2200" b="0" cap="none" spc="0" dirty="0">
                <a:ln w="0"/>
                <a:solidFill>
                  <a:schemeClr val="tx1"/>
                </a:solidFill>
                <a:latin typeface="Yu Mincho" panose="02020400000000000000" pitchFamily="18" charset="-128"/>
                <a:ea typeface="Yu Mincho" panose="02020400000000000000" pitchFamily="18" charset="-128"/>
              </a:rPr>
              <a:t>一部電影通常由</a:t>
            </a:r>
            <a:r>
              <a:rPr lang="en-US" altLang="zh-TW" sz="2200" b="0" cap="none" spc="0" dirty="0">
                <a:ln w="0"/>
                <a:solidFill>
                  <a:schemeClr val="tx1"/>
                </a:solidFill>
                <a:latin typeface="Yu Mincho" panose="02020400000000000000" pitchFamily="18" charset="-128"/>
                <a:ea typeface="Yu Mincho" panose="02020400000000000000" pitchFamily="18" charset="-128"/>
              </a:rPr>
              <a:t>2</a:t>
            </a:r>
            <a:r>
              <a:rPr lang="zh-TW" altLang="en-US" sz="2200" b="0" cap="none" spc="0" dirty="0">
                <a:ln w="0"/>
                <a:solidFill>
                  <a:schemeClr val="tx1"/>
                </a:solidFill>
                <a:latin typeface="Yu Mincho" panose="02020400000000000000" pitchFamily="18" charset="-128"/>
                <a:ea typeface="Yu Mincho" panose="02020400000000000000" pitchFamily="18" charset="-128"/>
              </a:rPr>
              <a:t>到</a:t>
            </a:r>
            <a:r>
              <a:rPr lang="en-US" altLang="zh-TW" sz="2200" b="0" cap="none" spc="0" dirty="0">
                <a:ln w="0"/>
                <a:solidFill>
                  <a:schemeClr val="tx1"/>
                </a:solidFill>
                <a:latin typeface="Yu Mincho" panose="02020400000000000000" pitchFamily="18" charset="-128"/>
                <a:ea typeface="Yu Mincho" panose="02020400000000000000" pitchFamily="18" charset="-128"/>
              </a:rPr>
              <a:t>3</a:t>
            </a:r>
            <a:r>
              <a:rPr lang="zh-TW" altLang="en-US" sz="2200" b="0" cap="none" spc="0" dirty="0">
                <a:ln w="0"/>
                <a:solidFill>
                  <a:schemeClr val="tx1"/>
                </a:solidFill>
                <a:latin typeface="Yu Mincho" panose="02020400000000000000" pitchFamily="18" charset="-128"/>
                <a:ea typeface="Yu Mincho" panose="02020400000000000000" pitchFamily="18" charset="-128"/>
              </a:rPr>
              <a:t>種元素組成</a:t>
            </a:r>
            <a:endParaRPr lang="en-US" altLang="zh-TW" sz="2200" b="0" cap="none" spc="0" dirty="0">
              <a:ln w="0"/>
              <a:solidFill>
                <a:schemeClr val="tx1"/>
              </a:solidFill>
              <a:latin typeface="Yu Mincho" panose="02020400000000000000" pitchFamily="18" charset="-128"/>
              <a:ea typeface="Yu Mincho" panose="02020400000000000000" pitchFamily="18" charset="-128"/>
            </a:endParaRPr>
          </a:p>
        </p:txBody>
      </p:sp>
      <p:grpSp>
        <p:nvGrpSpPr>
          <p:cNvPr id="33" name="群組 32">
            <a:extLst>
              <a:ext uri="{FF2B5EF4-FFF2-40B4-BE49-F238E27FC236}">
                <a16:creationId xmlns:a16="http://schemas.microsoft.com/office/drawing/2014/main" id="{21F010C3-64C1-45EA-9622-9E08726A1255}"/>
              </a:ext>
            </a:extLst>
          </p:cNvPr>
          <p:cNvGrpSpPr/>
          <p:nvPr/>
        </p:nvGrpSpPr>
        <p:grpSpPr>
          <a:xfrm>
            <a:off x="6276975" y="1444709"/>
            <a:ext cx="2344087" cy="2209484"/>
            <a:chOff x="6276975" y="2816309"/>
            <a:chExt cx="2602385" cy="2452950"/>
          </a:xfrm>
        </p:grpSpPr>
        <p:sp>
          <p:nvSpPr>
            <p:cNvPr id="22" name="橢圓 21">
              <a:extLst>
                <a:ext uri="{FF2B5EF4-FFF2-40B4-BE49-F238E27FC236}">
                  <a16:creationId xmlns:a16="http://schemas.microsoft.com/office/drawing/2014/main" id="{B6D88819-7F01-4FA7-8118-9FC42EBECD09}"/>
                </a:ext>
              </a:extLst>
            </p:cNvPr>
            <p:cNvSpPr/>
            <p:nvPr/>
          </p:nvSpPr>
          <p:spPr>
            <a:xfrm>
              <a:off x="6276975" y="2816309"/>
              <a:ext cx="1348761" cy="1329827"/>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30C9BF59-D269-41A7-BA9B-67BB5540C133}"/>
                </a:ext>
              </a:extLst>
            </p:cNvPr>
            <p:cNvSpPr/>
            <p:nvPr/>
          </p:nvSpPr>
          <p:spPr>
            <a:xfrm>
              <a:off x="6343650" y="3951557"/>
              <a:ext cx="1282086" cy="1317702"/>
            </a:xfrm>
            <a:prstGeom prst="ellipse">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D1537B5B-6FAE-4DAF-BF93-6A7C5817EBB0}"/>
                </a:ext>
              </a:extLst>
            </p:cNvPr>
            <p:cNvSpPr/>
            <p:nvPr/>
          </p:nvSpPr>
          <p:spPr>
            <a:xfrm>
              <a:off x="7530600" y="3942612"/>
              <a:ext cx="1282085" cy="1317701"/>
            </a:xfrm>
            <a:prstGeom prst="ellipse">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DCD22296-5231-402C-88CB-B1E03F7FA3A8}"/>
                </a:ext>
              </a:extLst>
            </p:cNvPr>
            <p:cNvSpPr/>
            <p:nvPr/>
          </p:nvSpPr>
          <p:spPr>
            <a:xfrm>
              <a:off x="7530599" y="2816309"/>
              <a:ext cx="1348761" cy="1306867"/>
            </a:xfrm>
            <a:prstGeom prst="ellipse">
              <a:avLst/>
            </a:pr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1A10E8C5-BFAE-4BD3-B76E-D4D083CF9F6D}"/>
                </a:ext>
              </a:extLst>
            </p:cNvPr>
            <p:cNvSpPr txBox="1"/>
            <p:nvPr/>
          </p:nvSpPr>
          <p:spPr>
            <a:xfrm>
              <a:off x="6547001" y="2982768"/>
              <a:ext cx="875384" cy="730136"/>
            </a:xfrm>
            <a:prstGeom prst="rect">
              <a:avLst/>
            </a:prstGeom>
            <a:noFill/>
          </p:spPr>
          <p:txBody>
            <a:bodyPr wrap="square">
              <a:spAutoFit/>
            </a:bodyPr>
            <a:lstStyle/>
            <a:p>
              <a:pPr>
                <a:lnSpc>
                  <a:spcPct val="200000"/>
                </a:lnSpc>
              </a:pPr>
              <a:r>
                <a:rPr lang="zh-TW" altLang="en-US" sz="2400" b="1" dirty="0">
                  <a:ln w="0"/>
                  <a:latin typeface="Yu Mincho" panose="02020400000000000000" pitchFamily="18" charset="-128"/>
                  <a:ea typeface="Yu Mincho" panose="02020400000000000000" pitchFamily="18" charset="-128"/>
                </a:rPr>
                <a:t>科幻</a:t>
              </a:r>
              <a:endParaRPr lang="en-US" altLang="zh-TW" sz="2400" b="1" dirty="0">
                <a:ln w="0"/>
                <a:latin typeface="Yu Mincho" panose="02020400000000000000" pitchFamily="18" charset="-128"/>
                <a:ea typeface="Yu Mincho" panose="02020400000000000000" pitchFamily="18" charset="-128"/>
              </a:endParaRPr>
            </a:p>
          </p:txBody>
        </p:sp>
        <p:sp>
          <p:nvSpPr>
            <p:cNvPr id="28" name="文字方塊 27">
              <a:extLst>
                <a:ext uri="{FF2B5EF4-FFF2-40B4-BE49-F238E27FC236}">
                  <a16:creationId xmlns:a16="http://schemas.microsoft.com/office/drawing/2014/main" id="{89C29E89-D0F9-4C14-8E65-C7357446A940}"/>
                </a:ext>
              </a:extLst>
            </p:cNvPr>
            <p:cNvSpPr txBox="1"/>
            <p:nvPr/>
          </p:nvSpPr>
          <p:spPr>
            <a:xfrm>
              <a:off x="7859629" y="3006834"/>
              <a:ext cx="875385" cy="730136"/>
            </a:xfrm>
            <a:prstGeom prst="rect">
              <a:avLst/>
            </a:prstGeom>
            <a:noFill/>
          </p:spPr>
          <p:txBody>
            <a:bodyPr wrap="square">
              <a:spAutoFit/>
            </a:bodyPr>
            <a:lstStyle/>
            <a:p>
              <a:pPr>
                <a:lnSpc>
                  <a:spcPct val="200000"/>
                </a:lnSpc>
              </a:pPr>
              <a:r>
                <a:rPr lang="zh-TW" altLang="en-US" sz="2400" b="1" dirty="0">
                  <a:ln w="0"/>
                  <a:latin typeface="Yu Mincho" panose="02020400000000000000" pitchFamily="18" charset="-128"/>
                  <a:ea typeface="Yu Mincho" panose="02020400000000000000" pitchFamily="18" charset="-128"/>
                </a:rPr>
                <a:t>冒險</a:t>
              </a:r>
              <a:endParaRPr lang="en-US" altLang="zh-TW" sz="2400" b="1" dirty="0">
                <a:ln w="0"/>
                <a:latin typeface="Yu Mincho" panose="02020400000000000000" pitchFamily="18" charset="-128"/>
                <a:ea typeface="Yu Mincho" panose="02020400000000000000" pitchFamily="18" charset="-128"/>
              </a:endParaRPr>
            </a:p>
          </p:txBody>
        </p:sp>
        <p:sp>
          <p:nvSpPr>
            <p:cNvPr id="29" name="文字方塊 28">
              <a:extLst>
                <a:ext uri="{FF2B5EF4-FFF2-40B4-BE49-F238E27FC236}">
                  <a16:creationId xmlns:a16="http://schemas.microsoft.com/office/drawing/2014/main" id="{098BD17D-1AB3-453C-8DFD-65D0DB4EB907}"/>
                </a:ext>
              </a:extLst>
            </p:cNvPr>
            <p:cNvSpPr txBox="1"/>
            <p:nvPr/>
          </p:nvSpPr>
          <p:spPr>
            <a:xfrm>
              <a:off x="6524071" y="4166970"/>
              <a:ext cx="875385" cy="730136"/>
            </a:xfrm>
            <a:prstGeom prst="rect">
              <a:avLst/>
            </a:prstGeom>
            <a:noFill/>
          </p:spPr>
          <p:txBody>
            <a:bodyPr wrap="square">
              <a:spAutoFit/>
            </a:bodyPr>
            <a:lstStyle/>
            <a:p>
              <a:pPr>
                <a:lnSpc>
                  <a:spcPct val="200000"/>
                </a:lnSpc>
              </a:pPr>
              <a:r>
                <a:rPr lang="zh-TW" altLang="en-US" sz="2400" b="1" dirty="0">
                  <a:ln w="0"/>
                  <a:latin typeface="Yu Mincho" panose="02020400000000000000" pitchFamily="18" charset="-128"/>
                  <a:ea typeface="Yu Mincho" panose="02020400000000000000" pitchFamily="18" charset="-128"/>
                </a:rPr>
                <a:t>奇幻</a:t>
              </a:r>
              <a:endParaRPr lang="en-US" altLang="zh-TW" sz="2400" b="1" dirty="0">
                <a:ln w="0"/>
                <a:latin typeface="Yu Mincho" panose="02020400000000000000" pitchFamily="18" charset="-128"/>
                <a:ea typeface="Yu Mincho" panose="02020400000000000000" pitchFamily="18" charset="-128"/>
              </a:endParaRPr>
            </a:p>
          </p:txBody>
        </p:sp>
        <p:sp>
          <p:nvSpPr>
            <p:cNvPr id="30" name="文字方塊 29">
              <a:extLst>
                <a:ext uri="{FF2B5EF4-FFF2-40B4-BE49-F238E27FC236}">
                  <a16:creationId xmlns:a16="http://schemas.microsoft.com/office/drawing/2014/main" id="{24E1596E-5472-4A98-AA81-4541347C28EE}"/>
                </a:ext>
              </a:extLst>
            </p:cNvPr>
            <p:cNvSpPr txBox="1"/>
            <p:nvPr/>
          </p:nvSpPr>
          <p:spPr>
            <a:xfrm>
              <a:off x="7855117" y="4151735"/>
              <a:ext cx="875385" cy="730136"/>
            </a:xfrm>
            <a:prstGeom prst="rect">
              <a:avLst/>
            </a:prstGeom>
            <a:noFill/>
          </p:spPr>
          <p:txBody>
            <a:bodyPr wrap="square">
              <a:spAutoFit/>
            </a:bodyPr>
            <a:lstStyle/>
            <a:p>
              <a:pPr>
                <a:lnSpc>
                  <a:spcPct val="200000"/>
                </a:lnSpc>
              </a:pPr>
              <a:r>
                <a:rPr lang="zh-TW" altLang="en-US" sz="2400" b="1" dirty="0">
                  <a:ln w="0"/>
                  <a:latin typeface="Yu Mincho" panose="02020400000000000000" pitchFamily="18" charset="-128"/>
                  <a:ea typeface="Yu Mincho" panose="02020400000000000000" pitchFamily="18" charset="-128"/>
                </a:rPr>
                <a:t>動作</a:t>
              </a:r>
              <a:endParaRPr lang="en-US" altLang="zh-TW" sz="2400" b="1" dirty="0">
                <a:ln w="0"/>
                <a:latin typeface="Yu Mincho" panose="02020400000000000000" pitchFamily="18" charset="-128"/>
                <a:ea typeface="Yu Mincho" panose="02020400000000000000" pitchFamily="18" charset="-128"/>
              </a:endParaRPr>
            </a:p>
          </p:txBody>
        </p:sp>
        <p:pic>
          <p:nvPicPr>
            <p:cNvPr id="32" name="圖片 31">
              <a:extLst>
                <a:ext uri="{FF2B5EF4-FFF2-40B4-BE49-F238E27FC236}">
                  <a16:creationId xmlns:a16="http://schemas.microsoft.com/office/drawing/2014/main" id="{D292A7BB-5FE5-4BFB-8B64-B90FD4F905C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048303" y="3551191"/>
              <a:ext cx="986200" cy="986200"/>
            </a:xfrm>
            <a:prstGeom prst="rect">
              <a:avLst/>
            </a:prstGeom>
          </p:spPr>
        </p:pic>
      </p:grpSp>
      <p:pic>
        <p:nvPicPr>
          <p:cNvPr id="1026" name="Picture 2" descr="Classical presences in Avatar – Antiquipop | L'Antiquité dans la culture  populaire contemporaine">
            <a:extLst>
              <a:ext uri="{FF2B5EF4-FFF2-40B4-BE49-F238E27FC236}">
                <a16:creationId xmlns:a16="http://schemas.microsoft.com/office/drawing/2014/main" id="{B25E0B12-2873-438A-8D1A-C59D1B081FF1}"/>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805831" y="1789674"/>
            <a:ext cx="3314700" cy="1864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4" name="圖片 33">
            <a:extLst>
              <a:ext uri="{FF2B5EF4-FFF2-40B4-BE49-F238E27FC236}">
                <a16:creationId xmlns:a16="http://schemas.microsoft.com/office/drawing/2014/main" id="{38C09A86-9AF4-48E0-8E1D-9948E4134AD8}"/>
              </a:ext>
            </a:extLst>
          </p:cNvPr>
          <p:cNvPicPr>
            <a:picLocks noChangeAspect="1"/>
          </p:cNvPicPr>
          <p:nvPr/>
        </p:nvPicPr>
        <p:blipFill>
          <a:blip r:embed="rId5"/>
          <a:stretch>
            <a:fillRect/>
          </a:stretch>
        </p:blipFill>
        <p:spPr>
          <a:xfrm>
            <a:off x="8792097" y="3889679"/>
            <a:ext cx="3328434" cy="2082496"/>
          </a:xfrm>
          <a:prstGeom prst="rect">
            <a:avLst/>
          </a:prstGeom>
          <a:ln>
            <a:noFill/>
          </a:ln>
          <a:effectLst>
            <a:softEdge rad="112500"/>
          </a:effectLst>
        </p:spPr>
      </p:pic>
      <p:grpSp>
        <p:nvGrpSpPr>
          <p:cNvPr id="36" name="群組 35">
            <a:extLst>
              <a:ext uri="{FF2B5EF4-FFF2-40B4-BE49-F238E27FC236}">
                <a16:creationId xmlns:a16="http://schemas.microsoft.com/office/drawing/2014/main" id="{704C68FB-4FD1-4673-90D1-C21414E1D63C}"/>
              </a:ext>
            </a:extLst>
          </p:cNvPr>
          <p:cNvGrpSpPr/>
          <p:nvPr/>
        </p:nvGrpSpPr>
        <p:grpSpPr>
          <a:xfrm>
            <a:off x="6237789" y="3867069"/>
            <a:ext cx="2372705" cy="2229061"/>
            <a:chOff x="6256008" y="2716140"/>
            <a:chExt cx="2634156" cy="2474684"/>
          </a:xfrm>
        </p:grpSpPr>
        <p:sp>
          <p:nvSpPr>
            <p:cNvPr id="37" name="橢圓 36">
              <a:extLst>
                <a:ext uri="{FF2B5EF4-FFF2-40B4-BE49-F238E27FC236}">
                  <a16:creationId xmlns:a16="http://schemas.microsoft.com/office/drawing/2014/main" id="{E643372C-2323-4AFB-8CC3-954765A2C338}"/>
                </a:ext>
              </a:extLst>
            </p:cNvPr>
            <p:cNvSpPr/>
            <p:nvPr/>
          </p:nvSpPr>
          <p:spPr>
            <a:xfrm>
              <a:off x="6256008" y="3854640"/>
              <a:ext cx="1348761" cy="1329827"/>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a:extLst>
                <a:ext uri="{FF2B5EF4-FFF2-40B4-BE49-F238E27FC236}">
                  <a16:creationId xmlns:a16="http://schemas.microsoft.com/office/drawing/2014/main" id="{97E603A9-5DD9-4654-8A8C-FA2B4CEBD5E7}"/>
                </a:ext>
              </a:extLst>
            </p:cNvPr>
            <p:cNvSpPr/>
            <p:nvPr/>
          </p:nvSpPr>
          <p:spPr>
            <a:xfrm>
              <a:off x="6846835" y="2716140"/>
              <a:ext cx="1282086" cy="1317699"/>
            </a:xfrm>
            <a:prstGeom prst="ellipse">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a:extLst>
                <a:ext uri="{FF2B5EF4-FFF2-40B4-BE49-F238E27FC236}">
                  <a16:creationId xmlns:a16="http://schemas.microsoft.com/office/drawing/2014/main" id="{A9A3B7F4-D18E-4641-B656-17AD9A6CBCFD}"/>
                </a:ext>
              </a:extLst>
            </p:cNvPr>
            <p:cNvSpPr/>
            <p:nvPr/>
          </p:nvSpPr>
          <p:spPr>
            <a:xfrm>
              <a:off x="7541403" y="3883957"/>
              <a:ext cx="1348761" cy="1306867"/>
            </a:xfrm>
            <a:prstGeom prst="ellipse">
              <a:avLst/>
            </a:pr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文字方塊 41">
              <a:extLst>
                <a:ext uri="{FF2B5EF4-FFF2-40B4-BE49-F238E27FC236}">
                  <a16:creationId xmlns:a16="http://schemas.microsoft.com/office/drawing/2014/main" id="{B6D20243-958C-446B-BAEB-F5AA8FE208EF}"/>
                </a:ext>
              </a:extLst>
            </p:cNvPr>
            <p:cNvSpPr txBox="1"/>
            <p:nvPr/>
          </p:nvSpPr>
          <p:spPr>
            <a:xfrm>
              <a:off x="6461013" y="4055305"/>
              <a:ext cx="875385" cy="810590"/>
            </a:xfrm>
            <a:prstGeom prst="rect">
              <a:avLst/>
            </a:prstGeom>
            <a:noFill/>
          </p:spPr>
          <p:txBody>
            <a:bodyPr wrap="square">
              <a:spAutoFit/>
            </a:bodyPr>
            <a:lstStyle/>
            <a:p>
              <a:pPr>
                <a:lnSpc>
                  <a:spcPct val="200000"/>
                </a:lnSpc>
              </a:pPr>
              <a:r>
                <a:rPr lang="zh-TW" altLang="en-US" sz="2400" b="1" dirty="0">
                  <a:ln w="0"/>
                  <a:latin typeface="Yu Mincho" panose="02020400000000000000" pitchFamily="18" charset="-128"/>
                  <a:ea typeface="Yu Mincho" panose="02020400000000000000" pitchFamily="18" charset="-128"/>
                </a:rPr>
                <a:t>驚悚</a:t>
              </a:r>
              <a:endParaRPr lang="en-US" altLang="zh-TW" sz="2400" b="1" dirty="0">
                <a:ln w="0"/>
                <a:latin typeface="Yu Mincho" panose="02020400000000000000" pitchFamily="18" charset="-128"/>
                <a:ea typeface="Yu Mincho" panose="02020400000000000000" pitchFamily="18" charset="-128"/>
              </a:endParaRPr>
            </a:p>
          </p:txBody>
        </p:sp>
        <p:sp>
          <p:nvSpPr>
            <p:cNvPr id="44" name="文字方塊 43">
              <a:extLst>
                <a:ext uri="{FF2B5EF4-FFF2-40B4-BE49-F238E27FC236}">
                  <a16:creationId xmlns:a16="http://schemas.microsoft.com/office/drawing/2014/main" id="{052D6EEE-E24C-4A1C-82D8-63C6006D3F03}"/>
                </a:ext>
              </a:extLst>
            </p:cNvPr>
            <p:cNvSpPr txBox="1"/>
            <p:nvPr/>
          </p:nvSpPr>
          <p:spPr>
            <a:xfrm>
              <a:off x="7054174" y="2779375"/>
              <a:ext cx="875385" cy="730136"/>
            </a:xfrm>
            <a:prstGeom prst="rect">
              <a:avLst/>
            </a:prstGeom>
            <a:noFill/>
          </p:spPr>
          <p:txBody>
            <a:bodyPr wrap="square">
              <a:spAutoFit/>
            </a:bodyPr>
            <a:lstStyle/>
            <a:p>
              <a:pPr>
                <a:lnSpc>
                  <a:spcPct val="200000"/>
                </a:lnSpc>
              </a:pPr>
              <a:r>
                <a:rPr lang="zh-TW" altLang="en-US" sz="2400" b="1" dirty="0">
                  <a:ln w="0"/>
                  <a:latin typeface="Yu Mincho" panose="02020400000000000000" pitchFamily="18" charset="-128"/>
                  <a:ea typeface="Yu Mincho" panose="02020400000000000000" pitchFamily="18" charset="-128"/>
                </a:rPr>
                <a:t>動作</a:t>
              </a:r>
              <a:endParaRPr lang="en-US" altLang="zh-TW" sz="2400" b="1" dirty="0">
                <a:ln w="0"/>
                <a:latin typeface="Yu Mincho" panose="02020400000000000000" pitchFamily="18" charset="-128"/>
                <a:ea typeface="Yu Mincho" panose="02020400000000000000" pitchFamily="18" charset="-128"/>
              </a:endParaRPr>
            </a:p>
          </p:txBody>
        </p:sp>
        <p:pic>
          <p:nvPicPr>
            <p:cNvPr id="45" name="圖片 44">
              <a:extLst>
                <a:ext uri="{FF2B5EF4-FFF2-40B4-BE49-F238E27FC236}">
                  <a16:creationId xmlns:a16="http://schemas.microsoft.com/office/drawing/2014/main" id="{632CF283-E544-417A-AB1F-F6012BF1B85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048303" y="3551191"/>
              <a:ext cx="986200" cy="986200"/>
            </a:xfrm>
            <a:prstGeom prst="rect">
              <a:avLst/>
            </a:prstGeom>
          </p:spPr>
        </p:pic>
        <p:sp>
          <p:nvSpPr>
            <p:cNvPr id="46" name="文字方塊 45">
              <a:extLst>
                <a:ext uri="{FF2B5EF4-FFF2-40B4-BE49-F238E27FC236}">
                  <a16:creationId xmlns:a16="http://schemas.microsoft.com/office/drawing/2014/main" id="{B06E4AE4-3C46-41C4-964C-AFA8B8B08FD9}"/>
                </a:ext>
              </a:extLst>
            </p:cNvPr>
            <p:cNvSpPr txBox="1"/>
            <p:nvPr/>
          </p:nvSpPr>
          <p:spPr>
            <a:xfrm>
              <a:off x="7859684" y="4100717"/>
              <a:ext cx="875385" cy="810591"/>
            </a:xfrm>
            <a:prstGeom prst="rect">
              <a:avLst/>
            </a:prstGeom>
            <a:noFill/>
          </p:spPr>
          <p:txBody>
            <a:bodyPr wrap="square">
              <a:spAutoFit/>
            </a:bodyPr>
            <a:lstStyle/>
            <a:p>
              <a:pPr>
                <a:lnSpc>
                  <a:spcPct val="200000"/>
                </a:lnSpc>
              </a:pPr>
              <a:r>
                <a:rPr lang="zh-TW" altLang="en-US" sz="2400" b="1" dirty="0">
                  <a:ln w="0"/>
                  <a:latin typeface="Yu Mincho" panose="02020400000000000000" pitchFamily="18" charset="-128"/>
                  <a:ea typeface="Yu Mincho" panose="02020400000000000000" pitchFamily="18" charset="-128"/>
                </a:rPr>
                <a:t>犯罪</a:t>
              </a:r>
              <a:endParaRPr lang="en-US" altLang="zh-TW" sz="2400" b="1" dirty="0">
                <a:ln w="0"/>
                <a:latin typeface="Yu Mincho" panose="02020400000000000000" pitchFamily="18" charset="-128"/>
                <a:ea typeface="Yu Mincho" panose="02020400000000000000" pitchFamily="18" charset="-128"/>
              </a:endParaRPr>
            </a:p>
          </p:txBody>
        </p:sp>
      </p:grpSp>
      <p:grpSp>
        <p:nvGrpSpPr>
          <p:cNvPr id="41" name="群組 40">
            <a:extLst>
              <a:ext uri="{FF2B5EF4-FFF2-40B4-BE49-F238E27FC236}">
                <a16:creationId xmlns:a16="http://schemas.microsoft.com/office/drawing/2014/main" id="{B92B845D-E3F1-43D2-8DE3-37EFC0FFC95B}"/>
              </a:ext>
            </a:extLst>
          </p:cNvPr>
          <p:cNvGrpSpPr/>
          <p:nvPr/>
        </p:nvGrpSpPr>
        <p:grpSpPr>
          <a:xfrm>
            <a:off x="1" y="-567239"/>
            <a:ext cx="12367098" cy="1407527"/>
            <a:chOff x="1" y="-567239"/>
            <a:chExt cx="12367098" cy="1407527"/>
          </a:xfrm>
        </p:grpSpPr>
        <p:grpSp>
          <p:nvGrpSpPr>
            <p:cNvPr id="43" name="群組 42">
              <a:extLst>
                <a:ext uri="{FF2B5EF4-FFF2-40B4-BE49-F238E27FC236}">
                  <a16:creationId xmlns:a16="http://schemas.microsoft.com/office/drawing/2014/main" id="{0B285363-8ACD-4DAB-B5AB-928433D5C972}"/>
                </a:ext>
              </a:extLst>
            </p:cNvPr>
            <p:cNvGrpSpPr/>
            <p:nvPr/>
          </p:nvGrpSpPr>
          <p:grpSpPr>
            <a:xfrm>
              <a:off x="1" y="-567239"/>
              <a:ext cx="12191999" cy="1407527"/>
              <a:chOff x="-96252" y="-573091"/>
              <a:chExt cx="12191999" cy="1407527"/>
            </a:xfrm>
          </p:grpSpPr>
          <p:grpSp>
            <p:nvGrpSpPr>
              <p:cNvPr id="48" name="群組 47">
                <a:extLst>
                  <a:ext uri="{FF2B5EF4-FFF2-40B4-BE49-F238E27FC236}">
                    <a16:creationId xmlns:a16="http://schemas.microsoft.com/office/drawing/2014/main" id="{288C861B-B933-47D3-9296-C6748617E1AF}"/>
                  </a:ext>
                </a:extLst>
              </p:cNvPr>
              <p:cNvGrpSpPr/>
              <p:nvPr/>
            </p:nvGrpSpPr>
            <p:grpSpPr>
              <a:xfrm>
                <a:off x="-96252" y="-219507"/>
                <a:ext cx="12191999" cy="1053943"/>
                <a:chOff x="1" y="-219507"/>
                <a:chExt cx="12191999" cy="1268989"/>
              </a:xfrm>
            </p:grpSpPr>
            <p:sp>
              <p:nvSpPr>
                <p:cNvPr id="50" name="矩形 49">
                  <a:extLst>
                    <a:ext uri="{FF2B5EF4-FFF2-40B4-BE49-F238E27FC236}">
                      <a16:creationId xmlns:a16="http://schemas.microsoft.com/office/drawing/2014/main" id="{E1405816-3BEA-4319-9042-04725128FE8D}"/>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51" name="平行四边形 11">
                  <a:extLst>
                    <a:ext uri="{FF2B5EF4-FFF2-40B4-BE49-F238E27FC236}">
                      <a16:creationId xmlns:a16="http://schemas.microsoft.com/office/drawing/2014/main" id="{21F67200-C6A7-4346-93EF-2D28B7D5E612}"/>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2" name="平行四边形 12">
                  <a:extLst>
                    <a:ext uri="{FF2B5EF4-FFF2-40B4-BE49-F238E27FC236}">
                      <a16:creationId xmlns:a16="http://schemas.microsoft.com/office/drawing/2014/main" id="{6E6DA3DC-00F0-4893-947E-976F52AA34C3}"/>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3" name="平行四边形 13">
                  <a:extLst>
                    <a:ext uri="{FF2B5EF4-FFF2-40B4-BE49-F238E27FC236}">
                      <a16:creationId xmlns:a16="http://schemas.microsoft.com/office/drawing/2014/main" id="{18E21D11-72FF-4DE3-8A02-BD44AAAD1FC5}"/>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4" name="平行四边形 21">
                  <a:extLst>
                    <a:ext uri="{FF2B5EF4-FFF2-40B4-BE49-F238E27FC236}">
                      <a16:creationId xmlns:a16="http://schemas.microsoft.com/office/drawing/2014/main" id="{F5D623DD-2852-4C01-8533-4B9F5ACA57F5}"/>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5" name="平行四边形 22">
                  <a:extLst>
                    <a:ext uri="{FF2B5EF4-FFF2-40B4-BE49-F238E27FC236}">
                      <a16:creationId xmlns:a16="http://schemas.microsoft.com/office/drawing/2014/main" id="{F3F9A170-2E64-48FB-8BE9-81A1CD029B21}"/>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49" name="標題 1">
                <a:extLst>
                  <a:ext uri="{FF2B5EF4-FFF2-40B4-BE49-F238E27FC236}">
                    <a16:creationId xmlns:a16="http://schemas.microsoft.com/office/drawing/2014/main" id="{D739FD5D-54A6-4370-8284-27579026FF2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種類</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票房</a:t>
                </a:r>
              </a:p>
            </p:txBody>
          </p:sp>
        </p:grpSp>
        <p:sp>
          <p:nvSpPr>
            <p:cNvPr id="47" name="標題 1">
              <a:extLst>
                <a:ext uri="{FF2B5EF4-FFF2-40B4-BE49-F238E27FC236}">
                  <a16:creationId xmlns:a16="http://schemas.microsoft.com/office/drawing/2014/main" id="{2C089028-A1E9-4D16-9E0F-DC29E020728A}"/>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38" name="群組 37">
            <a:extLst>
              <a:ext uri="{FF2B5EF4-FFF2-40B4-BE49-F238E27FC236}">
                <a16:creationId xmlns:a16="http://schemas.microsoft.com/office/drawing/2014/main" id="{3913E912-10CF-4306-8BFF-68E0C84188A3}"/>
              </a:ext>
            </a:extLst>
          </p:cNvPr>
          <p:cNvGrpSpPr/>
          <p:nvPr/>
        </p:nvGrpSpPr>
        <p:grpSpPr>
          <a:xfrm>
            <a:off x="50616" y="1673200"/>
            <a:ext cx="6112759" cy="4552950"/>
            <a:chOff x="50616" y="1673200"/>
            <a:chExt cx="6112759" cy="4552950"/>
          </a:xfrm>
        </p:grpSpPr>
        <p:pic>
          <p:nvPicPr>
            <p:cNvPr id="57" name="圖片 56">
              <a:extLst>
                <a:ext uri="{FF2B5EF4-FFF2-40B4-BE49-F238E27FC236}">
                  <a16:creationId xmlns:a16="http://schemas.microsoft.com/office/drawing/2014/main" id="{51A16F23-0B50-4DC1-80C3-94F4B9AEADF1}"/>
                </a:ext>
              </a:extLst>
            </p:cNvPr>
            <p:cNvPicPr>
              <a:picLocks noChangeAspect="1"/>
            </p:cNvPicPr>
            <p:nvPr/>
          </p:nvPicPr>
          <p:blipFill rotWithShape="1">
            <a:blip r:embed="rId6"/>
            <a:srcRect l="1443"/>
            <a:stretch/>
          </p:blipFill>
          <p:spPr>
            <a:xfrm>
              <a:off x="50616" y="1673200"/>
              <a:ext cx="6112759" cy="4552950"/>
            </a:xfrm>
            <a:prstGeom prst="rect">
              <a:avLst/>
            </a:prstGeom>
            <a:ln>
              <a:solidFill>
                <a:schemeClr val="tx1"/>
              </a:solidFill>
            </a:ln>
          </p:spPr>
        </p:pic>
        <p:sp>
          <p:nvSpPr>
            <p:cNvPr id="58" name="矩形 57">
              <a:extLst>
                <a:ext uri="{FF2B5EF4-FFF2-40B4-BE49-F238E27FC236}">
                  <a16:creationId xmlns:a16="http://schemas.microsoft.com/office/drawing/2014/main" id="{649BA4C8-0583-4AB7-ACA0-A2BD8F83C294}"/>
                </a:ext>
              </a:extLst>
            </p:cNvPr>
            <p:cNvSpPr/>
            <p:nvPr/>
          </p:nvSpPr>
          <p:spPr>
            <a:xfrm>
              <a:off x="2912715" y="5915837"/>
              <a:ext cx="1410628" cy="296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Yu Mincho" panose="02020400000000000000" pitchFamily="18" charset="-128"/>
                  <a:ea typeface="Yu Mincho" panose="02020400000000000000" pitchFamily="18" charset="-128"/>
                </a:rPr>
                <a:t>電影種類數量</a:t>
              </a:r>
            </a:p>
          </p:txBody>
        </p:sp>
        <p:sp>
          <p:nvSpPr>
            <p:cNvPr id="59" name="矩形 58">
              <a:extLst>
                <a:ext uri="{FF2B5EF4-FFF2-40B4-BE49-F238E27FC236}">
                  <a16:creationId xmlns:a16="http://schemas.microsoft.com/office/drawing/2014/main" id="{53817D3F-3689-491F-9800-599E14DCADAB}"/>
                </a:ext>
              </a:extLst>
            </p:cNvPr>
            <p:cNvSpPr/>
            <p:nvPr/>
          </p:nvSpPr>
          <p:spPr>
            <a:xfrm>
              <a:off x="71469" y="3060996"/>
              <a:ext cx="220062" cy="1186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Yu Mincho" panose="02020400000000000000" pitchFamily="18" charset="-128"/>
                  <a:ea typeface="Yu Mincho" panose="02020400000000000000" pitchFamily="18" charset="-128"/>
                </a:rPr>
                <a:t>次數</a:t>
              </a:r>
            </a:p>
          </p:txBody>
        </p:sp>
      </p:grpSp>
    </p:spTree>
    <p:extLst>
      <p:ext uri="{BB962C8B-B14F-4D97-AF65-F5344CB8AC3E}">
        <p14:creationId xmlns:p14="http://schemas.microsoft.com/office/powerpoint/2010/main" val="1758364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a:extLst>
              <a:ext uri="{FF2B5EF4-FFF2-40B4-BE49-F238E27FC236}">
                <a16:creationId xmlns:a16="http://schemas.microsoft.com/office/drawing/2014/main" id="{C1184334-FF9B-40A2-924F-9D2F0404B748}"/>
              </a:ext>
            </a:extLst>
          </p:cNvPr>
          <p:cNvGrpSpPr/>
          <p:nvPr/>
        </p:nvGrpSpPr>
        <p:grpSpPr>
          <a:xfrm>
            <a:off x="1" y="-567239"/>
            <a:ext cx="12367098" cy="1407527"/>
            <a:chOff x="1" y="-567239"/>
            <a:chExt cx="12367098" cy="1407527"/>
          </a:xfrm>
        </p:grpSpPr>
        <p:grpSp>
          <p:nvGrpSpPr>
            <p:cNvPr id="21" name="群組 20">
              <a:extLst>
                <a:ext uri="{FF2B5EF4-FFF2-40B4-BE49-F238E27FC236}">
                  <a16:creationId xmlns:a16="http://schemas.microsoft.com/office/drawing/2014/main" id="{C53335FE-F808-4B33-AFE2-2D796AF4D02D}"/>
                </a:ext>
              </a:extLst>
            </p:cNvPr>
            <p:cNvGrpSpPr/>
            <p:nvPr/>
          </p:nvGrpSpPr>
          <p:grpSpPr>
            <a:xfrm>
              <a:off x="1" y="-567239"/>
              <a:ext cx="12191999" cy="1407527"/>
              <a:chOff x="-96252" y="-573091"/>
              <a:chExt cx="12191999" cy="1407527"/>
            </a:xfrm>
          </p:grpSpPr>
          <p:grpSp>
            <p:nvGrpSpPr>
              <p:cNvPr id="24" name="群組 23">
                <a:extLst>
                  <a:ext uri="{FF2B5EF4-FFF2-40B4-BE49-F238E27FC236}">
                    <a16:creationId xmlns:a16="http://schemas.microsoft.com/office/drawing/2014/main" id="{A2E7E6B5-63FC-4D59-B0F3-0D42AC29D5EE}"/>
                  </a:ext>
                </a:extLst>
              </p:cNvPr>
              <p:cNvGrpSpPr/>
              <p:nvPr/>
            </p:nvGrpSpPr>
            <p:grpSpPr>
              <a:xfrm>
                <a:off x="-96252" y="-219507"/>
                <a:ext cx="12191999" cy="1053943"/>
                <a:chOff x="1" y="-219507"/>
                <a:chExt cx="12191999" cy="1268989"/>
              </a:xfrm>
            </p:grpSpPr>
            <p:sp>
              <p:nvSpPr>
                <p:cNvPr id="27" name="矩形 26">
                  <a:extLst>
                    <a:ext uri="{FF2B5EF4-FFF2-40B4-BE49-F238E27FC236}">
                      <a16:creationId xmlns:a16="http://schemas.microsoft.com/office/drawing/2014/main" id="{D3F53EDB-533A-4322-A761-D63608E6DA02}"/>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8" name="平行四边形 11">
                  <a:extLst>
                    <a:ext uri="{FF2B5EF4-FFF2-40B4-BE49-F238E27FC236}">
                      <a16:creationId xmlns:a16="http://schemas.microsoft.com/office/drawing/2014/main" id="{78698A57-7C24-433D-B1D8-0315A6B4FFA5}"/>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9" name="平行四边形 12">
                  <a:extLst>
                    <a:ext uri="{FF2B5EF4-FFF2-40B4-BE49-F238E27FC236}">
                      <a16:creationId xmlns:a16="http://schemas.microsoft.com/office/drawing/2014/main" id="{B0F6FD4A-A02F-4F7E-9C20-36D82BBBB1CA}"/>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0" name="平行四边形 13">
                  <a:extLst>
                    <a:ext uri="{FF2B5EF4-FFF2-40B4-BE49-F238E27FC236}">
                      <a16:creationId xmlns:a16="http://schemas.microsoft.com/office/drawing/2014/main" id="{E4ACDE69-EBC2-4561-9AD3-34ABF1212D0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1" name="平行四边形 21">
                  <a:extLst>
                    <a:ext uri="{FF2B5EF4-FFF2-40B4-BE49-F238E27FC236}">
                      <a16:creationId xmlns:a16="http://schemas.microsoft.com/office/drawing/2014/main" id="{EA3A01AF-44F7-4CC7-A7DA-A281791D9966}"/>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2" name="平行四边形 22">
                  <a:extLst>
                    <a:ext uri="{FF2B5EF4-FFF2-40B4-BE49-F238E27FC236}">
                      <a16:creationId xmlns:a16="http://schemas.microsoft.com/office/drawing/2014/main" id="{2A24CF2B-A88B-4B2A-83DD-8F5A79F70EB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6" name="標題 1">
                <a:extLst>
                  <a:ext uri="{FF2B5EF4-FFF2-40B4-BE49-F238E27FC236}">
                    <a16:creationId xmlns:a16="http://schemas.microsoft.com/office/drawing/2014/main" id="{5FBDBCC3-72F4-4049-A4DF-7DA2A2F889CC}"/>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製片商</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票房</a:t>
                </a:r>
              </a:p>
            </p:txBody>
          </p:sp>
        </p:grpSp>
        <p:sp>
          <p:nvSpPr>
            <p:cNvPr id="22" name="標題 1">
              <a:extLst>
                <a:ext uri="{FF2B5EF4-FFF2-40B4-BE49-F238E27FC236}">
                  <a16:creationId xmlns:a16="http://schemas.microsoft.com/office/drawing/2014/main" id="{85788991-99A9-4588-931F-47370CA3DFC1}"/>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33" name="圖片 32">
            <a:extLst>
              <a:ext uri="{FF2B5EF4-FFF2-40B4-BE49-F238E27FC236}">
                <a16:creationId xmlns:a16="http://schemas.microsoft.com/office/drawing/2014/main" id="{E6C14B48-9C60-4A78-B725-129EC51A17C1}"/>
              </a:ext>
            </a:extLst>
          </p:cNvPr>
          <p:cNvPicPr>
            <a:picLocks noChangeAspect="1"/>
          </p:cNvPicPr>
          <p:nvPr/>
        </p:nvPicPr>
        <p:blipFill>
          <a:blip r:embed="rId3"/>
          <a:stretch>
            <a:fillRect/>
          </a:stretch>
        </p:blipFill>
        <p:spPr>
          <a:xfrm>
            <a:off x="118533" y="2867969"/>
            <a:ext cx="3720859" cy="29359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語音泡泡: 矩形 36">
            <a:extLst>
              <a:ext uri="{FF2B5EF4-FFF2-40B4-BE49-F238E27FC236}">
                <a16:creationId xmlns:a16="http://schemas.microsoft.com/office/drawing/2014/main" id="{44DB3912-4013-43E8-8EF5-D5B6B128F511}"/>
              </a:ext>
            </a:extLst>
          </p:cNvPr>
          <p:cNvSpPr/>
          <p:nvPr/>
        </p:nvSpPr>
        <p:spPr>
          <a:xfrm>
            <a:off x="4223857" y="1445185"/>
            <a:ext cx="7697210" cy="5108015"/>
          </a:xfrm>
          <a:prstGeom prst="wedgeRectCallout">
            <a:avLst>
              <a:gd name="adj1" fmla="val -64700"/>
              <a:gd name="adj2" fmla="val -1543"/>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5" name="圖片 44" descr="一張含有 圖表 的圖片&#10;&#10;自動產生的描述">
            <a:extLst>
              <a:ext uri="{FF2B5EF4-FFF2-40B4-BE49-F238E27FC236}">
                <a16:creationId xmlns:a16="http://schemas.microsoft.com/office/drawing/2014/main" id="{866D013D-83D6-40A1-8BF3-4BE4959BCD4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301546" y="1822648"/>
            <a:ext cx="7577667" cy="4545287"/>
          </a:xfrm>
          <a:prstGeom prst="rect">
            <a:avLst/>
          </a:prstGeom>
        </p:spPr>
      </p:pic>
      <p:sp>
        <p:nvSpPr>
          <p:cNvPr id="46" name="矩形 45">
            <a:extLst>
              <a:ext uri="{FF2B5EF4-FFF2-40B4-BE49-F238E27FC236}">
                <a16:creationId xmlns:a16="http://schemas.microsoft.com/office/drawing/2014/main" id="{B71E4C9C-3961-4D6A-B38D-47B532B3D98A}"/>
              </a:ext>
            </a:extLst>
          </p:cNvPr>
          <p:cNvSpPr/>
          <p:nvPr/>
        </p:nvSpPr>
        <p:spPr>
          <a:xfrm>
            <a:off x="6600728" y="1730228"/>
            <a:ext cx="5882748" cy="769441"/>
          </a:xfrm>
          <a:prstGeom prst="rect">
            <a:avLst/>
          </a:prstGeom>
          <a:noFill/>
        </p:spPr>
        <p:txBody>
          <a:bodyPr wrap="square" lIns="91440" tIns="45720" rIns="91440" bIns="45720">
            <a:spAutoFit/>
          </a:bodyPr>
          <a:lstStyle/>
          <a:p>
            <a:r>
              <a:rPr lang="zh-TW" altLang="en-US" sz="2200" b="0" cap="none" spc="0" dirty="0">
                <a:ln w="0"/>
                <a:solidFill>
                  <a:schemeClr val="tx1"/>
                </a:solidFill>
                <a:latin typeface="Yu Mincho" panose="02020400000000000000" pitchFamily="18" charset="-128"/>
                <a:ea typeface="Yu Mincho" panose="02020400000000000000" pitchFamily="18" charset="-128"/>
              </a:rPr>
              <a:t>以營收</a:t>
            </a:r>
            <a:r>
              <a:rPr lang="en-US" altLang="zh-TW" sz="2200" b="0" cap="none" spc="0" dirty="0">
                <a:ln w="0"/>
                <a:solidFill>
                  <a:schemeClr val="tx1"/>
                </a:solidFill>
                <a:latin typeface="Yu Mincho" panose="02020400000000000000" pitchFamily="18" charset="-128"/>
                <a:ea typeface="Yu Mincho" panose="02020400000000000000" pitchFamily="18" charset="-128"/>
              </a:rPr>
              <a:t>top20</a:t>
            </a:r>
            <a:r>
              <a:rPr lang="zh-TW" altLang="en-US" sz="2200" b="0" cap="none" spc="0" dirty="0">
                <a:ln w="0"/>
                <a:solidFill>
                  <a:schemeClr val="tx1"/>
                </a:solidFill>
                <a:latin typeface="Yu Mincho" panose="02020400000000000000" pitchFamily="18" charset="-128"/>
                <a:ea typeface="Yu Mincho" panose="02020400000000000000" pitchFamily="18" charset="-128"/>
              </a:rPr>
              <a:t>做統計</a:t>
            </a:r>
            <a:endParaRPr lang="en-US" altLang="zh-TW" sz="2200" b="0" cap="none" spc="0" dirty="0">
              <a:ln w="0"/>
              <a:solidFill>
                <a:schemeClr val="tx1"/>
              </a:solidFill>
              <a:latin typeface="Yu Mincho" panose="02020400000000000000" pitchFamily="18" charset="-128"/>
              <a:ea typeface="Yu Mincho" panose="02020400000000000000" pitchFamily="18" charset="-128"/>
            </a:endParaRPr>
          </a:p>
          <a:p>
            <a:r>
              <a:rPr lang="zh-TW" altLang="en-US" sz="2200" dirty="0">
                <a:ln w="0"/>
                <a:latin typeface="Yu Mincho" panose="02020400000000000000" pitchFamily="18" charset="-128"/>
                <a:ea typeface="Yu Mincho" panose="02020400000000000000" pitchFamily="18" charset="-128"/>
              </a:rPr>
              <a:t>明顯看出</a:t>
            </a:r>
            <a:r>
              <a:rPr lang="en-US" altLang="zh-TW" sz="2200" dirty="0">
                <a:ln w="0"/>
                <a:latin typeface="Yu Mincho" panose="02020400000000000000" pitchFamily="18" charset="-128"/>
                <a:ea typeface="Yu Mincho" panose="02020400000000000000" pitchFamily="18" charset="-128"/>
              </a:rPr>
              <a:t>top20</a:t>
            </a:r>
            <a:r>
              <a:rPr lang="zh-TW" altLang="en-US" sz="2200" dirty="0">
                <a:ln w="0"/>
                <a:latin typeface="Yu Mincho" panose="02020400000000000000" pitchFamily="18" charset="-128"/>
                <a:ea typeface="Yu Mincho" panose="02020400000000000000" pitchFamily="18" charset="-128"/>
              </a:rPr>
              <a:t> 跟其餘八千多間幾乎打平</a:t>
            </a:r>
            <a:endParaRPr lang="en-US" altLang="zh-TW" sz="2200" b="0" cap="none" spc="0" dirty="0">
              <a:ln w="0"/>
              <a:solidFill>
                <a:schemeClr val="tx1"/>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1667573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群組 18">
            <a:extLst>
              <a:ext uri="{FF2B5EF4-FFF2-40B4-BE49-F238E27FC236}">
                <a16:creationId xmlns:a16="http://schemas.microsoft.com/office/drawing/2014/main" id="{C1184334-FF9B-40A2-924F-9D2F0404B748}"/>
              </a:ext>
            </a:extLst>
          </p:cNvPr>
          <p:cNvGrpSpPr/>
          <p:nvPr/>
        </p:nvGrpSpPr>
        <p:grpSpPr>
          <a:xfrm>
            <a:off x="1" y="-567239"/>
            <a:ext cx="12367098" cy="1407527"/>
            <a:chOff x="1" y="-567239"/>
            <a:chExt cx="12367098" cy="1407527"/>
          </a:xfrm>
        </p:grpSpPr>
        <p:grpSp>
          <p:nvGrpSpPr>
            <p:cNvPr id="21" name="群組 20">
              <a:extLst>
                <a:ext uri="{FF2B5EF4-FFF2-40B4-BE49-F238E27FC236}">
                  <a16:creationId xmlns:a16="http://schemas.microsoft.com/office/drawing/2014/main" id="{C53335FE-F808-4B33-AFE2-2D796AF4D02D}"/>
                </a:ext>
              </a:extLst>
            </p:cNvPr>
            <p:cNvGrpSpPr/>
            <p:nvPr/>
          </p:nvGrpSpPr>
          <p:grpSpPr>
            <a:xfrm>
              <a:off x="1" y="-567239"/>
              <a:ext cx="12191999" cy="1407527"/>
              <a:chOff x="-96252" y="-573091"/>
              <a:chExt cx="12191999" cy="1407527"/>
            </a:xfrm>
          </p:grpSpPr>
          <p:grpSp>
            <p:nvGrpSpPr>
              <p:cNvPr id="24" name="群組 23">
                <a:extLst>
                  <a:ext uri="{FF2B5EF4-FFF2-40B4-BE49-F238E27FC236}">
                    <a16:creationId xmlns:a16="http://schemas.microsoft.com/office/drawing/2014/main" id="{A2E7E6B5-63FC-4D59-B0F3-0D42AC29D5EE}"/>
                  </a:ext>
                </a:extLst>
              </p:cNvPr>
              <p:cNvGrpSpPr/>
              <p:nvPr/>
            </p:nvGrpSpPr>
            <p:grpSpPr>
              <a:xfrm>
                <a:off x="-96252" y="-219507"/>
                <a:ext cx="12191999" cy="1053943"/>
                <a:chOff x="1" y="-219507"/>
                <a:chExt cx="12191999" cy="1268989"/>
              </a:xfrm>
            </p:grpSpPr>
            <p:sp>
              <p:nvSpPr>
                <p:cNvPr id="27" name="矩形 26">
                  <a:extLst>
                    <a:ext uri="{FF2B5EF4-FFF2-40B4-BE49-F238E27FC236}">
                      <a16:creationId xmlns:a16="http://schemas.microsoft.com/office/drawing/2014/main" id="{D3F53EDB-533A-4322-A761-D63608E6DA02}"/>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8" name="平行四边形 11">
                  <a:extLst>
                    <a:ext uri="{FF2B5EF4-FFF2-40B4-BE49-F238E27FC236}">
                      <a16:creationId xmlns:a16="http://schemas.microsoft.com/office/drawing/2014/main" id="{78698A57-7C24-433D-B1D8-0315A6B4FFA5}"/>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9" name="平行四边形 12">
                  <a:extLst>
                    <a:ext uri="{FF2B5EF4-FFF2-40B4-BE49-F238E27FC236}">
                      <a16:creationId xmlns:a16="http://schemas.microsoft.com/office/drawing/2014/main" id="{B0F6FD4A-A02F-4F7E-9C20-36D82BBBB1CA}"/>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0" name="平行四边形 13">
                  <a:extLst>
                    <a:ext uri="{FF2B5EF4-FFF2-40B4-BE49-F238E27FC236}">
                      <a16:creationId xmlns:a16="http://schemas.microsoft.com/office/drawing/2014/main" id="{E4ACDE69-EBC2-4561-9AD3-34ABF1212D0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1" name="平行四边形 21">
                  <a:extLst>
                    <a:ext uri="{FF2B5EF4-FFF2-40B4-BE49-F238E27FC236}">
                      <a16:creationId xmlns:a16="http://schemas.microsoft.com/office/drawing/2014/main" id="{EA3A01AF-44F7-4CC7-A7DA-A281791D9966}"/>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2" name="平行四边形 22">
                  <a:extLst>
                    <a:ext uri="{FF2B5EF4-FFF2-40B4-BE49-F238E27FC236}">
                      <a16:creationId xmlns:a16="http://schemas.microsoft.com/office/drawing/2014/main" id="{2A24CF2B-A88B-4B2A-83DD-8F5A79F70EB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6" name="標題 1">
                <a:extLst>
                  <a:ext uri="{FF2B5EF4-FFF2-40B4-BE49-F238E27FC236}">
                    <a16:creationId xmlns:a16="http://schemas.microsoft.com/office/drawing/2014/main" id="{5FBDBCC3-72F4-4049-A4DF-7DA2A2F889CC}"/>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製片商</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票房</a:t>
                </a:r>
              </a:p>
            </p:txBody>
          </p:sp>
        </p:grpSp>
        <p:sp>
          <p:nvSpPr>
            <p:cNvPr id="22" name="標題 1">
              <a:extLst>
                <a:ext uri="{FF2B5EF4-FFF2-40B4-BE49-F238E27FC236}">
                  <a16:creationId xmlns:a16="http://schemas.microsoft.com/office/drawing/2014/main" id="{85788991-99A9-4588-931F-47370CA3DFC1}"/>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33" name="圖片 32">
            <a:extLst>
              <a:ext uri="{FF2B5EF4-FFF2-40B4-BE49-F238E27FC236}">
                <a16:creationId xmlns:a16="http://schemas.microsoft.com/office/drawing/2014/main" id="{E6C14B48-9C60-4A78-B725-129EC51A17C1}"/>
              </a:ext>
            </a:extLst>
          </p:cNvPr>
          <p:cNvPicPr>
            <a:picLocks noChangeAspect="1"/>
          </p:cNvPicPr>
          <p:nvPr/>
        </p:nvPicPr>
        <p:blipFill>
          <a:blip r:embed="rId3"/>
          <a:stretch>
            <a:fillRect/>
          </a:stretch>
        </p:blipFill>
        <p:spPr>
          <a:xfrm>
            <a:off x="118533" y="2867969"/>
            <a:ext cx="3720859" cy="29359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語音泡泡: 矩形 36">
            <a:extLst>
              <a:ext uri="{FF2B5EF4-FFF2-40B4-BE49-F238E27FC236}">
                <a16:creationId xmlns:a16="http://schemas.microsoft.com/office/drawing/2014/main" id="{44DB3912-4013-43E8-8EF5-D5B6B128F511}"/>
              </a:ext>
            </a:extLst>
          </p:cNvPr>
          <p:cNvSpPr/>
          <p:nvPr/>
        </p:nvSpPr>
        <p:spPr>
          <a:xfrm>
            <a:off x="4223857" y="1445185"/>
            <a:ext cx="7697210" cy="5108015"/>
          </a:xfrm>
          <a:prstGeom prst="wedgeRectCallout">
            <a:avLst>
              <a:gd name="adj1" fmla="val -64700"/>
              <a:gd name="adj2" fmla="val -1543"/>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5" name="圖片 44" descr="一張含有 圖表 的圖片&#10;&#10;自動產生的描述">
            <a:extLst>
              <a:ext uri="{FF2B5EF4-FFF2-40B4-BE49-F238E27FC236}">
                <a16:creationId xmlns:a16="http://schemas.microsoft.com/office/drawing/2014/main" id="{866D013D-83D6-40A1-8BF3-4BE4959BCD4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301546" y="1822648"/>
            <a:ext cx="7577667" cy="4545287"/>
          </a:xfrm>
          <a:prstGeom prst="rect">
            <a:avLst/>
          </a:prstGeom>
        </p:spPr>
      </p:pic>
      <p:sp>
        <p:nvSpPr>
          <p:cNvPr id="2" name="矩形 1">
            <a:extLst>
              <a:ext uri="{FF2B5EF4-FFF2-40B4-BE49-F238E27FC236}">
                <a16:creationId xmlns:a16="http://schemas.microsoft.com/office/drawing/2014/main" id="{A7BDD786-C128-4E32-9899-69984A86DB9D}"/>
              </a:ext>
            </a:extLst>
          </p:cNvPr>
          <p:cNvSpPr/>
          <p:nvPr/>
        </p:nvSpPr>
        <p:spPr>
          <a:xfrm>
            <a:off x="5844209" y="3240157"/>
            <a:ext cx="357808" cy="2753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BC596C69-5DDA-48BF-B60A-7413509CF0C6}"/>
              </a:ext>
            </a:extLst>
          </p:cNvPr>
          <p:cNvSpPr/>
          <p:nvPr/>
        </p:nvSpPr>
        <p:spPr>
          <a:xfrm>
            <a:off x="6518964" y="3240157"/>
            <a:ext cx="686906" cy="2753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A4742F97-AFAE-4E55-B1D8-B99D3F84E498}"/>
              </a:ext>
            </a:extLst>
          </p:cNvPr>
          <p:cNvGrpSpPr/>
          <p:nvPr/>
        </p:nvGrpSpPr>
        <p:grpSpPr>
          <a:xfrm>
            <a:off x="5834399" y="2405382"/>
            <a:ext cx="1369130" cy="646043"/>
            <a:chOff x="8173430" y="1390992"/>
            <a:chExt cx="1441169" cy="658716"/>
          </a:xfrm>
        </p:grpSpPr>
        <p:sp>
          <p:nvSpPr>
            <p:cNvPr id="23" name="矩形: 圓角 22">
              <a:extLst>
                <a:ext uri="{FF2B5EF4-FFF2-40B4-BE49-F238E27FC236}">
                  <a16:creationId xmlns:a16="http://schemas.microsoft.com/office/drawing/2014/main" id="{B8590CDF-6814-43F5-AB8D-806B42FF7313}"/>
                </a:ext>
              </a:extLst>
            </p:cNvPr>
            <p:cNvSpPr/>
            <p:nvPr/>
          </p:nvSpPr>
          <p:spPr>
            <a:xfrm>
              <a:off x="8173430" y="1390992"/>
              <a:ext cx="1441169" cy="658716"/>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2000" b="0" cap="none" spc="0" dirty="0">
                  <a:ln w="0"/>
                  <a:solidFill>
                    <a:schemeClr val="tx1"/>
                  </a:solidFill>
                  <a:latin typeface="Yu Mincho" panose="02020400000000000000" pitchFamily="18" charset="-128"/>
                  <a:ea typeface="Yu Mincho" panose="02020400000000000000" pitchFamily="18" charset="-128"/>
                </a:rPr>
                <a:t>     動畫片</a:t>
              </a:r>
              <a:endParaRPr lang="en-US" altLang="zh-TW" sz="2000" b="0" cap="none" spc="0" dirty="0">
                <a:ln w="0"/>
                <a:solidFill>
                  <a:schemeClr val="tx1"/>
                </a:solidFill>
                <a:latin typeface="Yu Mincho" panose="02020400000000000000" pitchFamily="18" charset="-128"/>
                <a:ea typeface="Yu Mincho" panose="02020400000000000000" pitchFamily="18" charset="-128"/>
              </a:endParaRPr>
            </a:p>
          </p:txBody>
        </p:sp>
        <p:pic>
          <p:nvPicPr>
            <p:cNvPr id="25" name="圖片 24">
              <a:extLst>
                <a:ext uri="{FF2B5EF4-FFF2-40B4-BE49-F238E27FC236}">
                  <a16:creationId xmlns:a16="http://schemas.microsoft.com/office/drawing/2014/main" id="{FCF1541F-79B6-44C9-B3A6-073CB929C24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216970" y="1502883"/>
              <a:ext cx="413508" cy="413508"/>
            </a:xfrm>
            <a:prstGeom prst="rect">
              <a:avLst/>
            </a:prstGeom>
          </p:spPr>
        </p:pic>
      </p:grpSp>
    </p:spTree>
    <p:extLst>
      <p:ext uri="{BB962C8B-B14F-4D97-AF65-F5344CB8AC3E}">
        <p14:creationId xmlns:p14="http://schemas.microsoft.com/office/powerpoint/2010/main" val="1718131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06EA60B7-A51F-443F-B3E9-091CBBBC6637}"/>
              </a:ext>
            </a:extLst>
          </p:cNvPr>
          <p:cNvSpPr/>
          <p:nvPr/>
        </p:nvSpPr>
        <p:spPr>
          <a:xfrm>
            <a:off x="1559324" y="5977897"/>
            <a:ext cx="3643575" cy="430887"/>
          </a:xfrm>
          <a:prstGeom prst="rect">
            <a:avLst/>
          </a:prstGeom>
          <a:noFill/>
        </p:spPr>
        <p:txBody>
          <a:bodyPr wrap="square" lIns="91440" tIns="45720" rIns="91440" bIns="45720">
            <a:spAutoFit/>
          </a:bodyPr>
          <a:lstStyle/>
          <a:p>
            <a:r>
              <a:rPr lang="en-US" altLang="zh-TW" sz="2200" b="0" cap="none" spc="0" dirty="0">
                <a:ln w="0"/>
                <a:solidFill>
                  <a:schemeClr val="tx1"/>
                </a:solidFill>
                <a:latin typeface="Yu Mincho" panose="02020400000000000000" pitchFamily="18" charset="-128"/>
                <a:ea typeface="Yu Mincho" panose="02020400000000000000" pitchFamily="18" charset="-128"/>
              </a:rPr>
              <a:t>(</a:t>
            </a:r>
            <a:r>
              <a:rPr lang="zh-TW" altLang="en-US" sz="2200" b="0" cap="none" spc="0" dirty="0">
                <a:ln w="0"/>
                <a:solidFill>
                  <a:schemeClr val="tx1"/>
                </a:solidFill>
                <a:latin typeface="Yu Mincho" panose="02020400000000000000" pitchFamily="18" charset="-128"/>
                <a:ea typeface="Yu Mincho" panose="02020400000000000000" pitchFamily="18" charset="-128"/>
              </a:rPr>
              <a:t>電影數量</a:t>
            </a:r>
            <a:r>
              <a:rPr lang="en-US" altLang="zh-TW" sz="2200" b="0" cap="none" spc="0" dirty="0">
                <a:ln w="0"/>
                <a:solidFill>
                  <a:schemeClr val="tx1"/>
                </a:solidFill>
                <a:latin typeface="Yu Mincho" panose="02020400000000000000" pitchFamily="18" charset="-128"/>
                <a:ea typeface="Yu Mincho" panose="02020400000000000000" pitchFamily="18" charset="-128"/>
              </a:rPr>
              <a:t>)</a:t>
            </a:r>
            <a:r>
              <a:rPr lang="zh-TW" altLang="en-US" sz="2200" b="0" cap="none" spc="0" dirty="0">
                <a:ln w="0"/>
                <a:solidFill>
                  <a:schemeClr val="tx1"/>
                </a:solidFill>
                <a:latin typeface="Yu Mincho" panose="02020400000000000000" pitchFamily="18" charset="-128"/>
                <a:ea typeface="Yu Mincho" panose="02020400000000000000" pitchFamily="18" charset="-128"/>
              </a:rPr>
              <a:t> 非續集</a:t>
            </a:r>
            <a:r>
              <a:rPr lang="en-US" altLang="zh-TW" sz="2200" b="0" cap="none" spc="0" dirty="0">
                <a:ln w="0"/>
                <a:solidFill>
                  <a:schemeClr val="tx1"/>
                </a:solidFill>
                <a:latin typeface="Yu Mincho" panose="02020400000000000000" pitchFamily="18" charset="-128"/>
                <a:ea typeface="Yu Mincho" panose="02020400000000000000" pitchFamily="18" charset="-128"/>
              </a:rPr>
              <a:t>&gt;&gt;</a:t>
            </a:r>
            <a:r>
              <a:rPr lang="zh-TW" altLang="en-US" sz="2200" b="0" cap="none" spc="0" dirty="0">
                <a:ln w="0"/>
                <a:solidFill>
                  <a:schemeClr val="tx1"/>
                </a:solidFill>
                <a:latin typeface="Yu Mincho" panose="02020400000000000000" pitchFamily="18" charset="-128"/>
                <a:ea typeface="Yu Mincho" panose="02020400000000000000" pitchFamily="18" charset="-128"/>
              </a:rPr>
              <a:t>續集</a:t>
            </a:r>
            <a:endParaRPr lang="en-US" altLang="zh-TW" sz="2200" b="0" cap="none" spc="0" dirty="0">
              <a:ln w="0"/>
              <a:solidFill>
                <a:schemeClr val="tx1"/>
              </a:solidFill>
              <a:latin typeface="Yu Mincho" panose="02020400000000000000" pitchFamily="18" charset="-128"/>
              <a:ea typeface="Yu Mincho" panose="02020400000000000000" pitchFamily="18" charset="-128"/>
            </a:endParaRPr>
          </a:p>
        </p:txBody>
      </p:sp>
      <p:sp>
        <p:nvSpPr>
          <p:cNvPr id="14" name="矩形 13">
            <a:extLst>
              <a:ext uri="{FF2B5EF4-FFF2-40B4-BE49-F238E27FC236}">
                <a16:creationId xmlns:a16="http://schemas.microsoft.com/office/drawing/2014/main" id="{521A0647-CE99-4073-9836-35F7CD9687F5}"/>
              </a:ext>
            </a:extLst>
          </p:cNvPr>
          <p:cNvSpPr/>
          <p:nvPr/>
        </p:nvSpPr>
        <p:spPr>
          <a:xfrm>
            <a:off x="7832790" y="5977897"/>
            <a:ext cx="3643575" cy="430887"/>
          </a:xfrm>
          <a:prstGeom prst="rect">
            <a:avLst/>
          </a:prstGeom>
          <a:noFill/>
        </p:spPr>
        <p:txBody>
          <a:bodyPr wrap="square" lIns="91440" tIns="45720" rIns="91440" bIns="45720">
            <a:spAutoFit/>
          </a:bodyPr>
          <a:lstStyle/>
          <a:p>
            <a:r>
              <a:rPr lang="en-US" altLang="zh-TW" sz="2200" b="0" cap="none" spc="0" dirty="0">
                <a:ln w="0"/>
                <a:solidFill>
                  <a:schemeClr val="tx1"/>
                </a:solidFill>
                <a:latin typeface="Yu Mincho" panose="02020400000000000000" pitchFamily="18" charset="-128"/>
                <a:ea typeface="Yu Mincho" panose="02020400000000000000" pitchFamily="18" charset="-128"/>
              </a:rPr>
              <a:t>(</a:t>
            </a:r>
            <a:r>
              <a:rPr lang="zh-TW" altLang="en-US" sz="2200" b="0" cap="none" spc="0" dirty="0">
                <a:ln w="0"/>
                <a:solidFill>
                  <a:schemeClr val="tx1"/>
                </a:solidFill>
                <a:latin typeface="Yu Mincho" panose="02020400000000000000" pitchFamily="18" charset="-128"/>
                <a:ea typeface="Yu Mincho" panose="02020400000000000000" pitchFamily="18" charset="-128"/>
              </a:rPr>
              <a:t>獲利</a:t>
            </a:r>
            <a:r>
              <a:rPr lang="en-US" altLang="zh-TW" sz="2200" b="0" cap="none" spc="0" dirty="0">
                <a:ln w="0"/>
                <a:solidFill>
                  <a:schemeClr val="tx1"/>
                </a:solidFill>
                <a:latin typeface="Yu Mincho" panose="02020400000000000000" pitchFamily="18" charset="-128"/>
                <a:ea typeface="Yu Mincho" panose="02020400000000000000" pitchFamily="18" charset="-128"/>
              </a:rPr>
              <a:t>)</a:t>
            </a:r>
            <a:r>
              <a:rPr lang="zh-TW" altLang="en-US" sz="2200" b="0" cap="none" spc="0" dirty="0">
                <a:ln w="0"/>
                <a:solidFill>
                  <a:schemeClr val="tx1"/>
                </a:solidFill>
                <a:latin typeface="Yu Mincho" panose="02020400000000000000" pitchFamily="18" charset="-128"/>
                <a:ea typeface="Yu Mincho" panose="02020400000000000000" pitchFamily="18" charset="-128"/>
              </a:rPr>
              <a:t> 續集</a:t>
            </a:r>
            <a:r>
              <a:rPr lang="en-US" altLang="zh-TW" sz="2200" b="0" cap="none" spc="0" dirty="0">
                <a:ln w="0"/>
                <a:solidFill>
                  <a:schemeClr val="tx1"/>
                </a:solidFill>
                <a:latin typeface="Yu Mincho" panose="02020400000000000000" pitchFamily="18" charset="-128"/>
                <a:ea typeface="Yu Mincho" panose="02020400000000000000" pitchFamily="18" charset="-128"/>
              </a:rPr>
              <a:t>&gt;&gt;</a:t>
            </a:r>
            <a:r>
              <a:rPr lang="zh-TW" altLang="en-US" sz="2200" b="0" cap="none" spc="0" dirty="0">
                <a:ln w="0"/>
                <a:solidFill>
                  <a:schemeClr val="tx1"/>
                </a:solidFill>
                <a:latin typeface="Yu Mincho" panose="02020400000000000000" pitchFamily="18" charset="-128"/>
                <a:ea typeface="Yu Mincho" panose="02020400000000000000" pitchFamily="18" charset="-128"/>
              </a:rPr>
              <a:t>非續集</a:t>
            </a:r>
            <a:endParaRPr lang="en-US" altLang="zh-TW" sz="2200" b="0" cap="none" spc="0" dirty="0">
              <a:ln w="0"/>
              <a:solidFill>
                <a:schemeClr val="tx1"/>
              </a:solidFill>
              <a:latin typeface="Yu Mincho" panose="02020400000000000000" pitchFamily="18" charset="-128"/>
              <a:ea typeface="Yu Mincho" panose="02020400000000000000" pitchFamily="18" charset="-128"/>
            </a:endParaRPr>
          </a:p>
        </p:txBody>
      </p:sp>
      <p:grpSp>
        <p:nvGrpSpPr>
          <p:cNvPr id="15" name="群組 14">
            <a:extLst>
              <a:ext uri="{FF2B5EF4-FFF2-40B4-BE49-F238E27FC236}">
                <a16:creationId xmlns:a16="http://schemas.microsoft.com/office/drawing/2014/main" id="{AC60784F-815E-4C6C-B12D-99EEEC84C066}"/>
              </a:ext>
            </a:extLst>
          </p:cNvPr>
          <p:cNvGrpSpPr/>
          <p:nvPr/>
        </p:nvGrpSpPr>
        <p:grpSpPr>
          <a:xfrm>
            <a:off x="1" y="-567239"/>
            <a:ext cx="12367098" cy="1407527"/>
            <a:chOff x="1" y="-567239"/>
            <a:chExt cx="12367098" cy="1407527"/>
          </a:xfrm>
        </p:grpSpPr>
        <p:grpSp>
          <p:nvGrpSpPr>
            <p:cNvPr id="18" name="群組 17">
              <a:extLst>
                <a:ext uri="{FF2B5EF4-FFF2-40B4-BE49-F238E27FC236}">
                  <a16:creationId xmlns:a16="http://schemas.microsoft.com/office/drawing/2014/main" id="{45AEDB23-D040-4E36-80F0-3A2BD0C4CA83}"/>
                </a:ext>
              </a:extLst>
            </p:cNvPr>
            <p:cNvGrpSpPr/>
            <p:nvPr/>
          </p:nvGrpSpPr>
          <p:grpSpPr>
            <a:xfrm>
              <a:off x="1" y="-567239"/>
              <a:ext cx="12191999" cy="1407527"/>
              <a:chOff x="-96252" y="-573091"/>
              <a:chExt cx="12191999" cy="1407527"/>
            </a:xfrm>
          </p:grpSpPr>
          <p:grpSp>
            <p:nvGrpSpPr>
              <p:cNvPr id="21" name="群組 20">
                <a:extLst>
                  <a:ext uri="{FF2B5EF4-FFF2-40B4-BE49-F238E27FC236}">
                    <a16:creationId xmlns:a16="http://schemas.microsoft.com/office/drawing/2014/main" id="{1A88BED3-9CC1-46C0-8BA7-027D438B1F50}"/>
                  </a:ext>
                </a:extLst>
              </p:cNvPr>
              <p:cNvGrpSpPr/>
              <p:nvPr/>
            </p:nvGrpSpPr>
            <p:grpSpPr>
              <a:xfrm>
                <a:off x="-96252" y="-219507"/>
                <a:ext cx="12191999" cy="1053943"/>
                <a:chOff x="1" y="-219507"/>
                <a:chExt cx="12191999" cy="1268989"/>
              </a:xfrm>
            </p:grpSpPr>
            <p:sp>
              <p:nvSpPr>
                <p:cNvPr id="23" name="矩形 22">
                  <a:extLst>
                    <a:ext uri="{FF2B5EF4-FFF2-40B4-BE49-F238E27FC236}">
                      <a16:creationId xmlns:a16="http://schemas.microsoft.com/office/drawing/2014/main" id="{A834373D-E016-471B-B2B7-0354DC0FA0D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4" name="平行四边形 11">
                  <a:extLst>
                    <a:ext uri="{FF2B5EF4-FFF2-40B4-BE49-F238E27FC236}">
                      <a16:creationId xmlns:a16="http://schemas.microsoft.com/office/drawing/2014/main" id="{F306C689-C9FC-4BF9-9B04-91593D47094A}"/>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2">
                  <a:extLst>
                    <a:ext uri="{FF2B5EF4-FFF2-40B4-BE49-F238E27FC236}">
                      <a16:creationId xmlns:a16="http://schemas.microsoft.com/office/drawing/2014/main" id="{186B46F9-FE7D-4497-92CE-0596619C9769}"/>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3">
                  <a:extLst>
                    <a:ext uri="{FF2B5EF4-FFF2-40B4-BE49-F238E27FC236}">
                      <a16:creationId xmlns:a16="http://schemas.microsoft.com/office/drawing/2014/main" id="{AF4B24C3-525F-4681-8BE1-410347A63EC9}"/>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1">
                  <a:extLst>
                    <a:ext uri="{FF2B5EF4-FFF2-40B4-BE49-F238E27FC236}">
                      <a16:creationId xmlns:a16="http://schemas.microsoft.com/office/drawing/2014/main" id="{399243E5-DA5D-494A-9FEE-D5A3C0120E0B}"/>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2">
                  <a:extLst>
                    <a:ext uri="{FF2B5EF4-FFF2-40B4-BE49-F238E27FC236}">
                      <a16:creationId xmlns:a16="http://schemas.microsoft.com/office/drawing/2014/main" id="{ED258BF7-09C7-4C5E-88A4-A72F73BE4EDF}"/>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2" name="標題 1">
                <a:extLst>
                  <a:ext uri="{FF2B5EF4-FFF2-40B4-BE49-F238E27FC236}">
                    <a16:creationId xmlns:a16="http://schemas.microsoft.com/office/drawing/2014/main" id="{8B1E2843-FF30-4F53-A042-3C43EE83D126}"/>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續集</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票房</a:t>
                </a:r>
              </a:p>
            </p:txBody>
          </p:sp>
        </p:grpSp>
        <p:sp>
          <p:nvSpPr>
            <p:cNvPr id="19" name="標題 1">
              <a:extLst>
                <a:ext uri="{FF2B5EF4-FFF2-40B4-BE49-F238E27FC236}">
                  <a16:creationId xmlns:a16="http://schemas.microsoft.com/office/drawing/2014/main" id="{354BBCA2-0D64-42F6-A426-2FA2F33E66E7}"/>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10" name="圖片 9" descr="一張含有 圖表 的圖片&#10;&#10;自動產生的描述">
            <a:extLst>
              <a:ext uri="{FF2B5EF4-FFF2-40B4-BE49-F238E27FC236}">
                <a16:creationId xmlns:a16="http://schemas.microsoft.com/office/drawing/2014/main" id="{98D8193A-A47F-32C7-99DF-8C2754A4D0F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270240" y="1764801"/>
            <a:ext cx="5797852" cy="3905546"/>
          </a:xfrm>
          <a:prstGeom prst="rect">
            <a:avLst/>
          </a:prstGeom>
          <a:ln>
            <a:solidFill>
              <a:schemeClr val="tx1"/>
            </a:solidFill>
          </a:ln>
        </p:spPr>
      </p:pic>
      <p:pic>
        <p:nvPicPr>
          <p:cNvPr id="12" name="圖片 11" descr="一張含有 圖表 的圖片&#10;&#10;自動產生的描述">
            <a:extLst>
              <a:ext uri="{FF2B5EF4-FFF2-40B4-BE49-F238E27FC236}">
                <a16:creationId xmlns:a16="http://schemas.microsoft.com/office/drawing/2014/main" id="{2E95F6EB-E438-7240-EC3A-8D47A5EFD6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98147" y="1755276"/>
            <a:ext cx="5797853" cy="3930617"/>
          </a:xfrm>
          <a:prstGeom prst="rect">
            <a:avLst/>
          </a:prstGeom>
          <a:ln>
            <a:solidFill>
              <a:schemeClr val="tx1"/>
            </a:solidFill>
          </a:ln>
        </p:spPr>
      </p:pic>
      <p:sp>
        <p:nvSpPr>
          <p:cNvPr id="2" name="文字方塊 1">
            <a:extLst>
              <a:ext uri="{FF2B5EF4-FFF2-40B4-BE49-F238E27FC236}">
                <a16:creationId xmlns:a16="http://schemas.microsoft.com/office/drawing/2014/main" id="{4BFDF533-D621-1E82-DA4E-0880D6A7ABF8}"/>
              </a:ext>
            </a:extLst>
          </p:cNvPr>
          <p:cNvSpPr txBox="1"/>
          <p:nvPr/>
        </p:nvSpPr>
        <p:spPr>
          <a:xfrm>
            <a:off x="1852819" y="1673312"/>
            <a:ext cx="583814" cy="369332"/>
          </a:xfrm>
          <a:prstGeom prst="rect">
            <a:avLst/>
          </a:prstGeom>
          <a:noFill/>
        </p:spPr>
        <p:txBody>
          <a:bodyPr wrap="none" rtlCol="0">
            <a:spAutoFit/>
          </a:bodyPr>
          <a:lstStyle/>
          <a:p>
            <a:r>
              <a:rPr lang="en-US" altLang="zh-TW" b="1" dirty="0"/>
              <a:t>82%</a:t>
            </a:r>
            <a:endParaRPr lang="zh-TW" altLang="en-US" b="1" dirty="0"/>
          </a:p>
        </p:txBody>
      </p:sp>
      <p:sp>
        <p:nvSpPr>
          <p:cNvPr id="3" name="文字方塊 2">
            <a:extLst>
              <a:ext uri="{FF2B5EF4-FFF2-40B4-BE49-F238E27FC236}">
                <a16:creationId xmlns:a16="http://schemas.microsoft.com/office/drawing/2014/main" id="{320FCD8A-72CB-D207-C386-0603D7BF6584}"/>
              </a:ext>
            </a:extLst>
          </p:cNvPr>
          <p:cNvSpPr txBox="1"/>
          <p:nvPr/>
        </p:nvSpPr>
        <p:spPr>
          <a:xfrm>
            <a:off x="4521633" y="4429124"/>
            <a:ext cx="681266" cy="369332"/>
          </a:xfrm>
          <a:prstGeom prst="rect">
            <a:avLst/>
          </a:prstGeom>
          <a:noFill/>
        </p:spPr>
        <p:txBody>
          <a:bodyPr wrap="square" rtlCol="0">
            <a:spAutoFit/>
          </a:bodyPr>
          <a:lstStyle/>
          <a:p>
            <a:r>
              <a:rPr lang="en-US" altLang="zh-TW" b="1" dirty="0"/>
              <a:t>18%</a:t>
            </a:r>
            <a:endParaRPr lang="zh-TW" altLang="en-US" b="1" dirty="0"/>
          </a:p>
        </p:txBody>
      </p:sp>
      <p:sp>
        <p:nvSpPr>
          <p:cNvPr id="4" name="文字方塊 3">
            <a:extLst>
              <a:ext uri="{FF2B5EF4-FFF2-40B4-BE49-F238E27FC236}">
                <a16:creationId xmlns:a16="http://schemas.microsoft.com/office/drawing/2014/main" id="{BB94C79C-6902-0C9D-8C5C-601915F346C7}"/>
              </a:ext>
            </a:extLst>
          </p:cNvPr>
          <p:cNvSpPr txBox="1"/>
          <p:nvPr/>
        </p:nvSpPr>
        <p:spPr>
          <a:xfrm>
            <a:off x="10495081" y="1682837"/>
            <a:ext cx="587020" cy="369332"/>
          </a:xfrm>
          <a:prstGeom prst="rect">
            <a:avLst/>
          </a:prstGeom>
          <a:noFill/>
        </p:spPr>
        <p:txBody>
          <a:bodyPr wrap="square" rtlCol="0">
            <a:spAutoFit/>
          </a:bodyPr>
          <a:lstStyle/>
          <a:p>
            <a:r>
              <a:rPr lang="en-US" altLang="zh-TW" b="1" dirty="0"/>
              <a:t>87%</a:t>
            </a:r>
            <a:endParaRPr lang="zh-TW" altLang="en-US" b="1" dirty="0"/>
          </a:p>
        </p:txBody>
      </p:sp>
      <p:sp>
        <p:nvSpPr>
          <p:cNvPr id="5" name="文字方塊 4">
            <a:extLst>
              <a:ext uri="{FF2B5EF4-FFF2-40B4-BE49-F238E27FC236}">
                <a16:creationId xmlns:a16="http://schemas.microsoft.com/office/drawing/2014/main" id="{55184729-B453-AF31-C667-C5F2445A2D4B}"/>
              </a:ext>
            </a:extLst>
          </p:cNvPr>
          <p:cNvSpPr txBox="1"/>
          <p:nvPr/>
        </p:nvSpPr>
        <p:spPr>
          <a:xfrm>
            <a:off x="7880415" y="4639278"/>
            <a:ext cx="587020" cy="369332"/>
          </a:xfrm>
          <a:prstGeom prst="rect">
            <a:avLst/>
          </a:prstGeom>
          <a:noFill/>
        </p:spPr>
        <p:txBody>
          <a:bodyPr wrap="none" rtlCol="0">
            <a:spAutoFit/>
          </a:bodyPr>
          <a:lstStyle/>
          <a:p>
            <a:r>
              <a:rPr lang="en-US" altLang="zh-TW" b="1" dirty="0"/>
              <a:t>13%</a:t>
            </a:r>
            <a:endParaRPr lang="zh-TW" altLang="en-US" b="1" dirty="0"/>
          </a:p>
        </p:txBody>
      </p:sp>
    </p:spTree>
    <p:extLst>
      <p:ext uri="{BB962C8B-B14F-4D97-AF65-F5344CB8AC3E}">
        <p14:creationId xmlns:p14="http://schemas.microsoft.com/office/powerpoint/2010/main" val="817480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4C357908-9188-F8A2-4F88-BA5DB872BDED}"/>
              </a:ext>
            </a:extLst>
          </p:cNvPr>
          <p:cNvGrpSpPr/>
          <p:nvPr/>
        </p:nvGrpSpPr>
        <p:grpSpPr>
          <a:xfrm>
            <a:off x="488935" y="1052447"/>
            <a:ext cx="5657578" cy="5675868"/>
            <a:chOff x="488935" y="1052447"/>
            <a:chExt cx="5657578" cy="5675868"/>
          </a:xfrm>
        </p:grpSpPr>
        <p:pic>
          <p:nvPicPr>
            <p:cNvPr id="6" name="圖片 5">
              <a:extLst>
                <a:ext uri="{FF2B5EF4-FFF2-40B4-BE49-F238E27FC236}">
                  <a16:creationId xmlns:a16="http://schemas.microsoft.com/office/drawing/2014/main" id="{218CEADA-DCE6-0081-CE2E-93776D3B5D7F}"/>
                </a:ext>
              </a:extLst>
            </p:cNvPr>
            <p:cNvPicPr>
              <a:picLocks noChangeAspect="1"/>
            </p:cNvPicPr>
            <p:nvPr/>
          </p:nvPicPr>
          <p:blipFill>
            <a:blip r:embed="rId3"/>
            <a:stretch>
              <a:fillRect/>
            </a:stretch>
          </p:blipFill>
          <p:spPr>
            <a:xfrm>
              <a:off x="488935" y="1052447"/>
              <a:ext cx="5657578" cy="5675868"/>
            </a:xfrm>
            <a:prstGeom prst="rect">
              <a:avLst/>
            </a:prstGeom>
            <a:ln>
              <a:solidFill>
                <a:schemeClr val="tx1"/>
              </a:solidFill>
            </a:ln>
          </p:spPr>
        </p:pic>
        <p:sp>
          <p:nvSpPr>
            <p:cNvPr id="7" name="矩形 6">
              <a:extLst>
                <a:ext uri="{FF2B5EF4-FFF2-40B4-BE49-F238E27FC236}">
                  <a16:creationId xmlns:a16="http://schemas.microsoft.com/office/drawing/2014/main" id="{C6826700-8452-03DE-3689-5D2193803D78}"/>
                </a:ext>
              </a:extLst>
            </p:cNvPr>
            <p:cNvSpPr/>
            <p:nvPr/>
          </p:nvSpPr>
          <p:spPr>
            <a:xfrm>
              <a:off x="502504" y="3560225"/>
              <a:ext cx="410737" cy="737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數量</a:t>
              </a:r>
            </a:p>
          </p:txBody>
        </p:sp>
        <p:sp>
          <p:nvSpPr>
            <p:cNvPr id="8" name="矩形 7">
              <a:extLst>
                <a:ext uri="{FF2B5EF4-FFF2-40B4-BE49-F238E27FC236}">
                  <a16:creationId xmlns:a16="http://schemas.microsoft.com/office/drawing/2014/main" id="{7094EE91-1284-73F8-C064-194EAE6EDC10}"/>
                </a:ext>
              </a:extLst>
            </p:cNvPr>
            <p:cNvSpPr/>
            <p:nvPr/>
          </p:nvSpPr>
          <p:spPr>
            <a:xfrm>
              <a:off x="2525229" y="1057534"/>
              <a:ext cx="1584990" cy="442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得獎演員人數</a:t>
              </a:r>
            </a:p>
          </p:txBody>
        </p:sp>
        <p:sp>
          <p:nvSpPr>
            <p:cNvPr id="9" name="矩形 8">
              <a:extLst>
                <a:ext uri="{FF2B5EF4-FFF2-40B4-BE49-F238E27FC236}">
                  <a16:creationId xmlns:a16="http://schemas.microsoft.com/office/drawing/2014/main" id="{47961153-6E8A-77C9-B387-86919F01FA09}"/>
                </a:ext>
              </a:extLst>
            </p:cNvPr>
            <p:cNvSpPr/>
            <p:nvPr/>
          </p:nvSpPr>
          <p:spPr>
            <a:xfrm>
              <a:off x="5697273" y="3521674"/>
              <a:ext cx="410737" cy="737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平均獲利</a:t>
              </a:r>
            </a:p>
          </p:txBody>
        </p:sp>
      </p:gr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56</a:t>
            </a:fld>
            <a:endParaRPr lang="zh-TW" altLang="en-US" dirty="0"/>
          </a:p>
        </p:txBody>
      </p:sp>
      <p:pic>
        <p:nvPicPr>
          <p:cNvPr id="36" name="圖片 35">
            <a:extLst>
              <a:ext uri="{FF2B5EF4-FFF2-40B4-BE49-F238E27FC236}">
                <a16:creationId xmlns:a16="http://schemas.microsoft.com/office/drawing/2014/main" id="{FDE21488-FC64-4D27-96C5-450E45BBB1A0}"/>
              </a:ext>
            </a:extLst>
          </p:cNvPr>
          <p:cNvPicPr>
            <a:picLocks noChangeAspect="1"/>
          </p:cNvPicPr>
          <p:nvPr/>
        </p:nvPicPr>
        <p:blipFill>
          <a:blip r:embed="rId4"/>
          <a:stretch>
            <a:fillRect/>
          </a:stretch>
        </p:blipFill>
        <p:spPr>
          <a:xfrm>
            <a:off x="6153115" y="1131545"/>
            <a:ext cx="3243594" cy="1825561"/>
          </a:xfrm>
          <a:prstGeom prst="rect">
            <a:avLst/>
          </a:prstGeom>
          <a:ln>
            <a:noFill/>
          </a:ln>
          <a:effectLst>
            <a:softEdge rad="112500"/>
          </a:effectLst>
        </p:spPr>
      </p:pic>
      <p:sp>
        <p:nvSpPr>
          <p:cNvPr id="40" name="文字方塊 39">
            <a:extLst>
              <a:ext uri="{FF2B5EF4-FFF2-40B4-BE49-F238E27FC236}">
                <a16:creationId xmlns:a16="http://schemas.microsoft.com/office/drawing/2014/main" id="{E99D7E0A-EBEB-4925-B13D-09C23FB82ED7}"/>
              </a:ext>
            </a:extLst>
          </p:cNvPr>
          <p:cNvSpPr txBox="1"/>
          <p:nvPr/>
        </p:nvSpPr>
        <p:spPr>
          <a:xfrm>
            <a:off x="9561876" y="1295111"/>
            <a:ext cx="2388708" cy="830997"/>
          </a:xfrm>
          <a:prstGeom prst="rect">
            <a:avLst/>
          </a:prstGeom>
          <a:noFill/>
        </p:spPr>
        <p:txBody>
          <a:bodyPr wrap="square" rtlCol="0">
            <a:spAutoFit/>
          </a:bodyPr>
          <a:lstStyle/>
          <a:p>
            <a:r>
              <a:rPr lang="en-US" altLang="zh-TW" sz="2400" dirty="0">
                <a:latin typeface="Yu Mincho" panose="02020400000000000000" pitchFamily="18" charset="-128"/>
                <a:ea typeface="Yu Mincho" panose="02020400000000000000" pitchFamily="18" charset="-128"/>
              </a:rPr>
              <a:t>(1993)</a:t>
            </a:r>
            <a:r>
              <a:rPr lang="zh-TW" altLang="en-US" sz="2400" dirty="0">
                <a:latin typeface="Yu Mincho" panose="02020400000000000000" pitchFamily="18" charset="-128"/>
                <a:ea typeface="Yu Mincho" panose="02020400000000000000" pitchFamily="18" charset="-128"/>
              </a:rPr>
              <a:t> 費城</a:t>
            </a:r>
            <a:endParaRPr lang="en-US" altLang="zh-TW" sz="2400" dirty="0">
              <a:latin typeface="Yu Mincho" panose="02020400000000000000" pitchFamily="18" charset="-128"/>
              <a:ea typeface="Yu Mincho" panose="02020400000000000000" pitchFamily="18" charset="-128"/>
            </a:endParaRPr>
          </a:p>
          <a:p>
            <a:r>
              <a:rPr lang="zh-TW" altLang="en-US" sz="2400" dirty="0">
                <a:latin typeface="Yu Mincho" panose="02020400000000000000" pitchFamily="18" charset="-128"/>
                <a:ea typeface="Yu Mincho" panose="02020400000000000000" pitchFamily="18" charset="-128"/>
              </a:rPr>
              <a:t>賺</a:t>
            </a:r>
            <a:r>
              <a:rPr lang="en-US" altLang="zh-TW" sz="2400" dirty="0">
                <a:latin typeface="Yu Mincho" panose="02020400000000000000" pitchFamily="18" charset="-128"/>
                <a:ea typeface="Yu Mincho" panose="02020400000000000000" pitchFamily="18" charset="-128"/>
              </a:rPr>
              <a:t>6.8</a:t>
            </a:r>
            <a:r>
              <a:rPr lang="zh-TW" altLang="en-US" sz="2400" dirty="0">
                <a:latin typeface="Yu Mincho" panose="02020400000000000000" pitchFamily="18" charset="-128"/>
                <a:ea typeface="Yu Mincho" panose="02020400000000000000" pitchFamily="18" charset="-128"/>
              </a:rPr>
              <a:t>倍</a:t>
            </a:r>
          </a:p>
        </p:txBody>
      </p:sp>
      <p:sp>
        <p:nvSpPr>
          <p:cNvPr id="42" name="文字方塊 41">
            <a:extLst>
              <a:ext uri="{FF2B5EF4-FFF2-40B4-BE49-F238E27FC236}">
                <a16:creationId xmlns:a16="http://schemas.microsoft.com/office/drawing/2014/main" id="{9C0AFA97-944E-44BF-AC21-992D273EC6DE}"/>
              </a:ext>
            </a:extLst>
          </p:cNvPr>
          <p:cNvSpPr txBox="1"/>
          <p:nvPr/>
        </p:nvSpPr>
        <p:spPr>
          <a:xfrm>
            <a:off x="8586876" y="3366036"/>
            <a:ext cx="3243593" cy="830997"/>
          </a:xfrm>
          <a:prstGeom prst="rect">
            <a:avLst/>
          </a:prstGeom>
          <a:noFill/>
        </p:spPr>
        <p:txBody>
          <a:bodyPr wrap="square" rtlCol="0">
            <a:spAutoFit/>
          </a:bodyPr>
          <a:lstStyle/>
          <a:p>
            <a:r>
              <a:rPr lang="en-US" altLang="zh-TW" sz="2400" dirty="0">
                <a:latin typeface="Yu Mincho" panose="02020400000000000000" pitchFamily="18" charset="-128"/>
                <a:ea typeface="Yu Mincho" panose="02020400000000000000" pitchFamily="18" charset="-128"/>
              </a:rPr>
              <a:t>(2013)</a:t>
            </a:r>
            <a:r>
              <a:rPr lang="zh-TW" altLang="en-US" sz="2400" dirty="0">
                <a:latin typeface="Yu Mincho" panose="02020400000000000000" pitchFamily="18" charset="-128"/>
                <a:ea typeface="Yu Mincho" panose="02020400000000000000" pitchFamily="18" charset="-128"/>
              </a:rPr>
              <a:t> 華麗年代</a:t>
            </a:r>
            <a:endParaRPr lang="en-US" altLang="zh-TW" sz="2400" dirty="0">
              <a:latin typeface="Yu Mincho" panose="02020400000000000000" pitchFamily="18" charset="-128"/>
              <a:ea typeface="Yu Mincho" panose="02020400000000000000" pitchFamily="18" charset="-128"/>
            </a:endParaRPr>
          </a:p>
          <a:p>
            <a:r>
              <a:rPr lang="zh-TW" altLang="en-US" sz="2400" dirty="0">
                <a:latin typeface="Yu Mincho" panose="02020400000000000000" pitchFamily="18" charset="-128"/>
                <a:ea typeface="Yu Mincho" panose="02020400000000000000" pitchFamily="18" charset="-128"/>
              </a:rPr>
              <a:t>沒有回本</a:t>
            </a:r>
            <a:endParaRPr lang="en-US" altLang="zh-TW" sz="2400" dirty="0">
              <a:latin typeface="Yu Mincho" panose="02020400000000000000" pitchFamily="18" charset="-128"/>
              <a:ea typeface="Yu Mincho" panose="02020400000000000000" pitchFamily="18" charset="-128"/>
            </a:endParaRPr>
          </a:p>
        </p:txBody>
      </p:sp>
      <p:pic>
        <p:nvPicPr>
          <p:cNvPr id="2052" name="Picture 4" descr="Nine (2009) - Filmaffinity">
            <a:extLst>
              <a:ext uri="{FF2B5EF4-FFF2-40B4-BE49-F238E27FC236}">
                <a16:creationId xmlns:a16="http://schemas.microsoft.com/office/drawing/2014/main" id="{02F63FE6-4C95-49AE-A699-20E6813988A4}"/>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146512" y="3168529"/>
            <a:ext cx="2313989" cy="34281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45" name="群組 44">
            <a:extLst>
              <a:ext uri="{FF2B5EF4-FFF2-40B4-BE49-F238E27FC236}">
                <a16:creationId xmlns:a16="http://schemas.microsoft.com/office/drawing/2014/main" id="{E85C5F4C-8C4B-45A3-9D80-B1CD4CB3E24D}"/>
              </a:ext>
            </a:extLst>
          </p:cNvPr>
          <p:cNvGrpSpPr/>
          <p:nvPr/>
        </p:nvGrpSpPr>
        <p:grpSpPr>
          <a:xfrm>
            <a:off x="1" y="-567239"/>
            <a:ext cx="12367098" cy="1407527"/>
            <a:chOff x="1" y="-567239"/>
            <a:chExt cx="12367098" cy="1407527"/>
          </a:xfrm>
        </p:grpSpPr>
        <p:grpSp>
          <p:nvGrpSpPr>
            <p:cNvPr id="46" name="群組 45">
              <a:extLst>
                <a:ext uri="{FF2B5EF4-FFF2-40B4-BE49-F238E27FC236}">
                  <a16:creationId xmlns:a16="http://schemas.microsoft.com/office/drawing/2014/main" id="{4D36AADA-AE9C-402E-85F1-2153A606B185}"/>
                </a:ext>
              </a:extLst>
            </p:cNvPr>
            <p:cNvGrpSpPr/>
            <p:nvPr/>
          </p:nvGrpSpPr>
          <p:grpSpPr>
            <a:xfrm>
              <a:off x="1" y="-567239"/>
              <a:ext cx="12191999" cy="1407527"/>
              <a:chOff x="-96252" y="-573091"/>
              <a:chExt cx="12191999" cy="1407527"/>
            </a:xfrm>
          </p:grpSpPr>
          <p:grpSp>
            <p:nvGrpSpPr>
              <p:cNvPr id="48" name="群組 47">
                <a:extLst>
                  <a:ext uri="{FF2B5EF4-FFF2-40B4-BE49-F238E27FC236}">
                    <a16:creationId xmlns:a16="http://schemas.microsoft.com/office/drawing/2014/main" id="{03576DF7-B5DF-42D0-8061-A9811AACD227}"/>
                  </a:ext>
                </a:extLst>
              </p:cNvPr>
              <p:cNvGrpSpPr/>
              <p:nvPr/>
            </p:nvGrpSpPr>
            <p:grpSpPr>
              <a:xfrm>
                <a:off x="-96252" y="-219507"/>
                <a:ext cx="12191999" cy="1053943"/>
                <a:chOff x="1" y="-219507"/>
                <a:chExt cx="12191999" cy="1268989"/>
              </a:xfrm>
            </p:grpSpPr>
            <p:sp>
              <p:nvSpPr>
                <p:cNvPr id="50" name="矩形 49">
                  <a:extLst>
                    <a:ext uri="{FF2B5EF4-FFF2-40B4-BE49-F238E27FC236}">
                      <a16:creationId xmlns:a16="http://schemas.microsoft.com/office/drawing/2014/main" id="{E96A3C5C-578B-48CA-BA50-B43B4F5AF0F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51" name="平行四边形 11">
                  <a:extLst>
                    <a:ext uri="{FF2B5EF4-FFF2-40B4-BE49-F238E27FC236}">
                      <a16:creationId xmlns:a16="http://schemas.microsoft.com/office/drawing/2014/main" id="{7EBA6312-BB4F-40D3-AC90-7B9EA368D273}"/>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2" name="平行四边形 12">
                  <a:extLst>
                    <a:ext uri="{FF2B5EF4-FFF2-40B4-BE49-F238E27FC236}">
                      <a16:creationId xmlns:a16="http://schemas.microsoft.com/office/drawing/2014/main" id="{D85299D7-4EA9-4012-8135-AD7CDBDE9A72}"/>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3" name="平行四边形 13">
                  <a:extLst>
                    <a:ext uri="{FF2B5EF4-FFF2-40B4-BE49-F238E27FC236}">
                      <a16:creationId xmlns:a16="http://schemas.microsoft.com/office/drawing/2014/main" id="{C6906ED4-343F-4EEF-B438-0DF57EE6B815}"/>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4" name="平行四边形 21">
                  <a:extLst>
                    <a:ext uri="{FF2B5EF4-FFF2-40B4-BE49-F238E27FC236}">
                      <a16:creationId xmlns:a16="http://schemas.microsoft.com/office/drawing/2014/main" id="{ACC22715-4D2B-4B8D-8A4F-625B01EC359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5" name="平行四边形 22">
                  <a:extLst>
                    <a:ext uri="{FF2B5EF4-FFF2-40B4-BE49-F238E27FC236}">
                      <a16:creationId xmlns:a16="http://schemas.microsoft.com/office/drawing/2014/main" id="{167FCFD3-207B-400C-9025-2AB8F5B898C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49" name="標題 1">
                <a:extLst>
                  <a:ext uri="{FF2B5EF4-FFF2-40B4-BE49-F238E27FC236}">
                    <a16:creationId xmlns:a16="http://schemas.microsoft.com/office/drawing/2014/main" id="{B2865529-CA21-471A-9209-F6BD67791D56}"/>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演員得獎</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票房</a:t>
                </a:r>
              </a:p>
            </p:txBody>
          </p:sp>
        </p:grpSp>
        <p:sp>
          <p:nvSpPr>
            <p:cNvPr id="47" name="標題 1">
              <a:extLst>
                <a:ext uri="{FF2B5EF4-FFF2-40B4-BE49-F238E27FC236}">
                  <a16:creationId xmlns:a16="http://schemas.microsoft.com/office/drawing/2014/main" id="{6E54AEBD-AEFB-40B8-BC54-4203273EFD48}"/>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
        <p:nvSpPr>
          <p:cNvPr id="41" name="橢圓 40">
            <a:extLst>
              <a:ext uri="{FF2B5EF4-FFF2-40B4-BE49-F238E27FC236}">
                <a16:creationId xmlns:a16="http://schemas.microsoft.com/office/drawing/2014/main" id="{AB136D92-33DF-42EF-904A-685B5CEFD74A}"/>
              </a:ext>
            </a:extLst>
          </p:cNvPr>
          <p:cNvSpPr/>
          <p:nvPr/>
        </p:nvSpPr>
        <p:spPr>
          <a:xfrm>
            <a:off x="3935678" y="1270684"/>
            <a:ext cx="552450" cy="55245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箭號: 向上 43">
            <a:extLst>
              <a:ext uri="{FF2B5EF4-FFF2-40B4-BE49-F238E27FC236}">
                <a16:creationId xmlns:a16="http://schemas.microsoft.com/office/drawing/2014/main" id="{666313A9-9E7D-4008-9DAF-306F89D05359}"/>
              </a:ext>
            </a:extLst>
          </p:cNvPr>
          <p:cNvSpPr/>
          <p:nvPr/>
        </p:nvSpPr>
        <p:spPr>
          <a:xfrm rot="5668974">
            <a:off x="5040654" y="1063138"/>
            <a:ext cx="573135" cy="1229819"/>
          </a:xfrm>
          <a:prstGeom prst="upArrow">
            <a:avLst>
              <a:gd name="adj1" fmla="val 50000"/>
              <a:gd name="adj2" fmla="val 7492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9B1BDCB9-C530-4528-9E29-4CB0DA619BF4}"/>
              </a:ext>
            </a:extLst>
          </p:cNvPr>
          <p:cNvSpPr/>
          <p:nvPr/>
        </p:nvSpPr>
        <p:spPr>
          <a:xfrm>
            <a:off x="4545928" y="5044925"/>
            <a:ext cx="552450" cy="55245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箭號: 向上 64">
            <a:extLst>
              <a:ext uri="{FF2B5EF4-FFF2-40B4-BE49-F238E27FC236}">
                <a16:creationId xmlns:a16="http://schemas.microsoft.com/office/drawing/2014/main" id="{7DA41750-5B4B-4212-85B3-D2FFDA1CE27C}"/>
              </a:ext>
            </a:extLst>
          </p:cNvPr>
          <p:cNvSpPr/>
          <p:nvPr/>
        </p:nvSpPr>
        <p:spPr>
          <a:xfrm rot="5400000">
            <a:off x="5346903" y="4886971"/>
            <a:ext cx="573135" cy="773333"/>
          </a:xfrm>
          <a:prstGeom prst="upArrow">
            <a:avLst>
              <a:gd name="adj1" fmla="val 50000"/>
              <a:gd name="adj2" fmla="val 7492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id="{5A1E1CEC-B514-162B-16F9-916CECD4F163}"/>
              </a:ext>
            </a:extLst>
          </p:cNvPr>
          <p:cNvSpPr/>
          <p:nvPr/>
        </p:nvSpPr>
        <p:spPr>
          <a:xfrm>
            <a:off x="824977" y="5597375"/>
            <a:ext cx="3478665" cy="48721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TW" sz="2000" dirty="0">
                <a:ln w="0"/>
                <a:solidFill>
                  <a:srgbClr val="C00000"/>
                </a:solidFill>
                <a:latin typeface="Yu Mincho" panose="02020400000000000000" pitchFamily="18" charset="-128"/>
                <a:ea typeface="Yu Mincho" panose="02020400000000000000" pitchFamily="18" charset="-128"/>
              </a:rPr>
              <a:t>0-2</a:t>
            </a:r>
            <a:r>
              <a:rPr lang="zh-TW" altLang="en-US" sz="2000" dirty="0">
                <a:ln w="0"/>
                <a:solidFill>
                  <a:srgbClr val="C00000"/>
                </a:solidFill>
                <a:latin typeface="Yu Mincho" panose="02020400000000000000" pitchFamily="18" charset="-128"/>
                <a:ea typeface="Yu Mincho" panose="02020400000000000000" pitchFamily="18" charset="-128"/>
              </a:rPr>
              <a:t>位演員的利潤有呈正相關</a:t>
            </a:r>
            <a:endParaRPr lang="en-US" altLang="zh-TW" sz="2000" b="0" cap="none" spc="0" dirty="0">
              <a:ln w="0"/>
              <a:solidFill>
                <a:srgbClr val="C00000"/>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1720468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群組 21">
            <a:extLst>
              <a:ext uri="{FF2B5EF4-FFF2-40B4-BE49-F238E27FC236}">
                <a16:creationId xmlns:a16="http://schemas.microsoft.com/office/drawing/2014/main" id="{76BEA477-CAC2-394F-DEB6-66560CA4B176}"/>
              </a:ext>
            </a:extLst>
          </p:cNvPr>
          <p:cNvGrpSpPr/>
          <p:nvPr/>
        </p:nvGrpSpPr>
        <p:grpSpPr>
          <a:xfrm>
            <a:off x="488935" y="1052447"/>
            <a:ext cx="5657578" cy="5675868"/>
            <a:chOff x="488935" y="1052447"/>
            <a:chExt cx="5657578" cy="5675868"/>
          </a:xfrm>
        </p:grpSpPr>
        <p:pic>
          <p:nvPicPr>
            <p:cNvPr id="23" name="圖片 22">
              <a:extLst>
                <a:ext uri="{FF2B5EF4-FFF2-40B4-BE49-F238E27FC236}">
                  <a16:creationId xmlns:a16="http://schemas.microsoft.com/office/drawing/2014/main" id="{A07DA321-504B-E5AA-BC8F-105C56501FCD}"/>
                </a:ext>
              </a:extLst>
            </p:cNvPr>
            <p:cNvPicPr>
              <a:picLocks noChangeAspect="1"/>
            </p:cNvPicPr>
            <p:nvPr/>
          </p:nvPicPr>
          <p:blipFill>
            <a:blip r:embed="rId3"/>
            <a:stretch>
              <a:fillRect/>
            </a:stretch>
          </p:blipFill>
          <p:spPr>
            <a:xfrm>
              <a:off x="488935" y="1052447"/>
              <a:ext cx="5657578" cy="5675868"/>
            </a:xfrm>
            <a:prstGeom prst="rect">
              <a:avLst/>
            </a:prstGeom>
            <a:ln>
              <a:solidFill>
                <a:schemeClr val="tx1"/>
              </a:solidFill>
            </a:ln>
          </p:spPr>
        </p:pic>
        <p:sp>
          <p:nvSpPr>
            <p:cNvPr id="24" name="矩形 23">
              <a:extLst>
                <a:ext uri="{FF2B5EF4-FFF2-40B4-BE49-F238E27FC236}">
                  <a16:creationId xmlns:a16="http://schemas.microsoft.com/office/drawing/2014/main" id="{39104E00-02A9-1BD9-6D5C-4430B3001FDA}"/>
                </a:ext>
              </a:extLst>
            </p:cNvPr>
            <p:cNvSpPr/>
            <p:nvPr/>
          </p:nvSpPr>
          <p:spPr>
            <a:xfrm>
              <a:off x="502504" y="3560225"/>
              <a:ext cx="410737" cy="737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數量</a:t>
              </a:r>
            </a:p>
          </p:txBody>
        </p:sp>
        <p:sp>
          <p:nvSpPr>
            <p:cNvPr id="25" name="矩形 24">
              <a:extLst>
                <a:ext uri="{FF2B5EF4-FFF2-40B4-BE49-F238E27FC236}">
                  <a16:creationId xmlns:a16="http://schemas.microsoft.com/office/drawing/2014/main" id="{89EF9443-C5B4-455C-2452-70C6460B0530}"/>
                </a:ext>
              </a:extLst>
            </p:cNvPr>
            <p:cNvSpPr/>
            <p:nvPr/>
          </p:nvSpPr>
          <p:spPr>
            <a:xfrm>
              <a:off x="2525229" y="1057534"/>
              <a:ext cx="1584990" cy="442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得獎演員人數</a:t>
              </a:r>
            </a:p>
          </p:txBody>
        </p:sp>
        <p:sp>
          <p:nvSpPr>
            <p:cNvPr id="26" name="矩形 25">
              <a:extLst>
                <a:ext uri="{FF2B5EF4-FFF2-40B4-BE49-F238E27FC236}">
                  <a16:creationId xmlns:a16="http://schemas.microsoft.com/office/drawing/2014/main" id="{DFFF3DAA-63A6-DD00-69B7-7DCEC2AF7FF5}"/>
                </a:ext>
              </a:extLst>
            </p:cNvPr>
            <p:cNvSpPr/>
            <p:nvPr/>
          </p:nvSpPr>
          <p:spPr>
            <a:xfrm>
              <a:off x="5697273" y="3521674"/>
              <a:ext cx="410737" cy="737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平均獲利</a:t>
              </a:r>
            </a:p>
          </p:txBody>
        </p:sp>
      </p:gr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57</a:t>
            </a:fld>
            <a:endParaRPr lang="zh-TW" altLang="en-US" dirty="0"/>
          </a:p>
        </p:txBody>
      </p:sp>
      <p:pic>
        <p:nvPicPr>
          <p:cNvPr id="36" name="圖片 35">
            <a:extLst>
              <a:ext uri="{FF2B5EF4-FFF2-40B4-BE49-F238E27FC236}">
                <a16:creationId xmlns:a16="http://schemas.microsoft.com/office/drawing/2014/main" id="{FDE21488-FC64-4D27-96C5-450E45BBB1A0}"/>
              </a:ext>
            </a:extLst>
          </p:cNvPr>
          <p:cNvPicPr>
            <a:picLocks noChangeAspect="1"/>
          </p:cNvPicPr>
          <p:nvPr/>
        </p:nvPicPr>
        <p:blipFill>
          <a:blip r:embed="rId4"/>
          <a:stretch>
            <a:fillRect/>
          </a:stretch>
        </p:blipFill>
        <p:spPr>
          <a:xfrm>
            <a:off x="6153115" y="1131545"/>
            <a:ext cx="3243594" cy="1825561"/>
          </a:xfrm>
          <a:prstGeom prst="rect">
            <a:avLst/>
          </a:prstGeom>
          <a:ln>
            <a:noFill/>
          </a:ln>
          <a:effectLst>
            <a:softEdge rad="112500"/>
          </a:effectLst>
        </p:spPr>
      </p:pic>
      <p:sp>
        <p:nvSpPr>
          <p:cNvPr id="40" name="文字方塊 39">
            <a:extLst>
              <a:ext uri="{FF2B5EF4-FFF2-40B4-BE49-F238E27FC236}">
                <a16:creationId xmlns:a16="http://schemas.microsoft.com/office/drawing/2014/main" id="{E99D7E0A-EBEB-4925-B13D-09C23FB82ED7}"/>
              </a:ext>
            </a:extLst>
          </p:cNvPr>
          <p:cNvSpPr txBox="1"/>
          <p:nvPr/>
        </p:nvSpPr>
        <p:spPr>
          <a:xfrm>
            <a:off x="9561876" y="1295111"/>
            <a:ext cx="2388708" cy="830997"/>
          </a:xfrm>
          <a:prstGeom prst="rect">
            <a:avLst/>
          </a:prstGeom>
          <a:noFill/>
        </p:spPr>
        <p:txBody>
          <a:bodyPr wrap="square" rtlCol="0">
            <a:spAutoFit/>
          </a:bodyPr>
          <a:lstStyle/>
          <a:p>
            <a:r>
              <a:rPr lang="en-US" altLang="zh-TW" sz="2400" dirty="0">
                <a:latin typeface="Yu Mincho" panose="02020400000000000000" pitchFamily="18" charset="-128"/>
                <a:ea typeface="Yu Mincho" panose="02020400000000000000" pitchFamily="18" charset="-128"/>
              </a:rPr>
              <a:t>(1993)</a:t>
            </a:r>
            <a:r>
              <a:rPr lang="zh-TW" altLang="en-US" sz="2400" dirty="0">
                <a:latin typeface="Yu Mincho" panose="02020400000000000000" pitchFamily="18" charset="-128"/>
                <a:ea typeface="Yu Mincho" panose="02020400000000000000" pitchFamily="18" charset="-128"/>
              </a:rPr>
              <a:t> 費城</a:t>
            </a:r>
            <a:endParaRPr lang="en-US" altLang="zh-TW" sz="2400" dirty="0">
              <a:latin typeface="Yu Mincho" panose="02020400000000000000" pitchFamily="18" charset="-128"/>
              <a:ea typeface="Yu Mincho" panose="02020400000000000000" pitchFamily="18" charset="-128"/>
            </a:endParaRPr>
          </a:p>
          <a:p>
            <a:r>
              <a:rPr lang="zh-TW" altLang="en-US" sz="2400" dirty="0">
                <a:latin typeface="Yu Mincho" panose="02020400000000000000" pitchFamily="18" charset="-128"/>
                <a:ea typeface="Yu Mincho" panose="02020400000000000000" pitchFamily="18" charset="-128"/>
              </a:rPr>
              <a:t>賺</a:t>
            </a:r>
            <a:r>
              <a:rPr lang="en-US" altLang="zh-TW" sz="2400" dirty="0">
                <a:latin typeface="Yu Mincho" panose="02020400000000000000" pitchFamily="18" charset="-128"/>
                <a:ea typeface="Yu Mincho" panose="02020400000000000000" pitchFamily="18" charset="-128"/>
              </a:rPr>
              <a:t>6.8</a:t>
            </a:r>
            <a:r>
              <a:rPr lang="zh-TW" altLang="en-US" sz="2400" dirty="0">
                <a:latin typeface="Yu Mincho" panose="02020400000000000000" pitchFamily="18" charset="-128"/>
                <a:ea typeface="Yu Mincho" panose="02020400000000000000" pitchFamily="18" charset="-128"/>
              </a:rPr>
              <a:t>倍</a:t>
            </a:r>
          </a:p>
        </p:txBody>
      </p:sp>
      <p:sp>
        <p:nvSpPr>
          <p:cNvPr id="42" name="文字方塊 41">
            <a:extLst>
              <a:ext uri="{FF2B5EF4-FFF2-40B4-BE49-F238E27FC236}">
                <a16:creationId xmlns:a16="http://schemas.microsoft.com/office/drawing/2014/main" id="{9C0AFA97-944E-44BF-AC21-992D273EC6DE}"/>
              </a:ext>
            </a:extLst>
          </p:cNvPr>
          <p:cNvSpPr txBox="1"/>
          <p:nvPr/>
        </p:nvSpPr>
        <p:spPr>
          <a:xfrm>
            <a:off x="8586876" y="3366036"/>
            <a:ext cx="3243593" cy="830997"/>
          </a:xfrm>
          <a:prstGeom prst="rect">
            <a:avLst/>
          </a:prstGeom>
          <a:noFill/>
        </p:spPr>
        <p:txBody>
          <a:bodyPr wrap="square" rtlCol="0">
            <a:spAutoFit/>
          </a:bodyPr>
          <a:lstStyle/>
          <a:p>
            <a:r>
              <a:rPr lang="en-US" altLang="zh-TW" sz="2400" dirty="0">
                <a:latin typeface="Yu Mincho" panose="02020400000000000000" pitchFamily="18" charset="-128"/>
                <a:ea typeface="Yu Mincho" panose="02020400000000000000" pitchFamily="18" charset="-128"/>
              </a:rPr>
              <a:t>(2013)</a:t>
            </a:r>
            <a:r>
              <a:rPr lang="zh-TW" altLang="en-US" sz="2400" dirty="0">
                <a:latin typeface="Yu Mincho" panose="02020400000000000000" pitchFamily="18" charset="-128"/>
                <a:ea typeface="Yu Mincho" panose="02020400000000000000" pitchFamily="18" charset="-128"/>
              </a:rPr>
              <a:t> 華麗年代</a:t>
            </a:r>
            <a:endParaRPr lang="en-US" altLang="zh-TW" sz="2400" dirty="0">
              <a:latin typeface="Yu Mincho" panose="02020400000000000000" pitchFamily="18" charset="-128"/>
              <a:ea typeface="Yu Mincho" panose="02020400000000000000" pitchFamily="18" charset="-128"/>
            </a:endParaRPr>
          </a:p>
          <a:p>
            <a:r>
              <a:rPr lang="zh-TW" altLang="en-US" sz="2400" dirty="0">
                <a:latin typeface="Yu Mincho" panose="02020400000000000000" pitchFamily="18" charset="-128"/>
                <a:ea typeface="Yu Mincho" panose="02020400000000000000" pitchFamily="18" charset="-128"/>
              </a:rPr>
              <a:t>沒有回本</a:t>
            </a:r>
            <a:endParaRPr lang="en-US" altLang="zh-TW" sz="2400" dirty="0">
              <a:latin typeface="Yu Mincho" panose="02020400000000000000" pitchFamily="18" charset="-128"/>
              <a:ea typeface="Yu Mincho" panose="02020400000000000000" pitchFamily="18" charset="-128"/>
            </a:endParaRPr>
          </a:p>
        </p:txBody>
      </p:sp>
      <p:pic>
        <p:nvPicPr>
          <p:cNvPr id="2052" name="Picture 4" descr="Nine (2009) - Filmaffinity">
            <a:extLst>
              <a:ext uri="{FF2B5EF4-FFF2-40B4-BE49-F238E27FC236}">
                <a16:creationId xmlns:a16="http://schemas.microsoft.com/office/drawing/2014/main" id="{02F63FE6-4C95-49AE-A699-20E6813988A4}"/>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146512" y="3168529"/>
            <a:ext cx="2313989" cy="34281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45" name="群組 44">
            <a:extLst>
              <a:ext uri="{FF2B5EF4-FFF2-40B4-BE49-F238E27FC236}">
                <a16:creationId xmlns:a16="http://schemas.microsoft.com/office/drawing/2014/main" id="{E85C5F4C-8C4B-45A3-9D80-B1CD4CB3E24D}"/>
              </a:ext>
            </a:extLst>
          </p:cNvPr>
          <p:cNvGrpSpPr/>
          <p:nvPr/>
        </p:nvGrpSpPr>
        <p:grpSpPr>
          <a:xfrm>
            <a:off x="1" y="-567239"/>
            <a:ext cx="12367098" cy="1407527"/>
            <a:chOff x="1" y="-567239"/>
            <a:chExt cx="12367098" cy="1407527"/>
          </a:xfrm>
        </p:grpSpPr>
        <p:grpSp>
          <p:nvGrpSpPr>
            <p:cNvPr id="46" name="群組 45">
              <a:extLst>
                <a:ext uri="{FF2B5EF4-FFF2-40B4-BE49-F238E27FC236}">
                  <a16:creationId xmlns:a16="http://schemas.microsoft.com/office/drawing/2014/main" id="{4D36AADA-AE9C-402E-85F1-2153A606B185}"/>
                </a:ext>
              </a:extLst>
            </p:cNvPr>
            <p:cNvGrpSpPr/>
            <p:nvPr/>
          </p:nvGrpSpPr>
          <p:grpSpPr>
            <a:xfrm>
              <a:off x="1" y="-567239"/>
              <a:ext cx="12191999" cy="1407527"/>
              <a:chOff x="-96252" y="-573091"/>
              <a:chExt cx="12191999" cy="1407527"/>
            </a:xfrm>
          </p:grpSpPr>
          <p:grpSp>
            <p:nvGrpSpPr>
              <p:cNvPr id="48" name="群組 47">
                <a:extLst>
                  <a:ext uri="{FF2B5EF4-FFF2-40B4-BE49-F238E27FC236}">
                    <a16:creationId xmlns:a16="http://schemas.microsoft.com/office/drawing/2014/main" id="{03576DF7-B5DF-42D0-8061-A9811AACD227}"/>
                  </a:ext>
                </a:extLst>
              </p:cNvPr>
              <p:cNvGrpSpPr/>
              <p:nvPr/>
            </p:nvGrpSpPr>
            <p:grpSpPr>
              <a:xfrm>
                <a:off x="-96252" y="-219507"/>
                <a:ext cx="12191999" cy="1053943"/>
                <a:chOff x="1" y="-219507"/>
                <a:chExt cx="12191999" cy="1268989"/>
              </a:xfrm>
            </p:grpSpPr>
            <p:sp>
              <p:nvSpPr>
                <p:cNvPr id="50" name="矩形 49">
                  <a:extLst>
                    <a:ext uri="{FF2B5EF4-FFF2-40B4-BE49-F238E27FC236}">
                      <a16:creationId xmlns:a16="http://schemas.microsoft.com/office/drawing/2014/main" id="{E96A3C5C-578B-48CA-BA50-B43B4F5AF0F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51" name="平行四边形 11">
                  <a:extLst>
                    <a:ext uri="{FF2B5EF4-FFF2-40B4-BE49-F238E27FC236}">
                      <a16:creationId xmlns:a16="http://schemas.microsoft.com/office/drawing/2014/main" id="{7EBA6312-BB4F-40D3-AC90-7B9EA368D273}"/>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2" name="平行四边形 12">
                  <a:extLst>
                    <a:ext uri="{FF2B5EF4-FFF2-40B4-BE49-F238E27FC236}">
                      <a16:creationId xmlns:a16="http://schemas.microsoft.com/office/drawing/2014/main" id="{D85299D7-4EA9-4012-8135-AD7CDBDE9A72}"/>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3" name="平行四边形 13">
                  <a:extLst>
                    <a:ext uri="{FF2B5EF4-FFF2-40B4-BE49-F238E27FC236}">
                      <a16:creationId xmlns:a16="http://schemas.microsoft.com/office/drawing/2014/main" id="{C6906ED4-343F-4EEF-B438-0DF57EE6B815}"/>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4" name="平行四边形 21">
                  <a:extLst>
                    <a:ext uri="{FF2B5EF4-FFF2-40B4-BE49-F238E27FC236}">
                      <a16:creationId xmlns:a16="http://schemas.microsoft.com/office/drawing/2014/main" id="{ACC22715-4D2B-4B8D-8A4F-625B01EC359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5" name="平行四边形 22">
                  <a:extLst>
                    <a:ext uri="{FF2B5EF4-FFF2-40B4-BE49-F238E27FC236}">
                      <a16:creationId xmlns:a16="http://schemas.microsoft.com/office/drawing/2014/main" id="{167FCFD3-207B-400C-9025-2AB8F5B898C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49" name="標題 1">
                <a:extLst>
                  <a:ext uri="{FF2B5EF4-FFF2-40B4-BE49-F238E27FC236}">
                    <a16:creationId xmlns:a16="http://schemas.microsoft.com/office/drawing/2014/main" id="{B2865529-CA21-471A-9209-F6BD67791D56}"/>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演員得獎</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票房</a:t>
                </a:r>
              </a:p>
            </p:txBody>
          </p:sp>
        </p:grpSp>
        <p:sp>
          <p:nvSpPr>
            <p:cNvPr id="47" name="標題 1">
              <a:extLst>
                <a:ext uri="{FF2B5EF4-FFF2-40B4-BE49-F238E27FC236}">
                  <a16:creationId xmlns:a16="http://schemas.microsoft.com/office/drawing/2014/main" id="{6E54AEBD-AEFB-40B8-BC54-4203273EFD48}"/>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
        <p:nvSpPr>
          <p:cNvPr id="41" name="橢圓 40">
            <a:extLst>
              <a:ext uri="{FF2B5EF4-FFF2-40B4-BE49-F238E27FC236}">
                <a16:creationId xmlns:a16="http://schemas.microsoft.com/office/drawing/2014/main" id="{AB136D92-33DF-42EF-904A-685B5CEFD74A}"/>
              </a:ext>
            </a:extLst>
          </p:cNvPr>
          <p:cNvSpPr/>
          <p:nvPr/>
        </p:nvSpPr>
        <p:spPr>
          <a:xfrm>
            <a:off x="3935678" y="1270684"/>
            <a:ext cx="552450" cy="55245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箭號: 向上 43">
            <a:extLst>
              <a:ext uri="{FF2B5EF4-FFF2-40B4-BE49-F238E27FC236}">
                <a16:creationId xmlns:a16="http://schemas.microsoft.com/office/drawing/2014/main" id="{666313A9-9E7D-4008-9DAF-306F89D05359}"/>
              </a:ext>
            </a:extLst>
          </p:cNvPr>
          <p:cNvSpPr/>
          <p:nvPr/>
        </p:nvSpPr>
        <p:spPr>
          <a:xfrm rot="5668974">
            <a:off x="5040654" y="1063138"/>
            <a:ext cx="573135" cy="1229819"/>
          </a:xfrm>
          <a:prstGeom prst="upArrow">
            <a:avLst>
              <a:gd name="adj1" fmla="val 50000"/>
              <a:gd name="adj2" fmla="val 7492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9B1BDCB9-C530-4528-9E29-4CB0DA619BF4}"/>
              </a:ext>
            </a:extLst>
          </p:cNvPr>
          <p:cNvSpPr/>
          <p:nvPr/>
        </p:nvSpPr>
        <p:spPr>
          <a:xfrm>
            <a:off x="4545928" y="5044925"/>
            <a:ext cx="552450" cy="55245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箭號: 向上 64">
            <a:extLst>
              <a:ext uri="{FF2B5EF4-FFF2-40B4-BE49-F238E27FC236}">
                <a16:creationId xmlns:a16="http://schemas.microsoft.com/office/drawing/2014/main" id="{7DA41750-5B4B-4212-85B3-D2FFDA1CE27C}"/>
              </a:ext>
            </a:extLst>
          </p:cNvPr>
          <p:cNvSpPr/>
          <p:nvPr/>
        </p:nvSpPr>
        <p:spPr>
          <a:xfrm rot="5400000">
            <a:off x="5346903" y="4886971"/>
            <a:ext cx="573135" cy="773333"/>
          </a:xfrm>
          <a:prstGeom prst="upArrow">
            <a:avLst>
              <a:gd name="adj1" fmla="val 50000"/>
              <a:gd name="adj2" fmla="val 74929"/>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圓角 1">
            <a:extLst>
              <a:ext uri="{FF2B5EF4-FFF2-40B4-BE49-F238E27FC236}">
                <a16:creationId xmlns:a16="http://schemas.microsoft.com/office/drawing/2014/main" id="{8DF3815C-73EC-6B85-6C9A-5F46ED5ED41E}"/>
              </a:ext>
            </a:extLst>
          </p:cNvPr>
          <p:cNvSpPr/>
          <p:nvPr/>
        </p:nvSpPr>
        <p:spPr>
          <a:xfrm>
            <a:off x="2805258" y="5771877"/>
            <a:ext cx="3004416" cy="48721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TW" altLang="en-US" sz="2400" b="0" cap="none" spc="0" dirty="0">
                <a:ln w="0"/>
                <a:solidFill>
                  <a:schemeClr val="tx1"/>
                </a:solidFill>
                <a:latin typeface="Yu Mincho" panose="02020400000000000000" pitchFamily="18" charset="-128"/>
                <a:ea typeface="Yu Mincho" panose="02020400000000000000" pitchFamily="18" charset="-128"/>
              </a:rPr>
              <a:t>樣本太小</a:t>
            </a:r>
            <a:r>
              <a:rPr lang="zh-TW" altLang="en-US" sz="2400" dirty="0">
                <a:ln w="0"/>
                <a:solidFill>
                  <a:srgbClr val="C00000"/>
                </a:solidFill>
                <a:latin typeface="Yu Mincho" panose="02020400000000000000" pitchFamily="18" charset="-128"/>
                <a:ea typeface="Yu Mincho" panose="02020400000000000000" pitchFamily="18" charset="-128"/>
              </a:rPr>
              <a:t>不具代表性</a:t>
            </a:r>
            <a:endParaRPr lang="en-US" altLang="zh-TW" sz="2400" b="0" cap="none" spc="0" dirty="0">
              <a:ln w="0"/>
              <a:solidFill>
                <a:srgbClr val="C00000"/>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903097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29B555D8-F0CB-4578-ABA3-890F09CF7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62" y="1039065"/>
            <a:ext cx="9859619" cy="5665786"/>
          </a:xfrm>
          <a:prstGeom prst="rect">
            <a:avLst/>
          </a:prstGeom>
        </p:spPr>
      </p:pic>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58</a:t>
            </a:fld>
            <a:endParaRPr lang="zh-TW" altLang="en-US"/>
          </a:p>
        </p:txBody>
      </p:sp>
      <p:grpSp>
        <p:nvGrpSpPr>
          <p:cNvPr id="19" name="群組 18">
            <a:extLst>
              <a:ext uri="{FF2B5EF4-FFF2-40B4-BE49-F238E27FC236}">
                <a16:creationId xmlns:a16="http://schemas.microsoft.com/office/drawing/2014/main" id="{7C5FC94C-BE8C-4C11-A6C0-6B5A8ECEA1D8}"/>
              </a:ext>
            </a:extLst>
          </p:cNvPr>
          <p:cNvGrpSpPr/>
          <p:nvPr/>
        </p:nvGrpSpPr>
        <p:grpSpPr>
          <a:xfrm>
            <a:off x="1" y="-567239"/>
            <a:ext cx="12367098" cy="1407527"/>
            <a:chOff x="1" y="-567239"/>
            <a:chExt cx="12367098" cy="1407527"/>
          </a:xfrm>
        </p:grpSpPr>
        <p:grpSp>
          <p:nvGrpSpPr>
            <p:cNvPr id="20" name="群組 19">
              <a:extLst>
                <a:ext uri="{FF2B5EF4-FFF2-40B4-BE49-F238E27FC236}">
                  <a16:creationId xmlns:a16="http://schemas.microsoft.com/office/drawing/2014/main" id="{FFD6D443-9F9D-4431-A290-6743248BE114}"/>
                </a:ext>
              </a:extLst>
            </p:cNvPr>
            <p:cNvGrpSpPr/>
            <p:nvPr/>
          </p:nvGrpSpPr>
          <p:grpSpPr>
            <a:xfrm>
              <a:off x="1" y="-567239"/>
              <a:ext cx="12191999" cy="1407527"/>
              <a:chOff x="-96252" y="-573091"/>
              <a:chExt cx="12191999" cy="1407527"/>
            </a:xfrm>
          </p:grpSpPr>
          <p:grpSp>
            <p:nvGrpSpPr>
              <p:cNvPr id="22" name="群組 21">
                <a:extLst>
                  <a:ext uri="{FF2B5EF4-FFF2-40B4-BE49-F238E27FC236}">
                    <a16:creationId xmlns:a16="http://schemas.microsoft.com/office/drawing/2014/main" id="{F8213DFB-BF04-4615-A01B-E0B8E807B434}"/>
                  </a:ext>
                </a:extLst>
              </p:cNvPr>
              <p:cNvGrpSpPr/>
              <p:nvPr/>
            </p:nvGrpSpPr>
            <p:grpSpPr>
              <a:xfrm>
                <a:off x="-96252" y="-219507"/>
                <a:ext cx="12191999" cy="1053943"/>
                <a:chOff x="1" y="-219507"/>
                <a:chExt cx="12191999" cy="1268989"/>
              </a:xfrm>
            </p:grpSpPr>
            <p:sp>
              <p:nvSpPr>
                <p:cNvPr id="24" name="矩形 23">
                  <a:extLst>
                    <a:ext uri="{FF2B5EF4-FFF2-40B4-BE49-F238E27FC236}">
                      <a16:creationId xmlns:a16="http://schemas.microsoft.com/office/drawing/2014/main" id="{B03E8603-9074-4B50-A423-3BA692588FFA}"/>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5" name="平行四边形 11">
                  <a:extLst>
                    <a:ext uri="{FF2B5EF4-FFF2-40B4-BE49-F238E27FC236}">
                      <a16:creationId xmlns:a16="http://schemas.microsoft.com/office/drawing/2014/main" id="{5229A603-FC68-4A07-ABED-B723E8AE7EA4}"/>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12">
                  <a:extLst>
                    <a:ext uri="{FF2B5EF4-FFF2-40B4-BE49-F238E27FC236}">
                      <a16:creationId xmlns:a16="http://schemas.microsoft.com/office/drawing/2014/main" id="{94E68BA2-B97D-432A-BF63-C038D5077E01}"/>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13">
                  <a:extLst>
                    <a:ext uri="{FF2B5EF4-FFF2-40B4-BE49-F238E27FC236}">
                      <a16:creationId xmlns:a16="http://schemas.microsoft.com/office/drawing/2014/main" id="{0C8F58AF-68D1-46EE-B6C7-DA94119D3D6E}"/>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8" name="平行四边形 21">
                  <a:extLst>
                    <a:ext uri="{FF2B5EF4-FFF2-40B4-BE49-F238E27FC236}">
                      <a16:creationId xmlns:a16="http://schemas.microsoft.com/office/drawing/2014/main" id="{DA55212D-0EAE-48D0-9D9D-34645F369625}"/>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9" name="平行四边形 22">
                  <a:extLst>
                    <a:ext uri="{FF2B5EF4-FFF2-40B4-BE49-F238E27FC236}">
                      <a16:creationId xmlns:a16="http://schemas.microsoft.com/office/drawing/2014/main" id="{DFDB4A8B-79ED-43BB-A2BB-6B5801B8789C}"/>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3" name="標題 1">
                <a:extLst>
                  <a:ext uri="{FF2B5EF4-FFF2-40B4-BE49-F238E27FC236}">
                    <a16:creationId xmlns:a16="http://schemas.microsoft.com/office/drawing/2014/main" id="{D13C855B-C0B6-4E62-B198-5F15F7FFA55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種類</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評分</a:t>
                </a:r>
              </a:p>
            </p:txBody>
          </p:sp>
        </p:grpSp>
        <p:sp>
          <p:nvSpPr>
            <p:cNvPr id="21" name="標題 1">
              <a:extLst>
                <a:ext uri="{FF2B5EF4-FFF2-40B4-BE49-F238E27FC236}">
                  <a16:creationId xmlns:a16="http://schemas.microsoft.com/office/drawing/2014/main" id="{6BD9A221-6DFC-48DD-9282-E9B30B7565BF}"/>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
        <p:nvSpPr>
          <p:cNvPr id="33" name="矩形: 圓角 32">
            <a:extLst>
              <a:ext uri="{FF2B5EF4-FFF2-40B4-BE49-F238E27FC236}">
                <a16:creationId xmlns:a16="http://schemas.microsoft.com/office/drawing/2014/main" id="{46CDB08A-B701-4DE6-949E-7AEA6DB80C8F}"/>
              </a:ext>
            </a:extLst>
          </p:cNvPr>
          <p:cNvSpPr/>
          <p:nvPr/>
        </p:nvSpPr>
        <p:spPr>
          <a:xfrm>
            <a:off x="7854869" y="836249"/>
            <a:ext cx="4058382" cy="551317"/>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n w="0"/>
                <a:solidFill>
                  <a:schemeClr val="tx1"/>
                </a:solidFill>
                <a:latin typeface="Yu Mincho" panose="02020400000000000000" pitchFamily="18" charset="-128"/>
                <a:ea typeface="Yu Mincho" panose="02020400000000000000" pitchFamily="18" charset="-128"/>
              </a:rPr>
              <a:t>種類對喜好度並不</a:t>
            </a:r>
            <a:r>
              <a:rPr lang="zh-TW" altLang="en-US" sz="2400" dirty="0">
                <a:ln w="0"/>
                <a:solidFill>
                  <a:srgbClr val="C00000"/>
                </a:solidFill>
                <a:latin typeface="Yu Mincho" panose="02020400000000000000" pitchFamily="18" charset="-128"/>
                <a:ea typeface="Yu Mincho" panose="02020400000000000000" pitchFamily="18" charset="-128"/>
              </a:rPr>
              <a:t>特別顯著</a:t>
            </a:r>
            <a:endParaRPr lang="zh-TW" altLang="en-US" sz="2400" b="0" cap="none" spc="0" dirty="0">
              <a:ln w="0"/>
              <a:solidFill>
                <a:srgbClr val="C00000"/>
              </a:solidFill>
              <a:latin typeface="Yu Mincho" panose="02020400000000000000" pitchFamily="18" charset="-128"/>
              <a:ea typeface="Yu Mincho" panose="02020400000000000000" pitchFamily="18" charset="-128"/>
            </a:endParaRPr>
          </a:p>
        </p:txBody>
      </p:sp>
      <p:sp>
        <p:nvSpPr>
          <p:cNvPr id="13" name="矩形 12">
            <a:extLst>
              <a:ext uri="{FF2B5EF4-FFF2-40B4-BE49-F238E27FC236}">
                <a16:creationId xmlns:a16="http://schemas.microsoft.com/office/drawing/2014/main" id="{39AA28F2-E983-431A-995F-45233C1A57B8}"/>
              </a:ext>
            </a:extLst>
          </p:cNvPr>
          <p:cNvSpPr/>
          <p:nvPr/>
        </p:nvSpPr>
        <p:spPr>
          <a:xfrm>
            <a:off x="10039131" y="5177702"/>
            <a:ext cx="442699" cy="923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32011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59</a:t>
            </a:fld>
            <a:endParaRPr lang="zh-TW" altLang="en-US"/>
          </a:p>
        </p:txBody>
      </p:sp>
      <p:grpSp>
        <p:nvGrpSpPr>
          <p:cNvPr id="33" name="群組 32">
            <a:extLst>
              <a:ext uri="{FF2B5EF4-FFF2-40B4-BE49-F238E27FC236}">
                <a16:creationId xmlns:a16="http://schemas.microsoft.com/office/drawing/2014/main" id="{17B4C08F-1208-44D7-BE62-D5E94DD4F6C5}"/>
              </a:ext>
            </a:extLst>
          </p:cNvPr>
          <p:cNvGrpSpPr/>
          <p:nvPr/>
        </p:nvGrpSpPr>
        <p:grpSpPr>
          <a:xfrm>
            <a:off x="1521579" y="940633"/>
            <a:ext cx="9117845" cy="5793140"/>
            <a:chOff x="272351" y="1043035"/>
            <a:chExt cx="8525418" cy="5793140"/>
          </a:xfrm>
        </p:grpSpPr>
        <p:pic>
          <p:nvPicPr>
            <p:cNvPr id="3" name="圖片 2">
              <a:extLst>
                <a:ext uri="{FF2B5EF4-FFF2-40B4-BE49-F238E27FC236}">
                  <a16:creationId xmlns:a16="http://schemas.microsoft.com/office/drawing/2014/main" id="{8E6984BB-270E-4D7F-8DBB-80CAD1CB8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51" y="1043035"/>
              <a:ext cx="7382259" cy="5793140"/>
            </a:xfrm>
            <a:prstGeom prst="rect">
              <a:avLst/>
            </a:prstGeom>
          </p:spPr>
        </p:pic>
        <p:cxnSp>
          <p:nvCxnSpPr>
            <p:cNvPr id="5" name="直線單箭頭接點 4">
              <a:extLst>
                <a:ext uri="{FF2B5EF4-FFF2-40B4-BE49-F238E27FC236}">
                  <a16:creationId xmlns:a16="http://schemas.microsoft.com/office/drawing/2014/main" id="{A917D222-B7C1-422E-8795-8CD620915A4E}"/>
                </a:ext>
              </a:extLst>
            </p:cNvPr>
            <p:cNvCxnSpPr>
              <a:cxnSpLocks/>
            </p:cNvCxnSpPr>
            <p:nvPr/>
          </p:nvCxnSpPr>
          <p:spPr>
            <a:xfrm>
              <a:off x="2768981" y="2976160"/>
              <a:ext cx="0" cy="950516"/>
            </a:xfrm>
            <a:prstGeom prst="straightConnector1">
              <a:avLst/>
            </a:prstGeom>
            <a:ln w="1905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2CC085E-D2E5-4714-AF9C-2996FCB5C050}"/>
                </a:ext>
              </a:extLst>
            </p:cNvPr>
            <p:cNvSpPr/>
            <p:nvPr/>
          </p:nvSpPr>
          <p:spPr>
            <a:xfrm>
              <a:off x="3273172" y="3251363"/>
              <a:ext cx="5524597" cy="400110"/>
            </a:xfrm>
            <a:prstGeom prst="rect">
              <a:avLst/>
            </a:prstGeom>
            <a:noFill/>
          </p:spPr>
          <p:txBody>
            <a:bodyPr wrap="square" lIns="91440" tIns="45720" rIns="91440" bIns="45720">
              <a:spAutoFit/>
            </a:bodyPr>
            <a:lstStyle/>
            <a:p>
              <a:r>
                <a:rPr lang="en-US" altLang="zh-TW" sz="2000" b="1" cap="none" spc="0" dirty="0">
                  <a:ln w="0"/>
                  <a:solidFill>
                    <a:srgbClr val="C00000"/>
                  </a:solidFill>
                  <a:latin typeface="Yu Mincho" panose="02020400000000000000" pitchFamily="18" charset="-128"/>
                  <a:ea typeface="Yu Mincho" panose="02020400000000000000" pitchFamily="18" charset="-128"/>
                </a:rPr>
                <a:t>Loss</a:t>
              </a:r>
              <a:r>
                <a:rPr lang="zh-TW" altLang="en-US" sz="2000" b="1" dirty="0">
                  <a:ln w="0"/>
                  <a:solidFill>
                    <a:srgbClr val="C00000"/>
                  </a:solidFill>
                  <a:latin typeface="Yu Mincho" panose="02020400000000000000" pitchFamily="18" charset="-128"/>
                  <a:ea typeface="Yu Mincho" panose="02020400000000000000" pitchFamily="18" charset="-128"/>
                </a:rPr>
                <a:t>太大</a:t>
              </a:r>
              <a:endParaRPr lang="zh-TW" altLang="en-US" sz="2000" b="1" cap="none" spc="0" dirty="0">
                <a:ln w="0"/>
                <a:solidFill>
                  <a:srgbClr val="C00000"/>
                </a:solidFill>
                <a:latin typeface="Yu Mincho" panose="02020400000000000000" pitchFamily="18" charset="-128"/>
                <a:ea typeface="Yu Mincho" panose="02020400000000000000" pitchFamily="18" charset="-128"/>
              </a:endParaRPr>
            </a:p>
          </p:txBody>
        </p:sp>
        <p:sp>
          <p:nvSpPr>
            <p:cNvPr id="18" name="左大括弧 17">
              <a:extLst>
                <a:ext uri="{FF2B5EF4-FFF2-40B4-BE49-F238E27FC236}">
                  <a16:creationId xmlns:a16="http://schemas.microsoft.com/office/drawing/2014/main" id="{4208B264-FD35-4973-8C9B-9293B4C114A0}"/>
                </a:ext>
              </a:extLst>
            </p:cNvPr>
            <p:cNvSpPr/>
            <p:nvPr/>
          </p:nvSpPr>
          <p:spPr>
            <a:xfrm rot="10800000">
              <a:off x="2914682" y="2926442"/>
              <a:ext cx="286519" cy="950515"/>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21" name="群組 20">
            <a:extLst>
              <a:ext uri="{FF2B5EF4-FFF2-40B4-BE49-F238E27FC236}">
                <a16:creationId xmlns:a16="http://schemas.microsoft.com/office/drawing/2014/main" id="{61062504-45E5-4F5C-A9A1-EBF656E3C8C5}"/>
              </a:ext>
            </a:extLst>
          </p:cNvPr>
          <p:cNvGrpSpPr/>
          <p:nvPr/>
        </p:nvGrpSpPr>
        <p:grpSpPr>
          <a:xfrm>
            <a:off x="1" y="-567239"/>
            <a:ext cx="12367098" cy="1407527"/>
            <a:chOff x="1" y="-567239"/>
            <a:chExt cx="12367098" cy="1407527"/>
          </a:xfrm>
        </p:grpSpPr>
        <p:grpSp>
          <p:nvGrpSpPr>
            <p:cNvPr id="22" name="群組 21">
              <a:extLst>
                <a:ext uri="{FF2B5EF4-FFF2-40B4-BE49-F238E27FC236}">
                  <a16:creationId xmlns:a16="http://schemas.microsoft.com/office/drawing/2014/main" id="{581A6001-1D2D-4D29-A6B8-1E767FBE22B2}"/>
                </a:ext>
              </a:extLst>
            </p:cNvPr>
            <p:cNvGrpSpPr/>
            <p:nvPr/>
          </p:nvGrpSpPr>
          <p:grpSpPr>
            <a:xfrm>
              <a:off x="1" y="-567239"/>
              <a:ext cx="12191999" cy="1407527"/>
              <a:chOff x="-96252" y="-573091"/>
              <a:chExt cx="12191999" cy="1407527"/>
            </a:xfrm>
          </p:grpSpPr>
          <p:grpSp>
            <p:nvGrpSpPr>
              <p:cNvPr id="25" name="群組 24">
                <a:extLst>
                  <a:ext uri="{FF2B5EF4-FFF2-40B4-BE49-F238E27FC236}">
                    <a16:creationId xmlns:a16="http://schemas.microsoft.com/office/drawing/2014/main" id="{59A0A89B-66A8-4A18-B4C2-7647256EEDEC}"/>
                  </a:ext>
                </a:extLst>
              </p:cNvPr>
              <p:cNvGrpSpPr/>
              <p:nvPr/>
            </p:nvGrpSpPr>
            <p:grpSpPr>
              <a:xfrm>
                <a:off x="-96252" y="-219507"/>
                <a:ext cx="12191999" cy="1053943"/>
                <a:chOff x="1" y="-219507"/>
                <a:chExt cx="12191999" cy="1268989"/>
              </a:xfrm>
            </p:grpSpPr>
            <p:sp>
              <p:nvSpPr>
                <p:cNvPr id="27" name="矩形 26">
                  <a:extLst>
                    <a:ext uri="{FF2B5EF4-FFF2-40B4-BE49-F238E27FC236}">
                      <a16:creationId xmlns:a16="http://schemas.microsoft.com/office/drawing/2014/main" id="{9BDAEE8D-812B-4607-89BD-5278D2DB1D83}"/>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8" name="平行四边形 11">
                  <a:extLst>
                    <a:ext uri="{FF2B5EF4-FFF2-40B4-BE49-F238E27FC236}">
                      <a16:creationId xmlns:a16="http://schemas.microsoft.com/office/drawing/2014/main" id="{0C5F97AA-5677-4F40-AA02-EAB26818F37B}"/>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9" name="平行四边形 12">
                  <a:extLst>
                    <a:ext uri="{FF2B5EF4-FFF2-40B4-BE49-F238E27FC236}">
                      <a16:creationId xmlns:a16="http://schemas.microsoft.com/office/drawing/2014/main" id="{03761D29-DE8C-4F50-A664-73F9954548E9}"/>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0" name="平行四边形 13">
                  <a:extLst>
                    <a:ext uri="{FF2B5EF4-FFF2-40B4-BE49-F238E27FC236}">
                      <a16:creationId xmlns:a16="http://schemas.microsoft.com/office/drawing/2014/main" id="{76A07F62-173D-4E78-A249-92F90A5A6885}"/>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1" name="平行四边形 21">
                  <a:extLst>
                    <a:ext uri="{FF2B5EF4-FFF2-40B4-BE49-F238E27FC236}">
                      <a16:creationId xmlns:a16="http://schemas.microsoft.com/office/drawing/2014/main" id="{AB7D4C90-C87E-4AE0-8159-9639CC877AD3}"/>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2" name="平行四边形 22">
                  <a:extLst>
                    <a:ext uri="{FF2B5EF4-FFF2-40B4-BE49-F238E27FC236}">
                      <a16:creationId xmlns:a16="http://schemas.microsoft.com/office/drawing/2014/main" id="{A300E64D-FCDA-42F8-997A-EED7D805E5CB}"/>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6" name="標題 1">
                <a:extLst>
                  <a:ext uri="{FF2B5EF4-FFF2-40B4-BE49-F238E27FC236}">
                    <a16:creationId xmlns:a16="http://schemas.microsoft.com/office/drawing/2014/main" id="{8A1AC9B3-337A-4253-9E61-FBEFF2CF6996}"/>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預算</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評分</a:t>
                </a:r>
              </a:p>
            </p:txBody>
          </p:sp>
        </p:grpSp>
        <p:sp>
          <p:nvSpPr>
            <p:cNvPr id="24" name="標題 1">
              <a:extLst>
                <a:ext uri="{FF2B5EF4-FFF2-40B4-BE49-F238E27FC236}">
                  <a16:creationId xmlns:a16="http://schemas.microsoft.com/office/drawing/2014/main" id="{A743ADFE-1087-4AC0-AA11-9ADD9A61A608}"/>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
        <p:nvSpPr>
          <p:cNvPr id="23" name="矩形: 圓角 22">
            <a:extLst>
              <a:ext uri="{FF2B5EF4-FFF2-40B4-BE49-F238E27FC236}">
                <a16:creationId xmlns:a16="http://schemas.microsoft.com/office/drawing/2014/main" id="{A3A1A911-6F53-4162-9F6D-7220D70411BA}"/>
              </a:ext>
            </a:extLst>
          </p:cNvPr>
          <p:cNvSpPr/>
          <p:nvPr/>
        </p:nvSpPr>
        <p:spPr>
          <a:xfrm>
            <a:off x="6594429" y="2993183"/>
            <a:ext cx="3018854" cy="87163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ln w="0"/>
                <a:solidFill>
                  <a:schemeClr val="tx1"/>
                </a:solidFill>
                <a:latin typeface="Yu Mincho" panose="02020400000000000000" pitchFamily="18" charset="-128"/>
                <a:ea typeface="Yu Mincho" panose="02020400000000000000" pitchFamily="18" charset="-128"/>
              </a:rPr>
              <a:t>預算與喜好度的分佈</a:t>
            </a:r>
            <a:endParaRPr lang="en-US" altLang="zh-TW" sz="2400" dirty="0">
              <a:ln w="0"/>
              <a:solidFill>
                <a:schemeClr val="tx1"/>
              </a:solidFill>
              <a:latin typeface="Yu Mincho" panose="02020400000000000000" pitchFamily="18" charset="-128"/>
              <a:ea typeface="Yu Mincho" panose="02020400000000000000" pitchFamily="18" charset="-128"/>
            </a:endParaRPr>
          </a:p>
          <a:p>
            <a:r>
              <a:rPr lang="zh-TW" altLang="en-US" sz="2400" dirty="0">
                <a:ln w="0"/>
                <a:solidFill>
                  <a:schemeClr val="tx1"/>
                </a:solidFill>
                <a:latin typeface="Yu Mincho" panose="02020400000000000000" pitchFamily="18" charset="-128"/>
                <a:ea typeface="Yu Mincho" panose="02020400000000000000" pitchFamily="18" charset="-128"/>
              </a:rPr>
              <a:t>看不出明顯線性關係</a:t>
            </a:r>
            <a:endParaRPr lang="zh-TW" altLang="en-US" sz="2400" b="0" cap="none" spc="0" dirty="0">
              <a:ln w="0"/>
              <a:solidFill>
                <a:schemeClr val="tx1"/>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82028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圓角 17">
            <a:extLst>
              <a:ext uri="{FF2B5EF4-FFF2-40B4-BE49-F238E27FC236}">
                <a16:creationId xmlns:a16="http://schemas.microsoft.com/office/drawing/2014/main" id="{F5C2D438-D46C-406E-A005-74EE7146E145}"/>
              </a:ext>
            </a:extLst>
          </p:cNvPr>
          <p:cNvSpPr/>
          <p:nvPr/>
        </p:nvSpPr>
        <p:spPr>
          <a:xfrm>
            <a:off x="2076450" y="1229528"/>
            <a:ext cx="8008008" cy="1589157"/>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C37971AF-2347-4341-B610-C88880B8ADD2}"/>
              </a:ext>
            </a:extLst>
          </p:cNvPr>
          <p:cNvSpPr>
            <a:spLocks noGrp="1"/>
          </p:cNvSpPr>
          <p:nvPr>
            <p:ph type="title"/>
          </p:nvPr>
        </p:nvSpPr>
        <p:spPr>
          <a:xfrm>
            <a:off x="3950468" y="1408432"/>
            <a:ext cx="7047528" cy="1325563"/>
          </a:xfrm>
        </p:spPr>
        <p:txBody>
          <a:bodyPr/>
          <a:lstStyle/>
          <a:p>
            <a:r>
              <a:rPr lang="zh-TW" altLang="en-US" dirty="0">
                <a:latin typeface="Yu Mincho" panose="02020400000000000000" pitchFamily="18" charset="-128"/>
                <a:ea typeface="Yu Mincho" panose="02020400000000000000" pitchFamily="18" charset="-128"/>
              </a:rPr>
              <a:t>為什麼有這樣的落差？</a:t>
            </a:r>
          </a:p>
        </p:txBody>
      </p:sp>
      <p:grpSp>
        <p:nvGrpSpPr>
          <p:cNvPr id="7" name="群組 6">
            <a:extLst>
              <a:ext uri="{FF2B5EF4-FFF2-40B4-BE49-F238E27FC236}">
                <a16:creationId xmlns:a16="http://schemas.microsoft.com/office/drawing/2014/main" id="{C6255903-854D-4BBB-98CD-738265A6EE78}"/>
              </a:ext>
            </a:extLst>
          </p:cNvPr>
          <p:cNvGrpSpPr/>
          <p:nvPr/>
        </p:nvGrpSpPr>
        <p:grpSpPr>
          <a:xfrm>
            <a:off x="1546492" y="2818685"/>
            <a:ext cx="8537966" cy="3035964"/>
            <a:chOff x="1546492" y="1825625"/>
            <a:chExt cx="8537966" cy="3035964"/>
          </a:xfrm>
        </p:grpSpPr>
        <p:pic>
          <p:nvPicPr>
            <p:cNvPr id="4" name="圖片 3">
              <a:extLst>
                <a:ext uri="{FF2B5EF4-FFF2-40B4-BE49-F238E27FC236}">
                  <a16:creationId xmlns:a16="http://schemas.microsoft.com/office/drawing/2014/main" id="{B97EDAF5-4AFA-44AC-ABD8-47060EE8D65F}"/>
                </a:ext>
              </a:extLst>
            </p:cNvPr>
            <p:cNvPicPr>
              <a:picLocks noChangeAspect="1"/>
            </p:cNvPicPr>
            <p:nvPr/>
          </p:nvPicPr>
          <p:blipFill>
            <a:blip r:embed="rId3"/>
            <a:stretch>
              <a:fillRect/>
            </a:stretch>
          </p:blipFill>
          <p:spPr>
            <a:xfrm>
              <a:off x="1546492" y="1828337"/>
              <a:ext cx="2232756" cy="3033252"/>
            </a:xfrm>
            <a:prstGeom prst="rect">
              <a:avLst/>
            </a:prstGeom>
          </p:spPr>
        </p:pic>
        <p:pic>
          <p:nvPicPr>
            <p:cNvPr id="5" name="圖片 4">
              <a:extLst>
                <a:ext uri="{FF2B5EF4-FFF2-40B4-BE49-F238E27FC236}">
                  <a16:creationId xmlns:a16="http://schemas.microsoft.com/office/drawing/2014/main" id="{3000D8A4-501F-4636-93A8-E46B1CB6316D}"/>
                </a:ext>
              </a:extLst>
            </p:cNvPr>
            <p:cNvPicPr>
              <a:picLocks noChangeAspect="1"/>
            </p:cNvPicPr>
            <p:nvPr/>
          </p:nvPicPr>
          <p:blipFill>
            <a:blip r:embed="rId4"/>
            <a:stretch>
              <a:fillRect/>
            </a:stretch>
          </p:blipFill>
          <p:spPr>
            <a:xfrm>
              <a:off x="4699097" y="1825625"/>
              <a:ext cx="2232756" cy="3033252"/>
            </a:xfrm>
            <a:prstGeom prst="rect">
              <a:avLst/>
            </a:prstGeom>
          </p:spPr>
        </p:pic>
        <p:pic>
          <p:nvPicPr>
            <p:cNvPr id="6" name="圖片 5">
              <a:extLst>
                <a:ext uri="{FF2B5EF4-FFF2-40B4-BE49-F238E27FC236}">
                  <a16:creationId xmlns:a16="http://schemas.microsoft.com/office/drawing/2014/main" id="{9DC6F12E-FEDC-4051-8A98-6863B093B8BE}"/>
                </a:ext>
              </a:extLst>
            </p:cNvPr>
            <p:cNvPicPr>
              <a:picLocks noChangeAspect="1"/>
            </p:cNvPicPr>
            <p:nvPr/>
          </p:nvPicPr>
          <p:blipFill>
            <a:blip r:embed="rId5"/>
            <a:stretch>
              <a:fillRect/>
            </a:stretch>
          </p:blipFill>
          <p:spPr>
            <a:xfrm>
              <a:off x="7851702" y="2115824"/>
              <a:ext cx="2232756" cy="2626351"/>
            </a:xfrm>
            <a:prstGeom prst="rect">
              <a:avLst/>
            </a:prstGeom>
          </p:spPr>
        </p:pic>
      </p:grpSp>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6</a:t>
            </a:fld>
            <a:endParaRPr lang="zh-TW" altLang="en-US"/>
          </a:p>
        </p:txBody>
      </p:sp>
      <p:pic>
        <p:nvPicPr>
          <p:cNvPr id="17" name="圖片 16">
            <a:extLst>
              <a:ext uri="{FF2B5EF4-FFF2-40B4-BE49-F238E27FC236}">
                <a16:creationId xmlns:a16="http://schemas.microsoft.com/office/drawing/2014/main" id="{022CDE17-41E2-40BE-B3DD-90444468FEE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579173" y="1362700"/>
            <a:ext cx="1371295" cy="1371295"/>
          </a:xfrm>
          <a:prstGeom prst="rect">
            <a:avLst/>
          </a:prstGeom>
        </p:spPr>
      </p:pic>
      <p:grpSp>
        <p:nvGrpSpPr>
          <p:cNvPr id="19" name="群組 18">
            <a:extLst>
              <a:ext uri="{FF2B5EF4-FFF2-40B4-BE49-F238E27FC236}">
                <a16:creationId xmlns:a16="http://schemas.microsoft.com/office/drawing/2014/main" id="{4AE02C62-904A-494E-B953-D34477AC46F7}"/>
              </a:ext>
            </a:extLst>
          </p:cNvPr>
          <p:cNvGrpSpPr/>
          <p:nvPr/>
        </p:nvGrpSpPr>
        <p:grpSpPr>
          <a:xfrm>
            <a:off x="1" y="-567239"/>
            <a:ext cx="12191999" cy="1407527"/>
            <a:chOff x="-96252" y="-573091"/>
            <a:chExt cx="12191999" cy="1407527"/>
          </a:xfrm>
        </p:grpSpPr>
        <p:grpSp>
          <p:nvGrpSpPr>
            <p:cNvPr id="20" name="群組 19">
              <a:extLst>
                <a:ext uri="{FF2B5EF4-FFF2-40B4-BE49-F238E27FC236}">
                  <a16:creationId xmlns:a16="http://schemas.microsoft.com/office/drawing/2014/main" id="{432C11DF-CDB0-4A92-BCCE-9DC3DAFF1D1B}"/>
                </a:ext>
              </a:extLst>
            </p:cNvPr>
            <p:cNvGrpSpPr/>
            <p:nvPr/>
          </p:nvGrpSpPr>
          <p:grpSpPr>
            <a:xfrm>
              <a:off x="-96252" y="-219507"/>
              <a:ext cx="12191999" cy="1053943"/>
              <a:chOff x="1" y="-219507"/>
              <a:chExt cx="12191999" cy="1268989"/>
            </a:xfrm>
          </p:grpSpPr>
          <p:sp>
            <p:nvSpPr>
              <p:cNvPr id="22" name="矩形 21">
                <a:extLst>
                  <a:ext uri="{FF2B5EF4-FFF2-40B4-BE49-F238E27FC236}">
                    <a16:creationId xmlns:a16="http://schemas.microsoft.com/office/drawing/2014/main" id="{014E4D2F-7384-4016-AB41-E92A13E238DE}"/>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1">
                <a:extLst>
                  <a:ext uri="{FF2B5EF4-FFF2-40B4-BE49-F238E27FC236}">
                    <a16:creationId xmlns:a16="http://schemas.microsoft.com/office/drawing/2014/main" id="{E34BDA5F-3908-4EC5-A441-541913D59D10}"/>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2">
                <a:extLst>
                  <a:ext uri="{FF2B5EF4-FFF2-40B4-BE49-F238E27FC236}">
                    <a16:creationId xmlns:a16="http://schemas.microsoft.com/office/drawing/2014/main" id="{6EB831F0-A8A6-4471-9D57-A13D2972DAE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13">
                <a:extLst>
                  <a:ext uri="{FF2B5EF4-FFF2-40B4-BE49-F238E27FC236}">
                    <a16:creationId xmlns:a16="http://schemas.microsoft.com/office/drawing/2014/main" id="{346EA9E3-E736-4335-AE40-DD9DAC8728D8}"/>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21">
                <a:extLst>
                  <a:ext uri="{FF2B5EF4-FFF2-40B4-BE49-F238E27FC236}">
                    <a16:creationId xmlns:a16="http://schemas.microsoft.com/office/drawing/2014/main" id="{50DF5610-4CEA-445D-B842-1BB63FC42A25}"/>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7" name="平行四边形 22">
                <a:extLst>
                  <a:ext uri="{FF2B5EF4-FFF2-40B4-BE49-F238E27FC236}">
                    <a16:creationId xmlns:a16="http://schemas.microsoft.com/office/drawing/2014/main" id="{FE21577B-F37C-444F-AB18-7CB89735EBF7}"/>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1" name="標題 1">
              <a:extLst>
                <a:ext uri="{FF2B5EF4-FFF2-40B4-BE49-F238E27FC236}">
                  <a16:creationId xmlns:a16="http://schemas.microsoft.com/office/drawing/2014/main" id="{278AFAF8-EEEF-465E-A04D-391E02DC4938}"/>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專題介紹</a:t>
              </a:r>
            </a:p>
          </p:txBody>
        </p:sp>
      </p:grpSp>
    </p:spTree>
    <p:extLst>
      <p:ext uri="{BB962C8B-B14F-4D97-AF65-F5344CB8AC3E}">
        <p14:creationId xmlns:p14="http://schemas.microsoft.com/office/powerpoint/2010/main" val="3188106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60</a:t>
            </a:fld>
            <a:endParaRPr lang="zh-TW" altLang="en-US"/>
          </a:p>
        </p:txBody>
      </p:sp>
      <p:grpSp>
        <p:nvGrpSpPr>
          <p:cNvPr id="15" name="群組 14">
            <a:extLst>
              <a:ext uri="{FF2B5EF4-FFF2-40B4-BE49-F238E27FC236}">
                <a16:creationId xmlns:a16="http://schemas.microsoft.com/office/drawing/2014/main" id="{982FA34D-126A-4214-8D1B-28BADA7384DF}"/>
              </a:ext>
            </a:extLst>
          </p:cNvPr>
          <p:cNvGrpSpPr/>
          <p:nvPr/>
        </p:nvGrpSpPr>
        <p:grpSpPr>
          <a:xfrm>
            <a:off x="1" y="-567239"/>
            <a:ext cx="12367098" cy="1407527"/>
            <a:chOff x="1" y="-567239"/>
            <a:chExt cx="12367098" cy="1407527"/>
          </a:xfrm>
        </p:grpSpPr>
        <p:grpSp>
          <p:nvGrpSpPr>
            <p:cNvPr id="16" name="群組 15">
              <a:extLst>
                <a:ext uri="{FF2B5EF4-FFF2-40B4-BE49-F238E27FC236}">
                  <a16:creationId xmlns:a16="http://schemas.microsoft.com/office/drawing/2014/main" id="{C1B2625B-5B39-46A4-8E07-C8B62E9CC50D}"/>
                </a:ext>
              </a:extLst>
            </p:cNvPr>
            <p:cNvGrpSpPr/>
            <p:nvPr/>
          </p:nvGrpSpPr>
          <p:grpSpPr>
            <a:xfrm>
              <a:off x="1" y="-567239"/>
              <a:ext cx="12191999" cy="1407527"/>
              <a:chOff x="-96252" y="-573091"/>
              <a:chExt cx="12191999" cy="1407527"/>
            </a:xfrm>
          </p:grpSpPr>
          <p:grpSp>
            <p:nvGrpSpPr>
              <p:cNvPr id="18" name="群組 17">
                <a:extLst>
                  <a:ext uri="{FF2B5EF4-FFF2-40B4-BE49-F238E27FC236}">
                    <a16:creationId xmlns:a16="http://schemas.microsoft.com/office/drawing/2014/main" id="{C87947A1-D535-4C62-8708-EBF0BB68192A}"/>
                  </a:ext>
                </a:extLst>
              </p:cNvPr>
              <p:cNvGrpSpPr/>
              <p:nvPr/>
            </p:nvGrpSpPr>
            <p:grpSpPr>
              <a:xfrm>
                <a:off x="-96252" y="-219507"/>
                <a:ext cx="12191999" cy="1053943"/>
                <a:chOff x="1" y="-219507"/>
                <a:chExt cx="12191999" cy="1268989"/>
              </a:xfrm>
            </p:grpSpPr>
            <p:sp>
              <p:nvSpPr>
                <p:cNvPr id="21" name="矩形 20">
                  <a:extLst>
                    <a:ext uri="{FF2B5EF4-FFF2-40B4-BE49-F238E27FC236}">
                      <a16:creationId xmlns:a16="http://schemas.microsoft.com/office/drawing/2014/main" id="{58F4D4EE-997C-41EF-A855-BB7BDD1529DD}"/>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2" name="平行四边形 11">
                  <a:extLst>
                    <a:ext uri="{FF2B5EF4-FFF2-40B4-BE49-F238E27FC236}">
                      <a16:creationId xmlns:a16="http://schemas.microsoft.com/office/drawing/2014/main" id="{52DCA945-039C-4BD0-917C-D993123BC224}"/>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2">
                  <a:extLst>
                    <a:ext uri="{FF2B5EF4-FFF2-40B4-BE49-F238E27FC236}">
                      <a16:creationId xmlns:a16="http://schemas.microsoft.com/office/drawing/2014/main" id="{D16CEE89-9B24-4A55-B4D6-FC0DDB01C129}"/>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3">
                  <a:extLst>
                    <a:ext uri="{FF2B5EF4-FFF2-40B4-BE49-F238E27FC236}">
                      <a16:creationId xmlns:a16="http://schemas.microsoft.com/office/drawing/2014/main" id="{C9955329-2ACF-4DF5-BD45-210E7E3C08EB}"/>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1">
                  <a:extLst>
                    <a:ext uri="{FF2B5EF4-FFF2-40B4-BE49-F238E27FC236}">
                      <a16:creationId xmlns:a16="http://schemas.microsoft.com/office/drawing/2014/main" id="{917F276B-C1C2-4A99-855F-2B57D4E737E1}"/>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22">
                  <a:extLst>
                    <a:ext uri="{FF2B5EF4-FFF2-40B4-BE49-F238E27FC236}">
                      <a16:creationId xmlns:a16="http://schemas.microsoft.com/office/drawing/2014/main" id="{DA7A9A7B-0D22-4E85-A132-BE08F5281B7D}"/>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0" name="標題 1">
                <a:extLst>
                  <a:ext uri="{FF2B5EF4-FFF2-40B4-BE49-F238E27FC236}">
                    <a16:creationId xmlns:a16="http://schemas.microsoft.com/office/drawing/2014/main" id="{100F7F1C-2BB8-436D-B788-F73ED04496D0}"/>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續集</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評分</a:t>
                </a:r>
              </a:p>
            </p:txBody>
          </p:sp>
        </p:grpSp>
        <p:sp>
          <p:nvSpPr>
            <p:cNvPr id="17" name="標題 1">
              <a:extLst>
                <a:ext uri="{FF2B5EF4-FFF2-40B4-BE49-F238E27FC236}">
                  <a16:creationId xmlns:a16="http://schemas.microsoft.com/office/drawing/2014/main" id="{6D4F071D-F629-46ED-ABC8-4742EFDB93FF}"/>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19" name="圖片 18">
            <a:extLst>
              <a:ext uri="{FF2B5EF4-FFF2-40B4-BE49-F238E27FC236}">
                <a16:creationId xmlns:a16="http://schemas.microsoft.com/office/drawing/2014/main" id="{7DD8301B-0A9F-40C6-94C3-52B041F4A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055" y="1687046"/>
            <a:ext cx="9202188" cy="3491345"/>
          </a:xfrm>
          <a:prstGeom prst="rect">
            <a:avLst/>
          </a:prstGeom>
        </p:spPr>
      </p:pic>
      <p:sp>
        <p:nvSpPr>
          <p:cNvPr id="27" name="矩形: 圓角 26">
            <a:extLst>
              <a:ext uri="{FF2B5EF4-FFF2-40B4-BE49-F238E27FC236}">
                <a16:creationId xmlns:a16="http://schemas.microsoft.com/office/drawing/2014/main" id="{DA49C051-1B99-434E-96EF-DD1F1D9D97A7}"/>
              </a:ext>
            </a:extLst>
          </p:cNvPr>
          <p:cNvSpPr/>
          <p:nvPr/>
        </p:nvSpPr>
        <p:spPr>
          <a:xfrm>
            <a:off x="403371" y="4783756"/>
            <a:ext cx="4828403" cy="60208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ln w="0"/>
                <a:solidFill>
                  <a:schemeClr val="tx1"/>
                </a:solidFill>
                <a:latin typeface="Yu Mincho" panose="02020400000000000000" pitchFamily="18" charset="-128"/>
                <a:ea typeface="Yu Mincho" panose="02020400000000000000" pitchFamily="18" charset="-128"/>
              </a:rPr>
              <a:t>是否續集也與喜好度</a:t>
            </a:r>
            <a:r>
              <a:rPr lang="zh-TW" altLang="en-US" sz="2400" dirty="0">
                <a:ln w="0"/>
                <a:solidFill>
                  <a:srgbClr val="C00000"/>
                </a:solidFill>
                <a:latin typeface="Yu Mincho" panose="02020400000000000000" pitchFamily="18" charset="-128"/>
                <a:ea typeface="Yu Mincho" panose="02020400000000000000" pitchFamily="18" charset="-128"/>
              </a:rPr>
              <a:t>沒有</a:t>
            </a:r>
            <a:r>
              <a:rPr lang="zh-TW" altLang="en-US" sz="2400" dirty="0">
                <a:ln w="0"/>
                <a:solidFill>
                  <a:schemeClr val="tx1"/>
                </a:solidFill>
                <a:latin typeface="Yu Mincho" panose="02020400000000000000" pitchFamily="18" charset="-128"/>
                <a:ea typeface="Yu Mincho" panose="02020400000000000000" pitchFamily="18" charset="-128"/>
              </a:rPr>
              <a:t>明顯差異</a:t>
            </a:r>
            <a:endParaRPr lang="en-US" altLang="zh-TW" sz="2400" dirty="0">
              <a:ln w="0"/>
              <a:solidFill>
                <a:schemeClr val="tx1"/>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2786117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61</a:t>
            </a:fld>
            <a:endParaRPr lang="zh-TW" altLang="en-US"/>
          </a:p>
        </p:txBody>
      </p:sp>
      <p:sp>
        <p:nvSpPr>
          <p:cNvPr id="13" name="矩形 12">
            <a:extLst>
              <a:ext uri="{FF2B5EF4-FFF2-40B4-BE49-F238E27FC236}">
                <a16:creationId xmlns:a16="http://schemas.microsoft.com/office/drawing/2014/main" id="{37564BCD-9D50-4E9C-BC04-C1E56D8CF5AC}"/>
              </a:ext>
            </a:extLst>
          </p:cNvPr>
          <p:cNvSpPr/>
          <p:nvPr/>
        </p:nvSpPr>
        <p:spPr>
          <a:xfrm>
            <a:off x="998680" y="1167115"/>
            <a:ext cx="4846077" cy="461665"/>
          </a:xfrm>
          <a:prstGeom prst="rect">
            <a:avLst/>
          </a:prstGeom>
          <a:noFill/>
        </p:spPr>
        <p:txBody>
          <a:bodyPr wrap="square" lIns="91440" tIns="45720" rIns="91440" bIns="45720">
            <a:spAutoFit/>
          </a:bodyPr>
          <a:lstStyle/>
          <a:p>
            <a:r>
              <a:rPr lang="zh-TW" altLang="en-US" sz="2400" dirty="0">
                <a:ln w="0"/>
                <a:latin typeface="Yu Mincho" panose="02020400000000000000" pitchFamily="18" charset="-128"/>
                <a:ea typeface="Yu Mincho" panose="02020400000000000000" pitchFamily="18" charset="-128"/>
              </a:rPr>
              <a:t>以營收統計</a:t>
            </a:r>
            <a:r>
              <a:rPr lang="en-US" altLang="zh-TW" sz="2400" dirty="0">
                <a:ln w="0"/>
                <a:latin typeface="Yu Mincho" panose="02020400000000000000" pitchFamily="18" charset="-128"/>
                <a:ea typeface="Yu Mincho" panose="02020400000000000000" pitchFamily="18" charset="-128"/>
              </a:rPr>
              <a:t>Top</a:t>
            </a:r>
            <a:r>
              <a:rPr lang="zh-TW" altLang="en-US" sz="2400" dirty="0">
                <a:ln w="0"/>
                <a:latin typeface="Yu Mincho" panose="02020400000000000000" pitchFamily="18" charset="-128"/>
                <a:ea typeface="Yu Mincho" panose="02020400000000000000" pitchFamily="18" charset="-128"/>
              </a:rPr>
              <a:t> </a:t>
            </a:r>
            <a:r>
              <a:rPr lang="en-US" altLang="zh-TW" sz="2400" dirty="0">
                <a:ln w="0"/>
                <a:latin typeface="Yu Mincho" panose="02020400000000000000" pitchFamily="18" charset="-128"/>
                <a:ea typeface="Yu Mincho" panose="02020400000000000000" pitchFamily="18" charset="-128"/>
              </a:rPr>
              <a:t>20</a:t>
            </a:r>
            <a:r>
              <a:rPr lang="zh-TW" altLang="en-US" sz="2400" dirty="0">
                <a:ln w="0"/>
                <a:latin typeface="Yu Mincho" panose="02020400000000000000" pitchFamily="18" charset="-128"/>
                <a:ea typeface="Yu Mincho" panose="02020400000000000000" pitchFamily="18" charset="-128"/>
              </a:rPr>
              <a:t>製片商</a:t>
            </a:r>
            <a:endParaRPr lang="en-US" altLang="zh-TW" sz="2400" dirty="0">
              <a:ln w="0"/>
              <a:latin typeface="Yu Mincho" panose="02020400000000000000" pitchFamily="18" charset="-128"/>
              <a:ea typeface="Yu Mincho" panose="02020400000000000000" pitchFamily="18" charset="-128"/>
            </a:endParaRPr>
          </a:p>
        </p:txBody>
      </p:sp>
      <p:grpSp>
        <p:nvGrpSpPr>
          <p:cNvPr id="14" name="群組 13">
            <a:extLst>
              <a:ext uri="{FF2B5EF4-FFF2-40B4-BE49-F238E27FC236}">
                <a16:creationId xmlns:a16="http://schemas.microsoft.com/office/drawing/2014/main" id="{9C0B5F7A-32FE-4117-853D-62917923C7B2}"/>
              </a:ext>
            </a:extLst>
          </p:cNvPr>
          <p:cNvGrpSpPr/>
          <p:nvPr/>
        </p:nvGrpSpPr>
        <p:grpSpPr>
          <a:xfrm>
            <a:off x="1" y="-567239"/>
            <a:ext cx="12367098" cy="1407527"/>
            <a:chOff x="1" y="-567239"/>
            <a:chExt cx="12367098" cy="1407527"/>
          </a:xfrm>
        </p:grpSpPr>
        <p:grpSp>
          <p:nvGrpSpPr>
            <p:cNvPr id="16" name="群組 15">
              <a:extLst>
                <a:ext uri="{FF2B5EF4-FFF2-40B4-BE49-F238E27FC236}">
                  <a16:creationId xmlns:a16="http://schemas.microsoft.com/office/drawing/2014/main" id="{05A82C7E-18C7-40A5-8456-483850CD545C}"/>
                </a:ext>
              </a:extLst>
            </p:cNvPr>
            <p:cNvGrpSpPr/>
            <p:nvPr/>
          </p:nvGrpSpPr>
          <p:grpSpPr>
            <a:xfrm>
              <a:off x="1" y="-567239"/>
              <a:ext cx="12191999" cy="1407527"/>
              <a:chOff x="-96252" y="-573091"/>
              <a:chExt cx="12191999" cy="1407527"/>
            </a:xfrm>
          </p:grpSpPr>
          <p:grpSp>
            <p:nvGrpSpPr>
              <p:cNvPr id="18" name="群組 17">
                <a:extLst>
                  <a:ext uri="{FF2B5EF4-FFF2-40B4-BE49-F238E27FC236}">
                    <a16:creationId xmlns:a16="http://schemas.microsoft.com/office/drawing/2014/main" id="{C633005F-197A-4DBA-993C-E500522CCAFA}"/>
                  </a:ext>
                </a:extLst>
              </p:cNvPr>
              <p:cNvGrpSpPr/>
              <p:nvPr/>
            </p:nvGrpSpPr>
            <p:grpSpPr>
              <a:xfrm>
                <a:off x="-96252" y="-219507"/>
                <a:ext cx="12191999" cy="1053943"/>
                <a:chOff x="1" y="-219507"/>
                <a:chExt cx="12191999" cy="1268989"/>
              </a:xfrm>
            </p:grpSpPr>
            <p:sp>
              <p:nvSpPr>
                <p:cNvPr id="21" name="矩形 20">
                  <a:extLst>
                    <a:ext uri="{FF2B5EF4-FFF2-40B4-BE49-F238E27FC236}">
                      <a16:creationId xmlns:a16="http://schemas.microsoft.com/office/drawing/2014/main" id="{44A347DA-78EC-4365-A763-600CABB4B741}"/>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2" name="平行四边形 11">
                  <a:extLst>
                    <a:ext uri="{FF2B5EF4-FFF2-40B4-BE49-F238E27FC236}">
                      <a16:creationId xmlns:a16="http://schemas.microsoft.com/office/drawing/2014/main" id="{F17D6653-2548-4004-8693-B32FBBD6F1BC}"/>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2">
                  <a:extLst>
                    <a:ext uri="{FF2B5EF4-FFF2-40B4-BE49-F238E27FC236}">
                      <a16:creationId xmlns:a16="http://schemas.microsoft.com/office/drawing/2014/main" id="{6A2FB9EF-E1B0-426B-9BAA-14414C2619EB}"/>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3">
                  <a:extLst>
                    <a:ext uri="{FF2B5EF4-FFF2-40B4-BE49-F238E27FC236}">
                      <a16:creationId xmlns:a16="http://schemas.microsoft.com/office/drawing/2014/main" id="{5C2D68D6-1E2F-415C-9733-B95A758B7B3B}"/>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1">
                  <a:extLst>
                    <a:ext uri="{FF2B5EF4-FFF2-40B4-BE49-F238E27FC236}">
                      <a16:creationId xmlns:a16="http://schemas.microsoft.com/office/drawing/2014/main" id="{FF407BD6-FE76-45FD-8ECE-363B0B9FEEA0}"/>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22">
                  <a:extLst>
                    <a:ext uri="{FF2B5EF4-FFF2-40B4-BE49-F238E27FC236}">
                      <a16:creationId xmlns:a16="http://schemas.microsoft.com/office/drawing/2014/main" id="{B89A62DC-368F-4086-AAB5-3B40E4DAE580}"/>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0" name="標題 1">
                <a:extLst>
                  <a:ext uri="{FF2B5EF4-FFF2-40B4-BE49-F238E27FC236}">
                    <a16:creationId xmlns:a16="http://schemas.microsoft.com/office/drawing/2014/main" id="{DCBE2FA5-9867-4108-B51C-BEF5F32FB076}"/>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製片商</a:t>
                </a:r>
                <a:r>
                  <a:rPr lang="en-US" altLang="zh-TW" sz="4400" dirty="0">
                    <a:solidFill>
                      <a:schemeClr val="bg1"/>
                    </a:solidFill>
                    <a:latin typeface="YouYuan" panose="02010509060101010101" pitchFamily="49" charset="-122"/>
                    <a:ea typeface="YouYuan" panose="02010509060101010101" pitchFamily="49" charset="-122"/>
                  </a:rPr>
                  <a:t>-</a:t>
                </a:r>
                <a:r>
                  <a:rPr lang="zh-TW" altLang="en-US" sz="4400" dirty="0">
                    <a:solidFill>
                      <a:schemeClr val="bg1"/>
                    </a:solidFill>
                    <a:latin typeface="YouYuan" panose="02010509060101010101" pitchFamily="49" charset="-122"/>
                    <a:ea typeface="YouYuan" panose="02010509060101010101" pitchFamily="49" charset="-122"/>
                  </a:rPr>
                  <a:t>評分</a:t>
                </a:r>
              </a:p>
            </p:txBody>
          </p:sp>
        </p:grpSp>
        <p:sp>
          <p:nvSpPr>
            <p:cNvPr id="17" name="標題 1">
              <a:extLst>
                <a:ext uri="{FF2B5EF4-FFF2-40B4-BE49-F238E27FC236}">
                  <a16:creationId xmlns:a16="http://schemas.microsoft.com/office/drawing/2014/main" id="{99660393-3F6F-4D5E-A0CE-F3F5CB4FC119}"/>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7" name="圖片 6">
            <a:extLst>
              <a:ext uri="{FF2B5EF4-FFF2-40B4-BE49-F238E27FC236}">
                <a16:creationId xmlns:a16="http://schemas.microsoft.com/office/drawing/2014/main" id="{41CEC57D-3D4F-4EBD-AE24-B700A92BB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680" y="1635199"/>
            <a:ext cx="10355120" cy="2638793"/>
          </a:xfrm>
          <a:prstGeom prst="rect">
            <a:avLst/>
          </a:prstGeom>
        </p:spPr>
      </p:pic>
      <p:sp>
        <p:nvSpPr>
          <p:cNvPr id="30" name="矩形: 圓角 29">
            <a:extLst>
              <a:ext uri="{FF2B5EF4-FFF2-40B4-BE49-F238E27FC236}">
                <a16:creationId xmlns:a16="http://schemas.microsoft.com/office/drawing/2014/main" id="{B10E9427-E075-4EE8-BD9F-ADAC158EBA9C}"/>
              </a:ext>
            </a:extLst>
          </p:cNvPr>
          <p:cNvSpPr/>
          <p:nvPr/>
        </p:nvSpPr>
        <p:spPr>
          <a:xfrm>
            <a:off x="7475083" y="4059350"/>
            <a:ext cx="3727106" cy="114048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ln w="0"/>
                <a:solidFill>
                  <a:schemeClr val="tx1"/>
                </a:solidFill>
                <a:latin typeface="Yu Mincho" panose="02020400000000000000" pitchFamily="18" charset="-128"/>
                <a:ea typeface="Yu Mincho" panose="02020400000000000000" pitchFamily="18" charset="-128"/>
              </a:rPr>
              <a:t>是否由</a:t>
            </a:r>
            <a:r>
              <a:rPr lang="en-US" altLang="zh-TW" sz="2400" dirty="0">
                <a:ln w="0"/>
                <a:solidFill>
                  <a:schemeClr val="tx1"/>
                </a:solidFill>
                <a:latin typeface="Yu Mincho" panose="02020400000000000000" pitchFamily="18" charset="-128"/>
                <a:ea typeface="Yu Mincho" panose="02020400000000000000" pitchFamily="18" charset="-128"/>
              </a:rPr>
              <a:t>Top20</a:t>
            </a:r>
            <a:r>
              <a:rPr lang="zh-TW" altLang="en-US" sz="2400" dirty="0">
                <a:ln w="0"/>
                <a:solidFill>
                  <a:schemeClr val="tx1"/>
                </a:solidFill>
                <a:latin typeface="Yu Mincho" panose="02020400000000000000" pitchFamily="18" charset="-128"/>
                <a:ea typeface="Yu Mincho" panose="02020400000000000000" pitchFamily="18" charset="-128"/>
              </a:rPr>
              <a:t>製片商製作</a:t>
            </a:r>
            <a:endParaRPr lang="en-US" altLang="zh-TW" sz="2400" dirty="0">
              <a:ln w="0"/>
              <a:solidFill>
                <a:schemeClr val="tx1"/>
              </a:solidFill>
              <a:latin typeface="Yu Mincho" panose="02020400000000000000" pitchFamily="18" charset="-128"/>
              <a:ea typeface="Yu Mincho" panose="02020400000000000000" pitchFamily="18" charset="-128"/>
            </a:endParaRPr>
          </a:p>
          <a:p>
            <a:r>
              <a:rPr lang="zh-TW" altLang="en-US" sz="2400" dirty="0">
                <a:ln w="0"/>
                <a:solidFill>
                  <a:schemeClr val="tx1"/>
                </a:solidFill>
                <a:latin typeface="Yu Mincho" panose="02020400000000000000" pitchFamily="18" charset="-128"/>
                <a:ea typeface="Yu Mincho" panose="02020400000000000000" pitchFamily="18" charset="-128"/>
              </a:rPr>
              <a:t>喜好度有些微差距</a:t>
            </a:r>
            <a:r>
              <a:rPr lang="en-US" altLang="zh-TW" sz="2400" dirty="0">
                <a:ln w="0"/>
                <a:solidFill>
                  <a:schemeClr val="tx1"/>
                </a:solidFill>
                <a:latin typeface="Yu Mincho" panose="02020400000000000000" pitchFamily="18" charset="-128"/>
                <a:ea typeface="Yu Mincho" panose="02020400000000000000" pitchFamily="18" charset="-128"/>
              </a:rPr>
              <a:t>(</a:t>
            </a:r>
            <a:r>
              <a:rPr lang="zh-TW" altLang="en-US" sz="2400" dirty="0">
                <a:ln w="0"/>
                <a:solidFill>
                  <a:schemeClr val="tx1"/>
                </a:solidFill>
                <a:latin typeface="Yu Mincho" panose="02020400000000000000" pitchFamily="18" charset="-128"/>
                <a:ea typeface="Yu Mincho" panose="02020400000000000000" pitchFamily="18" charset="-128"/>
              </a:rPr>
              <a:t>約</a:t>
            </a:r>
            <a:r>
              <a:rPr lang="en-US" altLang="zh-TW" sz="2400" dirty="0">
                <a:ln w="0"/>
                <a:solidFill>
                  <a:schemeClr val="tx1"/>
                </a:solidFill>
                <a:latin typeface="Yu Mincho" panose="02020400000000000000" pitchFamily="18" charset="-128"/>
                <a:ea typeface="Yu Mincho" panose="02020400000000000000" pitchFamily="18" charset="-128"/>
              </a:rPr>
              <a:t>0.5)</a:t>
            </a:r>
          </a:p>
        </p:txBody>
      </p:sp>
    </p:spTree>
    <p:extLst>
      <p:ext uri="{BB962C8B-B14F-4D97-AF65-F5344CB8AC3E}">
        <p14:creationId xmlns:p14="http://schemas.microsoft.com/office/powerpoint/2010/main" val="1260255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32">
            <a:extLst>
              <a:ext uri="{FF2B5EF4-FFF2-40B4-BE49-F238E27FC236}">
                <a16:creationId xmlns:a16="http://schemas.microsoft.com/office/drawing/2014/main" id="{745D3D99-D4E2-5CA2-1EB5-1638F2F95E1E}"/>
              </a:ext>
            </a:extLst>
          </p:cNvPr>
          <p:cNvSpPr/>
          <p:nvPr/>
        </p:nvSpPr>
        <p:spPr>
          <a:xfrm rot="5400000">
            <a:off x="3543441" y="-1408405"/>
            <a:ext cx="2656936" cy="9743818"/>
          </a:xfrm>
          <a:prstGeom prst="trapezoid">
            <a:avLst>
              <a:gd name="adj" fmla="val 3704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62</a:t>
            </a:fld>
            <a:endParaRPr lang="zh-TW" altLang="en-US"/>
          </a:p>
        </p:txBody>
      </p:sp>
      <p:grpSp>
        <p:nvGrpSpPr>
          <p:cNvPr id="19" name="Graphic 1">
            <a:extLst>
              <a:ext uri="{FF2B5EF4-FFF2-40B4-BE49-F238E27FC236}">
                <a16:creationId xmlns:a16="http://schemas.microsoft.com/office/drawing/2014/main" id="{2E352FAC-C8D5-1BEF-FCC3-8070A8A52A79}"/>
              </a:ext>
            </a:extLst>
          </p:cNvPr>
          <p:cNvGrpSpPr/>
          <p:nvPr/>
        </p:nvGrpSpPr>
        <p:grpSpPr>
          <a:xfrm flipH="1">
            <a:off x="9726091" y="2293450"/>
            <a:ext cx="2406728" cy="4658700"/>
            <a:chOff x="-1201" y="1662023"/>
            <a:chExt cx="1558166" cy="3016140"/>
          </a:xfrm>
        </p:grpSpPr>
        <p:sp>
          <p:nvSpPr>
            <p:cNvPr id="20" name="Freeform: Shape 42">
              <a:extLst>
                <a:ext uri="{FF2B5EF4-FFF2-40B4-BE49-F238E27FC236}">
                  <a16:creationId xmlns:a16="http://schemas.microsoft.com/office/drawing/2014/main" id="{8C4AF3FD-63E2-3AF2-7BA9-92734A2F0CD4}"/>
                </a:ext>
              </a:extLst>
            </p:cNvPr>
            <p:cNvSpPr/>
            <p:nvPr/>
          </p:nvSpPr>
          <p:spPr>
            <a:xfrm>
              <a:off x="-1201" y="1662023"/>
              <a:ext cx="1302502" cy="1333597"/>
            </a:xfrm>
            <a:custGeom>
              <a:avLst/>
              <a:gdLst>
                <a:gd name="connsiteX0" fmla="*/ 1010562 w 1302502"/>
                <a:gd name="connsiteY0" fmla="*/ 0 h 1333596"/>
                <a:gd name="connsiteX1" fmla="*/ 1067568 w 1302502"/>
                <a:gd name="connsiteY1" fmla="*/ 11747 h 1333596"/>
                <a:gd name="connsiteX2" fmla="*/ 1301121 w 1302502"/>
                <a:gd name="connsiteY2" fmla="*/ 280539 h 1333596"/>
                <a:gd name="connsiteX3" fmla="*/ 1198164 w 1302502"/>
                <a:gd name="connsiteY3" fmla="*/ 560042 h 1333596"/>
                <a:gd name="connsiteX4" fmla="*/ 1188490 w 1302502"/>
                <a:gd name="connsiteY4" fmla="*/ 569370 h 1333596"/>
                <a:gd name="connsiteX5" fmla="*/ 1257934 w 1302502"/>
                <a:gd name="connsiteY5" fmla="*/ 569370 h 1333596"/>
                <a:gd name="connsiteX6" fmla="*/ 1257934 w 1302502"/>
                <a:gd name="connsiteY6" fmla="*/ 1121465 h 1333596"/>
                <a:gd name="connsiteX7" fmla="*/ 449484 w 1302502"/>
                <a:gd name="connsiteY7" fmla="*/ 1121465 h 1333596"/>
                <a:gd name="connsiteX8" fmla="*/ 438083 w 1302502"/>
                <a:gd name="connsiteY8" fmla="*/ 1190218 h 1333596"/>
                <a:gd name="connsiteX9" fmla="*/ 408025 w 1302502"/>
                <a:gd name="connsiteY9" fmla="*/ 1222694 h 1333596"/>
                <a:gd name="connsiteX10" fmla="*/ 222496 w 1302502"/>
                <a:gd name="connsiteY10" fmla="*/ 1263117 h 1333596"/>
                <a:gd name="connsiteX11" fmla="*/ 206949 w 1302502"/>
                <a:gd name="connsiteY11" fmla="*/ 1272099 h 1333596"/>
                <a:gd name="connsiteX12" fmla="*/ 134742 w 1302502"/>
                <a:gd name="connsiteY12" fmla="*/ 1311831 h 1333596"/>
                <a:gd name="connsiteX13" fmla="*/ 20729 w 1302502"/>
                <a:gd name="connsiteY13" fmla="*/ 1332906 h 1333596"/>
                <a:gd name="connsiteX14" fmla="*/ 11747 w 1302502"/>
                <a:gd name="connsiteY14" fmla="*/ 1333597 h 1333596"/>
                <a:gd name="connsiteX15" fmla="*/ 4837 w 1302502"/>
                <a:gd name="connsiteY15" fmla="*/ 1280737 h 1333596"/>
                <a:gd name="connsiteX16" fmla="*/ 0 w 1302502"/>
                <a:gd name="connsiteY16" fmla="*/ 1253097 h 1333596"/>
                <a:gd name="connsiteX17" fmla="*/ 0 w 1302502"/>
                <a:gd name="connsiteY17" fmla="*/ 1243769 h 1333596"/>
                <a:gd name="connsiteX18" fmla="*/ 3109 w 1302502"/>
                <a:gd name="connsiteY18" fmla="*/ 1242387 h 1333596"/>
                <a:gd name="connsiteX19" fmla="*/ 144761 w 1302502"/>
                <a:gd name="connsiteY19" fmla="*/ 1215093 h 1333596"/>
                <a:gd name="connsiteX20" fmla="*/ 181383 w 1302502"/>
                <a:gd name="connsiteY20" fmla="*/ 1220967 h 1333596"/>
                <a:gd name="connsiteX21" fmla="*/ 232861 w 1302502"/>
                <a:gd name="connsiteY21" fmla="*/ 1229949 h 1333596"/>
                <a:gd name="connsiteX22" fmla="*/ 409753 w 1302502"/>
                <a:gd name="connsiteY22" fmla="*/ 1195746 h 1333596"/>
                <a:gd name="connsiteX23" fmla="*/ 419772 w 1302502"/>
                <a:gd name="connsiteY23" fmla="*/ 1121120 h 1333596"/>
                <a:gd name="connsiteX24" fmla="*/ 334090 w 1302502"/>
                <a:gd name="connsiteY24" fmla="*/ 1121120 h 1333596"/>
                <a:gd name="connsiteX25" fmla="*/ 334090 w 1302502"/>
                <a:gd name="connsiteY25" fmla="*/ 789102 h 1333596"/>
                <a:gd name="connsiteX26" fmla="*/ 288140 w 1302502"/>
                <a:gd name="connsiteY26" fmla="*/ 789448 h 1333596"/>
                <a:gd name="connsiteX27" fmla="*/ 279503 w 1302502"/>
                <a:gd name="connsiteY27" fmla="*/ 795321 h 1333596"/>
                <a:gd name="connsiteX28" fmla="*/ 241844 w 1302502"/>
                <a:gd name="connsiteY28" fmla="*/ 819160 h 1333596"/>
                <a:gd name="connsiteX29" fmla="*/ 171364 w 1302502"/>
                <a:gd name="connsiteY29" fmla="*/ 672326 h 1333596"/>
                <a:gd name="connsiteX30" fmla="*/ 223533 w 1302502"/>
                <a:gd name="connsiteY30" fmla="*/ 676472 h 1333596"/>
                <a:gd name="connsiteX31" fmla="*/ 271902 w 1302502"/>
                <a:gd name="connsiteY31" fmla="*/ 694092 h 1333596"/>
                <a:gd name="connsiteX32" fmla="*/ 333745 w 1302502"/>
                <a:gd name="connsiteY32" fmla="*/ 699620 h 1333596"/>
                <a:gd name="connsiteX33" fmla="*/ 333745 w 1302502"/>
                <a:gd name="connsiteY33" fmla="*/ 669562 h 1333596"/>
                <a:gd name="connsiteX34" fmla="*/ 321307 w 1302502"/>
                <a:gd name="connsiteY34" fmla="*/ 665762 h 1333596"/>
                <a:gd name="connsiteX35" fmla="*/ 137160 w 1302502"/>
                <a:gd name="connsiteY35" fmla="*/ 360002 h 1333596"/>
                <a:gd name="connsiteX36" fmla="*/ 388678 w 1302502"/>
                <a:gd name="connsiteY36" fmla="*/ 145797 h 1333596"/>
                <a:gd name="connsiteX37" fmla="*/ 621539 w 1302502"/>
                <a:gd name="connsiteY37" fmla="*/ 267410 h 1333596"/>
                <a:gd name="connsiteX38" fmla="*/ 637432 w 1302502"/>
                <a:gd name="connsiteY38" fmla="*/ 274320 h 1333596"/>
                <a:gd name="connsiteX39" fmla="*/ 673363 w 1302502"/>
                <a:gd name="connsiteY39" fmla="*/ 241844 h 1333596"/>
                <a:gd name="connsiteX40" fmla="*/ 911752 w 1302502"/>
                <a:gd name="connsiteY40" fmla="*/ 8983 h 1333596"/>
                <a:gd name="connsiteX41" fmla="*/ 956320 w 1302502"/>
                <a:gd name="connsiteY41" fmla="*/ 345 h 1333596"/>
                <a:gd name="connsiteX42" fmla="*/ 1010562 w 1302502"/>
                <a:gd name="connsiteY42" fmla="*/ 0 h 1333596"/>
                <a:gd name="connsiteX43" fmla="*/ 1140813 w 1302502"/>
                <a:gd name="connsiteY43" fmla="*/ 314052 h 1333596"/>
                <a:gd name="connsiteX44" fmla="*/ 978777 w 1302502"/>
                <a:gd name="connsiteY44" fmla="*/ 151325 h 1333596"/>
                <a:gd name="connsiteX45" fmla="*/ 816742 w 1302502"/>
                <a:gd name="connsiteY45" fmla="*/ 314052 h 1333596"/>
                <a:gd name="connsiteX46" fmla="*/ 978777 w 1302502"/>
                <a:gd name="connsiteY46" fmla="*/ 476433 h 1333596"/>
                <a:gd name="connsiteX47" fmla="*/ 1140813 w 1302502"/>
                <a:gd name="connsiteY47" fmla="*/ 314052 h 1333596"/>
                <a:gd name="connsiteX48" fmla="*/ 398697 w 1302502"/>
                <a:gd name="connsiteY48" fmla="*/ 267410 h 1333596"/>
                <a:gd name="connsiteX49" fmla="*/ 268101 w 1302502"/>
                <a:gd name="connsiteY49" fmla="*/ 399388 h 1333596"/>
                <a:gd name="connsiteX50" fmla="*/ 400079 w 1302502"/>
                <a:gd name="connsiteY50" fmla="*/ 529984 h 1333596"/>
                <a:gd name="connsiteX51" fmla="*/ 529984 w 1302502"/>
                <a:gd name="connsiteY51" fmla="*/ 397315 h 1333596"/>
                <a:gd name="connsiteX52" fmla="*/ 398697 w 1302502"/>
                <a:gd name="connsiteY52" fmla="*/ 267410 h 1333596"/>
                <a:gd name="connsiteX53" fmla="*/ 778047 w 1302502"/>
                <a:gd name="connsiteY53" fmla="*/ 569024 h 1333596"/>
                <a:gd name="connsiteX54" fmla="*/ 767682 w 1302502"/>
                <a:gd name="connsiteY54" fmla="*/ 559351 h 1333596"/>
                <a:gd name="connsiteX55" fmla="*/ 714131 w 1302502"/>
                <a:gd name="connsiteY55" fmla="*/ 495780 h 1333596"/>
                <a:gd name="connsiteX56" fmla="*/ 685455 w 1302502"/>
                <a:gd name="connsiteY56" fmla="*/ 484034 h 1333596"/>
                <a:gd name="connsiteX57" fmla="*/ 680964 w 1302502"/>
                <a:gd name="connsiteY57" fmla="*/ 485070 h 1333596"/>
                <a:gd name="connsiteX58" fmla="*/ 642959 w 1302502"/>
                <a:gd name="connsiteY58" fmla="*/ 515128 h 1333596"/>
                <a:gd name="connsiteX59" fmla="*/ 641577 w 1302502"/>
                <a:gd name="connsiteY59" fmla="*/ 518237 h 1333596"/>
                <a:gd name="connsiteX60" fmla="*/ 614629 w 1302502"/>
                <a:gd name="connsiteY60" fmla="*/ 569024 h 1333596"/>
                <a:gd name="connsiteX61" fmla="*/ 778047 w 1302502"/>
                <a:gd name="connsiteY61" fmla="*/ 569024 h 1333596"/>
                <a:gd name="connsiteX62" fmla="*/ 1137703 w 1302502"/>
                <a:gd name="connsiteY62" fmla="*/ 1038893 h 1333596"/>
                <a:gd name="connsiteX63" fmla="*/ 1166379 w 1302502"/>
                <a:gd name="connsiteY63" fmla="*/ 1068260 h 1333596"/>
                <a:gd name="connsiteX64" fmla="*/ 1195055 w 1302502"/>
                <a:gd name="connsiteY64" fmla="*/ 1038893 h 1333596"/>
                <a:gd name="connsiteX65" fmla="*/ 1166724 w 1302502"/>
                <a:gd name="connsiteY65" fmla="*/ 1010562 h 1333596"/>
                <a:gd name="connsiteX66" fmla="*/ 1137703 w 1302502"/>
                <a:gd name="connsiteY66" fmla="*/ 1038893 h 133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302502" h="1333596">
                  <a:moveTo>
                    <a:pt x="1010562" y="0"/>
                  </a:moveTo>
                  <a:cubicBezTo>
                    <a:pt x="1029564" y="3800"/>
                    <a:pt x="1049257" y="6219"/>
                    <a:pt x="1067568" y="11747"/>
                  </a:cubicBezTo>
                  <a:cubicBezTo>
                    <a:pt x="1200928" y="52860"/>
                    <a:pt x="1281427" y="142688"/>
                    <a:pt x="1301121" y="280539"/>
                  </a:cubicBezTo>
                  <a:cubicBezTo>
                    <a:pt x="1317013" y="390060"/>
                    <a:pt x="1279009" y="484034"/>
                    <a:pt x="1198164" y="560042"/>
                  </a:cubicBezTo>
                  <a:cubicBezTo>
                    <a:pt x="1195400" y="562460"/>
                    <a:pt x="1192636" y="565224"/>
                    <a:pt x="1188490" y="569370"/>
                  </a:cubicBezTo>
                  <a:cubicBezTo>
                    <a:pt x="1213020" y="569370"/>
                    <a:pt x="1235132" y="569370"/>
                    <a:pt x="1257934" y="569370"/>
                  </a:cubicBezTo>
                  <a:cubicBezTo>
                    <a:pt x="1257934" y="753862"/>
                    <a:pt x="1257934" y="936973"/>
                    <a:pt x="1257934" y="1121465"/>
                  </a:cubicBezTo>
                  <a:cubicBezTo>
                    <a:pt x="988451" y="1121465"/>
                    <a:pt x="719313" y="1121465"/>
                    <a:pt x="449484" y="1121465"/>
                  </a:cubicBezTo>
                  <a:cubicBezTo>
                    <a:pt x="445684" y="1144959"/>
                    <a:pt x="441538" y="1167761"/>
                    <a:pt x="438083" y="1190218"/>
                  </a:cubicBezTo>
                  <a:cubicBezTo>
                    <a:pt x="434283" y="1217166"/>
                    <a:pt x="434628" y="1217166"/>
                    <a:pt x="408025" y="1222694"/>
                  </a:cubicBezTo>
                  <a:cubicBezTo>
                    <a:pt x="346182" y="1236168"/>
                    <a:pt x="284339" y="1249297"/>
                    <a:pt x="222496" y="1263117"/>
                  </a:cubicBezTo>
                  <a:cubicBezTo>
                    <a:pt x="216969" y="1264499"/>
                    <a:pt x="210404" y="1267608"/>
                    <a:pt x="206949" y="1272099"/>
                  </a:cubicBezTo>
                  <a:cubicBezTo>
                    <a:pt x="188293" y="1295593"/>
                    <a:pt x="164799" y="1308031"/>
                    <a:pt x="134742" y="1311831"/>
                  </a:cubicBezTo>
                  <a:cubicBezTo>
                    <a:pt x="96392" y="1316668"/>
                    <a:pt x="58734" y="1325996"/>
                    <a:pt x="20729" y="1332906"/>
                  </a:cubicBezTo>
                  <a:cubicBezTo>
                    <a:pt x="18311" y="1333251"/>
                    <a:pt x="15893" y="1333251"/>
                    <a:pt x="11747" y="1333597"/>
                  </a:cubicBezTo>
                  <a:cubicBezTo>
                    <a:pt x="9328" y="1315977"/>
                    <a:pt x="7255" y="1298357"/>
                    <a:pt x="4837" y="1280737"/>
                  </a:cubicBezTo>
                  <a:cubicBezTo>
                    <a:pt x="3455" y="1271408"/>
                    <a:pt x="1727" y="1262426"/>
                    <a:pt x="0" y="1253097"/>
                  </a:cubicBezTo>
                  <a:cubicBezTo>
                    <a:pt x="0" y="1249988"/>
                    <a:pt x="0" y="1246879"/>
                    <a:pt x="0" y="1243769"/>
                  </a:cubicBezTo>
                  <a:cubicBezTo>
                    <a:pt x="1036" y="1243424"/>
                    <a:pt x="2073" y="1242387"/>
                    <a:pt x="3109" y="1242387"/>
                  </a:cubicBezTo>
                  <a:cubicBezTo>
                    <a:pt x="50442" y="1233404"/>
                    <a:pt x="97774" y="1225113"/>
                    <a:pt x="144761" y="1215093"/>
                  </a:cubicBezTo>
                  <a:cubicBezTo>
                    <a:pt x="158581" y="1212329"/>
                    <a:pt x="169982" y="1213366"/>
                    <a:pt x="181383" y="1220967"/>
                  </a:cubicBezTo>
                  <a:cubicBezTo>
                    <a:pt x="197276" y="1232022"/>
                    <a:pt x="213514" y="1234095"/>
                    <a:pt x="232861" y="1229949"/>
                  </a:cubicBezTo>
                  <a:cubicBezTo>
                    <a:pt x="291249" y="1217512"/>
                    <a:pt x="349983" y="1207147"/>
                    <a:pt x="409753" y="1195746"/>
                  </a:cubicBezTo>
                  <a:cubicBezTo>
                    <a:pt x="413208" y="1171216"/>
                    <a:pt x="416317" y="1147032"/>
                    <a:pt x="419772" y="1121120"/>
                  </a:cubicBezTo>
                  <a:cubicBezTo>
                    <a:pt x="390405" y="1121120"/>
                    <a:pt x="362766" y="1121120"/>
                    <a:pt x="334090" y="1121120"/>
                  </a:cubicBezTo>
                  <a:cubicBezTo>
                    <a:pt x="334090" y="1009871"/>
                    <a:pt x="334090" y="899660"/>
                    <a:pt x="334090" y="789102"/>
                  </a:cubicBezTo>
                  <a:cubicBezTo>
                    <a:pt x="317852" y="789102"/>
                    <a:pt x="302996" y="788757"/>
                    <a:pt x="288140" y="789448"/>
                  </a:cubicBezTo>
                  <a:cubicBezTo>
                    <a:pt x="285030" y="789448"/>
                    <a:pt x="280539" y="792557"/>
                    <a:pt x="279503" y="795321"/>
                  </a:cubicBezTo>
                  <a:cubicBezTo>
                    <a:pt x="272938" y="812250"/>
                    <a:pt x="259464" y="817778"/>
                    <a:pt x="241844" y="819160"/>
                  </a:cubicBezTo>
                  <a:cubicBezTo>
                    <a:pt x="219042" y="771482"/>
                    <a:pt x="195894" y="723114"/>
                    <a:pt x="171364" y="672326"/>
                  </a:cubicBezTo>
                  <a:cubicBezTo>
                    <a:pt x="190366" y="673708"/>
                    <a:pt x="207640" y="673017"/>
                    <a:pt x="223533" y="676472"/>
                  </a:cubicBezTo>
                  <a:cubicBezTo>
                    <a:pt x="240116" y="680273"/>
                    <a:pt x="256355" y="686837"/>
                    <a:pt x="271902" y="694092"/>
                  </a:cubicBezTo>
                  <a:cubicBezTo>
                    <a:pt x="292286" y="703766"/>
                    <a:pt x="313015" y="697202"/>
                    <a:pt x="333745" y="699620"/>
                  </a:cubicBezTo>
                  <a:cubicBezTo>
                    <a:pt x="333745" y="688564"/>
                    <a:pt x="333745" y="679236"/>
                    <a:pt x="333745" y="669562"/>
                  </a:cubicBezTo>
                  <a:cubicBezTo>
                    <a:pt x="329599" y="668180"/>
                    <a:pt x="325453" y="666798"/>
                    <a:pt x="321307" y="665762"/>
                  </a:cubicBezTo>
                  <a:cubicBezTo>
                    <a:pt x="191748" y="626376"/>
                    <a:pt x="110557" y="497162"/>
                    <a:pt x="137160" y="360002"/>
                  </a:cubicBezTo>
                  <a:cubicBezTo>
                    <a:pt x="160999" y="236316"/>
                    <a:pt x="267410" y="148216"/>
                    <a:pt x="388678" y="145797"/>
                  </a:cubicBezTo>
                  <a:cubicBezTo>
                    <a:pt x="488525" y="143724"/>
                    <a:pt x="565569" y="185183"/>
                    <a:pt x="621539" y="267410"/>
                  </a:cubicBezTo>
                  <a:cubicBezTo>
                    <a:pt x="626030" y="273975"/>
                    <a:pt x="629485" y="274666"/>
                    <a:pt x="637432" y="274320"/>
                  </a:cubicBezTo>
                  <a:cubicBezTo>
                    <a:pt x="659198" y="273284"/>
                    <a:pt x="667144" y="263955"/>
                    <a:pt x="673363" y="241844"/>
                  </a:cubicBezTo>
                  <a:cubicBezTo>
                    <a:pt x="707566" y="118849"/>
                    <a:pt x="787375" y="40768"/>
                    <a:pt x="911752" y="8983"/>
                  </a:cubicBezTo>
                  <a:cubicBezTo>
                    <a:pt x="926262" y="5182"/>
                    <a:pt x="941464" y="3109"/>
                    <a:pt x="956320" y="345"/>
                  </a:cubicBezTo>
                  <a:cubicBezTo>
                    <a:pt x="974286" y="0"/>
                    <a:pt x="992597" y="0"/>
                    <a:pt x="1010562" y="0"/>
                  </a:cubicBezTo>
                  <a:close/>
                  <a:moveTo>
                    <a:pt x="1140813" y="314052"/>
                  </a:moveTo>
                  <a:cubicBezTo>
                    <a:pt x="1141158" y="224569"/>
                    <a:pt x="1068259" y="151325"/>
                    <a:pt x="978777" y="151325"/>
                  </a:cubicBezTo>
                  <a:cubicBezTo>
                    <a:pt x="889640" y="151325"/>
                    <a:pt x="816742" y="224224"/>
                    <a:pt x="816742" y="314052"/>
                  </a:cubicBezTo>
                  <a:cubicBezTo>
                    <a:pt x="816742" y="403879"/>
                    <a:pt x="888604" y="476087"/>
                    <a:pt x="978777" y="476433"/>
                  </a:cubicBezTo>
                  <a:cubicBezTo>
                    <a:pt x="1068605" y="476087"/>
                    <a:pt x="1140813" y="404225"/>
                    <a:pt x="1140813" y="314052"/>
                  </a:cubicBezTo>
                  <a:close/>
                  <a:moveTo>
                    <a:pt x="398697" y="267410"/>
                  </a:moveTo>
                  <a:cubicBezTo>
                    <a:pt x="325453" y="267756"/>
                    <a:pt x="267410" y="326489"/>
                    <a:pt x="268101" y="399388"/>
                  </a:cubicBezTo>
                  <a:cubicBezTo>
                    <a:pt x="268792" y="472632"/>
                    <a:pt x="327180" y="530329"/>
                    <a:pt x="400079" y="529984"/>
                  </a:cubicBezTo>
                  <a:cubicBezTo>
                    <a:pt x="472978" y="529638"/>
                    <a:pt x="530329" y="470905"/>
                    <a:pt x="529984" y="397315"/>
                  </a:cubicBezTo>
                  <a:cubicBezTo>
                    <a:pt x="529638" y="325453"/>
                    <a:pt x="470905" y="267065"/>
                    <a:pt x="398697" y="267410"/>
                  </a:cubicBezTo>
                  <a:close/>
                  <a:moveTo>
                    <a:pt x="778047" y="569024"/>
                  </a:moveTo>
                  <a:cubicBezTo>
                    <a:pt x="773555" y="564878"/>
                    <a:pt x="770446" y="562460"/>
                    <a:pt x="767682" y="559351"/>
                  </a:cubicBezTo>
                  <a:cubicBezTo>
                    <a:pt x="749716" y="538276"/>
                    <a:pt x="731060" y="517546"/>
                    <a:pt x="714131" y="495780"/>
                  </a:cubicBezTo>
                  <a:cubicBezTo>
                    <a:pt x="702729" y="480924"/>
                    <a:pt x="703766" y="480233"/>
                    <a:pt x="685455" y="484034"/>
                  </a:cubicBezTo>
                  <a:cubicBezTo>
                    <a:pt x="684073" y="484379"/>
                    <a:pt x="682345" y="485070"/>
                    <a:pt x="680964" y="485070"/>
                  </a:cubicBezTo>
                  <a:cubicBezTo>
                    <a:pt x="659889" y="484724"/>
                    <a:pt x="646414" y="493362"/>
                    <a:pt x="642959" y="515128"/>
                  </a:cubicBezTo>
                  <a:cubicBezTo>
                    <a:pt x="642614" y="516164"/>
                    <a:pt x="641923" y="517201"/>
                    <a:pt x="641577" y="518237"/>
                  </a:cubicBezTo>
                  <a:cubicBezTo>
                    <a:pt x="632595" y="535166"/>
                    <a:pt x="623957" y="551750"/>
                    <a:pt x="614629" y="569024"/>
                  </a:cubicBezTo>
                  <a:cubicBezTo>
                    <a:pt x="668871" y="569024"/>
                    <a:pt x="722422" y="569024"/>
                    <a:pt x="778047" y="569024"/>
                  </a:cubicBezTo>
                  <a:close/>
                  <a:moveTo>
                    <a:pt x="1137703" y="1038893"/>
                  </a:moveTo>
                  <a:cubicBezTo>
                    <a:pt x="1137703" y="1055476"/>
                    <a:pt x="1150141" y="1068260"/>
                    <a:pt x="1166379" y="1068260"/>
                  </a:cubicBezTo>
                  <a:cubicBezTo>
                    <a:pt x="1182272" y="1068260"/>
                    <a:pt x="1195055" y="1055131"/>
                    <a:pt x="1195055" y="1038893"/>
                  </a:cubicBezTo>
                  <a:cubicBezTo>
                    <a:pt x="1194709" y="1023000"/>
                    <a:pt x="1182617" y="1010562"/>
                    <a:pt x="1166724" y="1010562"/>
                  </a:cubicBezTo>
                  <a:cubicBezTo>
                    <a:pt x="1150486" y="1010217"/>
                    <a:pt x="1137703" y="1022655"/>
                    <a:pt x="1137703" y="1038893"/>
                  </a:cubicBezTo>
                  <a:close/>
                </a:path>
              </a:pathLst>
            </a:custGeom>
            <a:solidFill>
              <a:srgbClr val="000000"/>
            </a:solidFill>
            <a:ln w="3443" cap="flat">
              <a:noFill/>
              <a:prstDash val="solid"/>
              <a:miter/>
            </a:ln>
          </p:spPr>
          <p:txBody>
            <a:bodyPr rtlCol="0" anchor="ctr"/>
            <a:lstStyle/>
            <a:p>
              <a:endParaRPr lang="en-US" dirty="0"/>
            </a:p>
          </p:txBody>
        </p:sp>
        <p:sp>
          <p:nvSpPr>
            <p:cNvPr id="21" name="Freeform: Shape 43">
              <a:extLst>
                <a:ext uri="{FF2B5EF4-FFF2-40B4-BE49-F238E27FC236}">
                  <a16:creationId xmlns:a16="http://schemas.microsoft.com/office/drawing/2014/main" id="{0709ECBA-BBAD-33BE-0F09-ACF0FD630019}"/>
                </a:ext>
              </a:extLst>
            </p:cNvPr>
            <p:cNvSpPr/>
            <p:nvPr/>
          </p:nvSpPr>
          <p:spPr>
            <a:xfrm>
              <a:off x="274501" y="2803872"/>
              <a:ext cx="1136667" cy="1872563"/>
            </a:xfrm>
            <a:custGeom>
              <a:avLst/>
              <a:gdLst>
                <a:gd name="connsiteX0" fmla="*/ 541730 w 1136666"/>
                <a:gd name="connsiteY0" fmla="*/ 1873255 h 1872563"/>
                <a:gd name="connsiteX1" fmla="*/ 523419 w 1136666"/>
                <a:gd name="connsiteY1" fmla="*/ 1586842 h 1872563"/>
                <a:gd name="connsiteX2" fmla="*/ 513055 w 1136666"/>
                <a:gd name="connsiteY2" fmla="*/ 1413060 h 1872563"/>
                <a:gd name="connsiteX3" fmla="*/ 499926 w 1136666"/>
                <a:gd name="connsiteY3" fmla="*/ 1208875 h 1872563"/>
                <a:gd name="connsiteX4" fmla="*/ 489561 w 1136666"/>
                <a:gd name="connsiteY4" fmla="*/ 1036129 h 1872563"/>
                <a:gd name="connsiteX5" fmla="*/ 476433 w 1136666"/>
                <a:gd name="connsiteY5" fmla="*/ 830561 h 1872563"/>
                <a:gd name="connsiteX6" fmla="*/ 466068 w 1136666"/>
                <a:gd name="connsiteY6" fmla="*/ 660234 h 1872563"/>
                <a:gd name="connsiteX7" fmla="*/ 454667 w 1136666"/>
                <a:gd name="connsiteY7" fmla="*/ 485415 h 1872563"/>
                <a:gd name="connsiteX8" fmla="*/ 447066 w 1136666"/>
                <a:gd name="connsiteY8" fmla="*/ 358620 h 1872563"/>
                <a:gd name="connsiteX9" fmla="*/ 440847 w 1136666"/>
                <a:gd name="connsiteY9" fmla="*/ 290558 h 1872563"/>
                <a:gd name="connsiteX10" fmla="*/ 316470 w 1136666"/>
                <a:gd name="connsiteY10" fmla="*/ 748334 h 1872563"/>
                <a:gd name="connsiteX11" fmla="*/ 326489 w 1136666"/>
                <a:gd name="connsiteY11" fmla="*/ 750407 h 1872563"/>
                <a:gd name="connsiteX12" fmla="*/ 326489 w 1136666"/>
                <a:gd name="connsiteY12" fmla="*/ 817433 h 1872563"/>
                <a:gd name="connsiteX13" fmla="*/ 321998 w 1136666"/>
                <a:gd name="connsiteY13" fmla="*/ 818124 h 1872563"/>
                <a:gd name="connsiteX14" fmla="*/ 291249 w 1136666"/>
                <a:gd name="connsiteY14" fmla="*/ 841963 h 1872563"/>
                <a:gd name="connsiteX15" fmla="*/ 91555 w 1136666"/>
                <a:gd name="connsiteY15" fmla="*/ 1576132 h 1872563"/>
                <a:gd name="connsiteX16" fmla="*/ 42150 w 1136666"/>
                <a:gd name="connsiteY16" fmla="*/ 1757169 h 1872563"/>
                <a:gd name="connsiteX17" fmla="*/ 39386 w 1136666"/>
                <a:gd name="connsiteY17" fmla="*/ 1765807 h 1872563"/>
                <a:gd name="connsiteX18" fmla="*/ 0 w 1136666"/>
                <a:gd name="connsiteY18" fmla="*/ 1756478 h 1872563"/>
                <a:gd name="connsiteX19" fmla="*/ 188638 w 1136666"/>
                <a:gd name="connsiteY19" fmla="*/ 819506 h 1872563"/>
                <a:gd name="connsiteX20" fmla="*/ 177237 w 1136666"/>
                <a:gd name="connsiteY20" fmla="*/ 817087 h 1872563"/>
                <a:gd name="connsiteX21" fmla="*/ 177237 w 1136666"/>
                <a:gd name="connsiteY21" fmla="*/ 750753 h 1872563"/>
                <a:gd name="connsiteX22" fmla="*/ 180001 w 1136666"/>
                <a:gd name="connsiteY22" fmla="*/ 749371 h 1872563"/>
                <a:gd name="connsiteX23" fmla="*/ 207295 w 1136666"/>
                <a:gd name="connsiteY23" fmla="*/ 725187 h 1872563"/>
                <a:gd name="connsiteX24" fmla="*/ 295741 w 1136666"/>
                <a:gd name="connsiteY24" fmla="*/ 288485 h 1872563"/>
                <a:gd name="connsiteX25" fmla="*/ 331326 w 1136666"/>
                <a:gd name="connsiteY25" fmla="*/ 109866 h 1872563"/>
                <a:gd name="connsiteX26" fmla="*/ 304032 w 1136666"/>
                <a:gd name="connsiteY26" fmla="*/ 109866 h 1872563"/>
                <a:gd name="connsiteX27" fmla="*/ 304032 w 1136666"/>
                <a:gd name="connsiteY27" fmla="*/ 0 h 1872563"/>
                <a:gd name="connsiteX28" fmla="*/ 825379 w 1136666"/>
                <a:gd name="connsiteY28" fmla="*/ 0 h 1872563"/>
                <a:gd name="connsiteX29" fmla="*/ 825379 w 1136666"/>
                <a:gd name="connsiteY29" fmla="*/ 109175 h 1872563"/>
                <a:gd name="connsiteX30" fmla="*/ 801540 w 1136666"/>
                <a:gd name="connsiteY30" fmla="*/ 109175 h 1872563"/>
                <a:gd name="connsiteX31" fmla="*/ 930408 w 1136666"/>
                <a:gd name="connsiteY31" fmla="*/ 749025 h 1872563"/>
                <a:gd name="connsiteX32" fmla="*/ 965994 w 1136666"/>
                <a:gd name="connsiteY32" fmla="*/ 749025 h 1872563"/>
                <a:gd name="connsiteX33" fmla="*/ 965994 w 1136666"/>
                <a:gd name="connsiteY33" fmla="*/ 817433 h 1872563"/>
                <a:gd name="connsiteX34" fmla="*/ 944228 w 1136666"/>
                <a:gd name="connsiteY34" fmla="*/ 818469 h 1872563"/>
                <a:gd name="connsiteX35" fmla="*/ 1137358 w 1136666"/>
                <a:gd name="connsiteY35" fmla="*/ 1777208 h 1872563"/>
                <a:gd name="connsiteX36" fmla="*/ 1097626 w 1136666"/>
                <a:gd name="connsiteY36" fmla="*/ 1786882 h 1872563"/>
                <a:gd name="connsiteX37" fmla="*/ 1082079 w 1136666"/>
                <a:gd name="connsiteY37" fmla="*/ 1730221 h 1872563"/>
                <a:gd name="connsiteX38" fmla="*/ 977395 w 1136666"/>
                <a:gd name="connsiteY38" fmla="*/ 1345689 h 1872563"/>
                <a:gd name="connsiteX39" fmla="*/ 838162 w 1136666"/>
                <a:gd name="connsiteY39" fmla="*/ 830907 h 1872563"/>
                <a:gd name="connsiteX40" fmla="*/ 816051 w 1136666"/>
                <a:gd name="connsiteY40" fmla="*/ 817778 h 1872563"/>
                <a:gd name="connsiteX41" fmla="*/ 816051 w 1136666"/>
                <a:gd name="connsiteY41" fmla="*/ 805686 h 1872563"/>
                <a:gd name="connsiteX42" fmla="*/ 802231 w 1136666"/>
                <a:gd name="connsiteY42" fmla="*/ 699275 h 1872563"/>
                <a:gd name="connsiteX43" fmla="*/ 676472 w 1136666"/>
                <a:gd name="connsiteY43" fmla="*/ 236662 h 1872563"/>
                <a:gd name="connsiteX44" fmla="*/ 673708 w 1136666"/>
                <a:gd name="connsiteY44" fmla="*/ 234589 h 1872563"/>
                <a:gd name="connsiteX45" fmla="*/ 672672 w 1136666"/>
                <a:gd name="connsiteY45" fmla="*/ 242535 h 1872563"/>
                <a:gd name="connsiteX46" fmla="*/ 660925 w 1136666"/>
                <a:gd name="connsiteY46" fmla="*/ 474014 h 1872563"/>
                <a:gd name="connsiteX47" fmla="*/ 650906 w 1136666"/>
                <a:gd name="connsiteY47" fmla="*/ 675090 h 1872563"/>
                <a:gd name="connsiteX48" fmla="*/ 644687 w 1136666"/>
                <a:gd name="connsiteY48" fmla="*/ 819506 h 1872563"/>
                <a:gd name="connsiteX49" fmla="*/ 631904 w 1136666"/>
                <a:gd name="connsiteY49" fmla="*/ 1047184 h 1872563"/>
                <a:gd name="connsiteX50" fmla="*/ 617739 w 1136666"/>
                <a:gd name="connsiteY50" fmla="*/ 1322196 h 1872563"/>
                <a:gd name="connsiteX51" fmla="*/ 608410 w 1136666"/>
                <a:gd name="connsiteY51" fmla="*/ 1501851 h 1872563"/>
                <a:gd name="connsiteX52" fmla="*/ 594245 w 1136666"/>
                <a:gd name="connsiteY52" fmla="*/ 1777899 h 1872563"/>
                <a:gd name="connsiteX53" fmla="*/ 589754 w 1136666"/>
                <a:gd name="connsiteY53" fmla="*/ 1872909 h 1872563"/>
                <a:gd name="connsiteX54" fmla="*/ 541730 w 1136666"/>
                <a:gd name="connsiteY54" fmla="*/ 1873255 h 1872563"/>
                <a:gd name="connsiteX55" fmla="*/ 631904 w 1136666"/>
                <a:gd name="connsiteY55" fmla="*/ 110557 h 1872563"/>
                <a:gd name="connsiteX56" fmla="*/ 495780 w 1136666"/>
                <a:gd name="connsiteY56" fmla="*/ 110903 h 1872563"/>
                <a:gd name="connsiteX57" fmla="*/ 487488 w 1136666"/>
                <a:gd name="connsiteY57" fmla="*/ 119540 h 1872563"/>
                <a:gd name="connsiteX58" fmla="*/ 486106 w 1136666"/>
                <a:gd name="connsiteY58" fmla="*/ 191748 h 1872563"/>
                <a:gd name="connsiteX59" fmla="*/ 496817 w 1136666"/>
                <a:gd name="connsiteY59" fmla="*/ 364148 h 1872563"/>
                <a:gd name="connsiteX60" fmla="*/ 504763 w 1136666"/>
                <a:gd name="connsiteY60" fmla="*/ 495780 h 1872563"/>
                <a:gd name="connsiteX61" fmla="*/ 515819 w 1136666"/>
                <a:gd name="connsiteY61" fmla="*/ 670599 h 1872563"/>
                <a:gd name="connsiteX62" fmla="*/ 521346 w 1136666"/>
                <a:gd name="connsiteY62" fmla="*/ 754208 h 1872563"/>
                <a:gd name="connsiteX63" fmla="*/ 599082 w 1136666"/>
                <a:gd name="connsiteY63" fmla="*/ 754208 h 1872563"/>
                <a:gd name="connsiteX64" fmla="*/ 631904 w 1136666"/>
                <a:gd name="connsiteY64" fmla="*/ 110557 h 1872563"/>
                <a:gd name="connsiteX65" fmla="*/ 888604 w 1136666"/>
                <a:gd name="connsiteY65" fmla="*/ 747989 h 1872563"/>
                <a:gd name="connsiteX66" fmla="*/ 760426 w 1136666"/>
                <a:gd name="connsiteY66" fmla="*/ 111248 h 1872563"/>
                <a:gd name="connsiteX67" fmla="*/ 686146 w 1136666"/>
                <a:gd name="connsiteY67" fmla="*/ 111248 h 1872563"/>
                <a:gd name="connsiteX68" fmla="*/ 689255 w 1136666"/>
                <a:gd name="connsiteY68" fmla="*/ 123686 h 1872563"/>
                <a:gd name="connsiteX69" fmla="*/ 852673 w 1136666"/>
                <a:gd name="connsiteY69" fmla="*/ 726568 h 1872563"/>
                <a:gd name="connsiteX70" fmla="*/ 886531 w 1136666"/>
                <a:gd name="connsiteY70" fmla="*/ 749371 h 1872563"/>
                <a:gd name="connsiteX71" fmla="*/ 888604 w 1136666"/>
                <a:gd name="connsiteY71" fmla="*/ 747989 h 1872563"/>
                <a:gd name="connsiteX72" fmla="*/ 245299 w 1136666"/>
                <a:gd name="connsiteY72" fmla="*/ 749716 h 1872563"/>
                <a:gd name="connsiteX73" fmla="*/ 260846 w 1136666"/>
                <a:gd name="connsiteY73" fmla="*/ 749716 h 1872563"/>
                <a:gd name="connsiteX74" fmla="*/ 277430 w 1136666"/>
                <a:gd name="connsiteY74" fmla="*/ 737279 h 1872563"/>
                <a:gd name="connsiteX75" fmla="*/ 428409 w 1136666"/>
                <a:gd name="connsiteY75" fmla="*/ 182074 h 1872563"/>
                <a:gd name="connsiteX76" fmla="*/ 432210 w 1136666"/>
                <a:gd name="connsiteY76" fmla="*/ 110557 h 1872563"/>
                <a:gd name="connsiteX77" fmla="*/ 379695 w 1136666"/>
                <a:gd name="connsiteY77" fmla="*/ 110903 h 1872563"/>
                <a:gd name="connsiteX78" fmla="*/ 372785 w 1136666"/>
                <a:gd name="connsiteY78" fmla="*/ 118158 h 1872563"/>
                <a:gd name="connsiteX79" fmla="*/ 355856 w 1136666"/>
                <a:gd name="connsiteY79" fmla="*/ 202112 h 1872563"/>
                <a:gd name="connsiteX80" fmla="*/ 286067 w 1136666"/>
                <a:gd name="connsiteY80" fmla="*/ 548295 h 1872563"/>
                <a:gd name="connsiteX81" fmla="*/ 245299 w 1136666"/>
                <a:gd name="connsiteY81" fmla="*/ 749716 h 1872563"/>
                <a:gd name="connsiteX82" fmla="*/ 562460 w 1136666"/>
                <a:gd name="connsiteY82" fmla="*/ 1421352 h 1872563"/>
                <a:gd name="connsiteX83" fmla="*/ 564533 w 1136666"/>
                <a:gd name="connsiteY83" fmla="*/ 1421352 h 1872563"/>
                <a:gd name="connsiteX84" fmla="*/ 595282 w 1136666"/>
                <a:gd name="connsiteY84" fmla="*/ 825724 h 1872563"/>
                <a:gd name="connsiteX85" fmla="*/ 525492 w 1136666"/>
                <a:gd name="connsiteY85" fmla="*/ 825724 h 1872563"/>
                <a:gd name="connsiteX86" fmla="*/ 562460 w 1136666"/>
                <a:gd name="connsiteY86" fmla="*/ 1421352 h 1872563"/>
                <a:gd name="connsiteX87" fmla="*/ 966339 w 1136666"/>
                <a:gd name="connsiteY87" fmla="*/ 1145304 h 1872563"/>
                <a:gd name="connsiteX88" fmla="*/ 968412 w 1136666"/>
                <a:gd name="connsiteY88" fmla="*/ 1144268 h 1872563"/>
                <a:gd name="connsiteX89" fmla="*/ 953556 w 1136666"/>
                <a:gd name="connsiteY89" fmla="*/ 1072405 h 1872563"/>
                <a:gd name="connsiteX90" fmla="*/ 903805 w 1136666"/>
                <a:gd name="connsiteY90" fmla="*/ 825724 h 1872563"/>
                <a:gd name="connsiteX91" fmla="*/ 895514 w 1136666"/>
                <a:gd name="connsiteY91" fmla="*/ 818815 h 1872563"/>
                <a:gd name="connsiteX92" fmla="*/ 877548 w 1136666"/>
                <a:gd name="connsiteY92" fmla="*/ 818469 h 1872563"/>
                <a:gd name="connsiteX93" fmla="*/ 966339 w 1136666"/>
                <a:gd name="connsiteY93" fmla="*/ 1145304 h 1872563"/>
                <a:gd name="connsiteX94" fmla="*/ 169636 w 1136666"/>
                <a:gd name="connsiteY94" fmla="*/ 1125611 h 1872563"/>
                <a:gd name="connsiteX95" fmla="*/ 171709 w 1136666"/>
                <a:gd name="connsiteY95" fmla="*/ 1126302 h 1872563"/>
                <a:gd name="connsiteX96" fmla="*/ 254973 w 1136666"/>
                <a:gd name="connsiteY96" fmla="*/ 819160 h 1872563"/>
                <a:gd name="connsiteX97" fmla="*/ 231479 w 1136666"/>
                <a:gd name="connsiteY97" fmla="*/ 819160 h 1872563"/>
                <a:gd name="connsiteX98" fmla="*/ 169636 w 1136666"/>
                <a:gd name="connsiteY98" fmla="*/ 1125611 h 187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136666" h="1872563">
                  <a:moveTo>
                    <a:pt x="541730" y="1873255"/>
                  </a:moveTo>
                  <a:cubicBezTo>
                    <a:pt x="535512" y="1777899"/>
                    <a:pt x="529293" y="1682198"/>
                    <a:pt x="523419" y="1586842"/>
                  </a:cubicBezTo>
                  <a:cubicBezTo>
                    <a:pt x="519965" y="1528800"/>
                    <a:pt x="516855" y="1471102"/>
                    <a:pt x="513055" y="1413060"/>
                  </a:cubicBezTo>
                  <a:cubicBezTo>
                    <a:pt x="508909" y="1344998"/>
                    <a:pt x="504072" y="1276936"/>
                    <a:pt x="499926" y="1208875"/>
                  </a:cubicBezTo>
                  <a:cubicBezTo>
                    <a:pt x="496471" y="1151177"/>
                    <a:pt x="493362" y="1093826"/>
                    <a:pt x="489561" y="1036129"/>
                  </a:cubicBezTo>
                  <a:cubicBezTo>
                    <a:pt x="485415" y="967721"/>
                    <a:pt x="480578" y="899314"/>
                    <a:pt x="476433" y="830561"/>
                  </a:cubicBezTo>
                  <a:cubicBezTo>
                    <a:pt x="472978" y="773901"/>
                    <a:pt x="469868" y="716895"/>
                    <a:pt x="466068" y="660234"/>
                  </a:cubicBezTo>
                  <a:cubicBezTo>
                    <a:pt x="462613" y="601846"/>
                    <a:pt x="458467" y="543803"/>
                    <a:pt x="454667" y="485415"/>
                  </a:cubicBezTo>
                  <a:cubicBezTo>
                    <a:pt x="451903" y="443265"/>
                    <a:pt x="449830" y="400770"/>
                    <a:pt x="447066" y="358620"/>
                  </a:cubicBezTo>
                  <a:cubicBezTo>
                    <a:pt x="445684" y="335818"/>
                    <a:pt x="444302" y="313361"/>
                    <a:pt x="440847" y="290558"/>
                  </a:cubicBezTo>
                  <a:cubicBezTo>
                    <a:pt x="399388" y="442920"/>
                    <a:pt x="358275" y="595282"/>
                    <a:pt x="316470" y="748334"/>
                  </a:cubicBezTo>
                  <a:cubicBezTo>
                    <a:pt x="320270" y="749025"/>
                    <a:pt x="323034" y="749716"/>
                    <a:pt x="326489" y="750407"/>
                  </a:cubicBezTo>
                  <a:cubicBezTo>
                    <a:pt x="326489" y="772519"/>
                    <a:pt x="326489" y="794630"/>
                    <a:pt x="326489" y="817433"/>
                  </a:cubicBezTo>
                  <a:cubicBezTo>
                    <a:pt x="324762" y="817778"/>
                    <a:pt x="323380" y="818124"/>
                    <a:pt x="321998" y="818124"/>
                  </a:cubicBezTo>
                  <a:cubicBezTo>
                    <a:pt x="297814" y="818815"/>
                    <a:pt x="297468" y="818815"/>
                    <a:pt x="291249" y="841963"/>
                  </a:cubicBezTo>
                  <a:cubicBezTo>
                    <a:pt x="224569" y="1086571"/>
                    <a:pt x="158235" y="1331524"/>
                    <a:pt x="91555" y="1576132"/>
                  </a:cubicBezTo>
                  <a:cubicBezTo>
                    <a:pt x="75317" y="1636593"/>
                    <a:pt x="58734" y="1696708"/>
                    <a:pt x="42150" y="1757169"/>
                  </a:cubicBezTo>
                  <a:cubicBezTo>
                    <a:pt x="41459" y="1759588"/>
                    <a:pt x="40422" y="1762352"/>
                    <a:pt x="39386" y="1765807"/>
                  </a:cubicBezTo>
                  <a:cubicBezTo>
                    <a:pt x="26257" y="1762697"/>
                    <a:pt x="13474" y="1759588"/>
                    <a:pt x="0" y="1756478"/>
                  </a:cubicBezTo>
                  <a:cubicBezTo>
                    <a:pt x="62879" y="1443809"/>
                    <a:pt x="125759" y="1131830"/>
                    <a:pt x="188638" y="819506"/>
                  </a:cubicBezTo>
                  <a:cubicBezTo>
                    <a:pt x="184492" y="818469"/>
                    <a:pt x="181037" y="817778"/>
                    <a:pt x="177237" y="817087"/>
                  </a:cubicBezTo>
                  <a:cubicBezTo>
                    <a:pt x="177237" y="794976"/>
                    <a:pt x="177237" y="772864"/>
                    <a:pt x="177237" y="750753"/>
                  </a:cubicBezTo>
                  <a:cubicBezTo>
                    <a:pt x="178619" y="750062"/>
                    <a:pt x="179310" y="749716"/>
                    <a:pt x="180001" y="749371"/>
                  </a:cubicBezTo>
                  <a:cubicBezTo>
                    <a:pt x="202803" y="747298"/>
                    <a:pt x="202803" y="747298"/>
                    <a:pt x="207295" y="725187"/>
                  </a:cubicBezTo>
                  <a:cubicBezTo>
                    <a:pt x="236662" y="579735"/>
                    <a:pt x="266374" y="433937"/>
                    <a:pt x="295741" y="288485"/>
                  </a:cubicBezTo>
                  <a:cubicBezTo>
                    <a:pt x="307487" y="229406"/>
                    <a:pt x="319234" y="170327"/>
                    <a:pt x="331326" y="109866"/>
                  </a:cubicBezTo>
                  <a:cubicBezTo>
                    <a:pt x="321998" y="109866"/>
                    <a:pt x="313015" y="109866"/>
                    <a:pt x="304032" y="109866"/>
                  </a:cubicBezTo>
                  <a:cubicBezTo>
                    <a:pt x="304032" y="72553"/>
                    <a:pt x="304032" y="36622"/>
                    <a:pt x="304032" y="0"/>
                  </a:cubicBezTo>
                  <a:cubicBezTo>
                    <a:pt x="478160" y="0"/>
                    <a:pt x="651251" y="0"/>
                    <a:pt x="825379" y="0"/>
                  </a:cubicBezTo>
                  <a:cubicBezTo>
                    <a:pt x="825379" y="35931"/>
                    <a:pt x="825379" y="71862"/>
                    <a:pt x="825379" y="109175"/>
                  </a:cubicBezTo>
                  <a:cubicBezTo>
                    <a:pt x="818469" y="109175"/>
                    <a:pt x="811214" y="109175"/>
                    <a:pt x="801540" y="109175"/>
                  </a:cubicBezTo>
                  <a:cubicBezTo>
                    <a:pt x="844726" y="323034"/>
                    <a:pt x="887567" y="535512"/>
                    <a:pt x="930408" y="749025"/>
                  </a:cubicBezTo>
                  <a:cubicBezTo>
                    <a:pt x="942500" y="749025"/>
                    <a:pt x="953902" y="749025"/>
                    <a:pt x="965994" y="749025"/>
                  </a:cubicBezTo>
                  <a:cubicBezTo>
                    <a:pt x="965994" y="772519"/>
                    <a:pt x="965994" y="794630"/>
                    <a:pt x="965994" y="817433"/>
                  </a:cubicBezTo>
                  <a:cubicBezTo>
                    <a:pt x="958738" y="817778"/>
                    <a:pt x="952174" y="818124"/>
                    <a:pt x="944228" y="818469"/>
                  </a:cubicBezTo>
                  <a:cubicBezTo>
                    <a:pt x="1008835" y="1138394"/>
                    <a:pt x="1073096" y="1457283"/>
                    <a:pt x="1137358" y="1777208"/>
                  </a:cubicBezTo>
                  <a:cubicBezTo>
                    <a:pt x="1123883" y="1780317"/>
                    <a:pt x="1111446" y="1783427"/>
                    <a:pt x="1097626" y="1786882"/>
                  </a:cubicBezTo>
                  <a:cubicBezTo>
                    <a:pt x="1092444" y="1767534"/>
                    <a:pt x="1087261" y="1748878"/>
                    <a:pt x="1082079" y="1730221"/>
                  </a:cubicBezTo>
                  <a:cubicBezTo>
                    <a:pt x="1047184" y="1602044"/>
                    <a:pt x="1012290" y="1473866"/>
                    <a:pt x="977395" y="1345689"/>
                  </a:cubicBezTo>
                  <a:cubicBezTo>
                    <a:pt x="930754" y="1173980"/>
                    <a:pt x="884112" y="1002616"/>
                    <a:pt x="838162" y="830907"/>
                  </a:cubicBezTo>
                  <a:cubicBezTo>
                    <a:pt x="834707" y="817433"/>
                    <a:pt x="826761" y="817778"/>
                    <a:pt x="816051" y="817778"/>
                  </a:cubicBezTo>
                  <a:cubicBezTo>
                    <a:pt x="816051" y="813287"/>
                    <a:pt x="815705" y="809486"/>
                    <a:pt x="816051" y="805686"/>
                  </a:cubicBezTo>
                  <a:cubicBezTo>
                    <a:pt x="818469" y="769409"/>
                    <a:pt x="811905" y="734515"/>
                    <a:pt x="802231" y="699275"/>
                  </a:cubicBezTo>
                  <a:cubicBezTo>
                    <a:pt x="759736" y="545185"/>
                    <a:pt x="718277" y="390751"/>
                    <a:pt x="676472" y="236662"/>
                  </a:cubicBezTo>
                  <a:cubicBezTo>
                    <a:pt x="676472" y="235971"/>
                    <a:pt x="675436" y="235625"/>
                    <a:pt x="673708" y="234589"/>
                  </a:cubicBezTo>
                  <a:cubicBezTo>
                    <a:pt x="673363" y="237698"/>
                    <a:pt x="672672" y="240117"/>
                    <a:pt x="672672" y="242535"/>
                  </a:cubicBezTo>
                  <a:cubicBezTo>
                    <a:pt x="668871" y="319580"/>
                    <a:pt x="664725" y="396970"/>
                    <a:pt x="660925" y="474014"/>
                  </a:cubicBezTo>
                  <a:cubicBezTo>
                    <a:pt x="657470" y="541040"/>
                    <a:pt x="654015" y="608065"/>
                    <a:pt x="650906" y="675090"/>
                  </a:cubicBezTo>
                  <a:cubicBezTo>
                    <a:pt x="648487" y="723114"/>
                    <a:pt x="647105" y="771482"/>
                    <a:pt x="644687" y="819506"/>
                  </a:cubicBezTo>
                  <a:cubicBezTo>
                    <a:pt x="640886" y="895514"/>
                    <a:pt x="636050" y="971522"/>
                    <a:pt x="631904" y="1047184"/>
                  </a:cubicBezTo>
                  <a:cubicBezTo>
                    <a:pt x="627067" y="1138740"/>
                    <a:pt x="622575" y="1230641"/>
                    <a:pt x="617739" y="1322196"/>
                  </a:cubicBezTo>
                  <a:cubicBezTo>
                    <a:pt x="614629" y="1381966"/>
                    <a:pt x="611520" y="1442081"/>
                    <a:pt x="608410" y="1501851"/>
                  </a:cubicBezTo>
                  <a:cubicBezTo>
                    <a:pt x="603573" y="1593752"/>
                    <a:pt x="598737" y="1685998"/>
                    <a:pt x="594245" y="1777899"/>
                  </a:cubicBezTo>
                  <a:cubicBezTo>
                    <a:pt x="592518" y="1809684"/>
                    <a:pt x="591481" y="1841469"/>
                    <a:pt x="589754" y="1872909"/>
                  </a:cubicBezTo>
                  <a:cubicBezTo>
                    <a:pt x="574552" y="1873255"/>
                    <a:pt x="558314" y="1873255"/>
                    <a:pt x="541730" y="1873255"/>
                  </a:cubicBezTo>
                  <a:close/>
                  <a:moveTo>
                    <a:pt x="631904" y="110557"/>
                  </a:moveTo>
                  <a:cubicBezTo>
                    <a:pt x="585262" y="110557"/>
                    <a:pt x="540694" y="110557"/>
                    <a:pt x="495780" y="110903"/>
                  </a:cubicBezTo>
                  <a:cubicBezTo>
                    <a:pt x="493016" y="110903"/>
                    <a:pt x="488870" y="116085"/>
                    <a:pt x="487488" y="119540"/>
                  </a:cubicBezTo>
                  <a:cubicBezTo>
                    <a:pt x="478160" y="143379"/>
                    <a:pt x="485070" y="167563"/>
                    <a:pt x="486106" y="191748"/>
                  </a:cubicBezTo>
                  <a:cubicBezTo>
                    <a:pt x="488525" y="249445"/>
                    <a:pt x="493016" y="306796"/>
                    <a:pt x="496817" y="364148"/>
                  </a:cubicBezTo>
                  <a:cubicBezTo>
                    <a:pt x="499580" y="408025"/>
                    <a:pt x="501999" y="451903"/>
                    <a:pt x="504763" y="495780"/>
                  </a:cubicBezTo>
                  <a:cubicBezTo>
                    <a:pt x="508218" y="554168"/>
                    <a:pt x="512018" y="612211"/>
                    <a:pt x="515819" y="670599"/>
                  </a:cubicBezTo>
                  <a:cubicBezTo>
                    <a:pt x="517546" y="698238"/>
                    <a:pt x="519274" y="725877"/>
                    <a:pt x="521346" y="754208"/>
                  </a:cubicBezTo>
                  <a:cubicBezTo>
                    <a:pt x="547258" y="754208"/>
                    <a:pt x="572479" y="754208"/>
                    <a:pt x="599082" y="754208"/>
                  </a:cubicBezTo>
                  <a:cubicBezTo>
                    <a:pt x="609792" y="539658"/>
                    <a:pt x="620848" y="326144"/>
                    <a:pt x="631904" y="110557"/>
                  </a:cubicBezTo>
                  <a:close/>
                  <a:moveTo>
                    <a:pt x="888604" y="747989"/>
                  </a:moveTo>
                  <a:cubicBezTo>
                    <a:pt x="845763" y="535857"/>
                    <a:pt x="803267" y="323380"/>
                    <a:pt x="760426" y="111248"/>
                  </a:cubicBezTo>
                  <a:cubicBezTo>
                    <a:pt x="734860" y="111248"/>
                    <a:pt x="711021" y="111248"/>
                    <a:pt x="686146" y="111248"/>
                  </a:cubicBezTo>
                  <a:cubicBezTo>
                    <a:pt x="687182" y="116085"/>
                    <a:pt x="688219" y="119886"/>
                    <a:pt x="689255" y="123686"/>
                  </a:cubicBezTo>
                  <a:cubicBezTo>
                    <a:pt x="743843" y="324762"/>
                    <a:pt x="798085" y="525492"/>
                    <a:pt x="852673" y="726568"/>
                  </a:cubicBezTo>
                  <a:cubicBezTo>
                    <a:pt x="859583" y="752135"/>
                    <a:pt x="859583" y="752135"/>
                    <a:pt x="886531" y="749371"/>
                  </a:cubicBezTo>
                  <a:cubicBezTo>
                    <a:pt x="886876" y="749025"/>
                    <a:pt x="887222" y="748680"/>
                    <a:pt x="888604" y="747989"/>
                  </a:cubicBezTo>
                  <a:close/>
                  <a:moveTo>
                    <a:pt x="245299" y="749716"/>
                  </a:moveTo>
                  <a:cubicBezTo>
                    <a:pt x="251518" y="749716"/>
                    <a:pt x="256355" y="749025"/>
                    <a:pt x="260846" y="749716"/>
                  </a:cubicBezTo>
                  <a:cubicBezTo>
                    <a:pt x="270865" y="751098"/>
                    <a:pt x="274666" y="746952"/>
                    <a:pt x="277430" y="737279"/>
                  </a:cubicBezTo>
                  <a:cubicBezTo>
                    <a:pt x="327526" y="552095"/>
                    <a:pt x="377277" y="366912"/>
                    <a:pt x="428409" y="182074"/>
                  </a:cubicBezTo>
                  <a:cubicBezTo>
                    <a:pt x="434974" y="158235"/>
                    <a:pt x="433592" y="135087"/>
                    <a:pt x="432210" y="110557"/>
                  </a:cubicBezTo>
                  <a:cubicBezTo>
                    <a:pt x="413899" y="110557"/>
                    <a:pt x="396624" y="110212"/>
                    <a:pt x="379695" y="110903"/>
                  </a:cubicBezTo>
                  <a:cubicBezTo>
                    <a:pt x="377277" y="110903"/>
                    <a:pt x="373131" y="115049"/>
                    <a:pt x="372785" y="118158"/>
                  </a:cubicBezTo>
                  <a:cubicBezTo>
                    <a:pt x="366912" y="146143"/>
                    <a:pt x="361384" y="174128"/>
                    <a:pt x="355856" y="202112"/>
                  </a:cubicBezTo>
                  <a:cubicBezTo>
                    <a:pt x="332708" y="317507"/>
                    <a:pt x="309560" y="432901"/>
                    <a:pt x="286067" y="548295"/>
                  </a:cubicBezTo>
                  <a:cubicBezTo>
                    <a:pt x="272593" y="614629"/>
                    <a:pt x="259119" y="681309"/>
                    <a:pt x="245299" y="749716"/>
                  </a:cubicBezTo>
                  <a:close/>
                  <a:moveTo>
                    <a:pt x="562460" y="1421352"/>
                  </a:moveTo>
                  <a:cubicBezTo>
                    <a:pt x="563151" y="1421352"/>
                    <a:pt x="563842" y="1421352"/>
                    <a:pt x="564533" y="1421352"/>
                  </a:cubicBezTo>
                  <a:cubicBezTo>
                    <a:pt x="574898" y="1223040"/>
                    <a:pt x="584917" y="1024382"/>
                    <a:pt x="595282" y="825724"/>
                  </a:cubicBezTo>
                  <a:cubicBezTo>
                    <a:pt x="571443" y="825724"/>
                    <a:pt x="548640" y="825724"/>
                    <a:pt x="525492" y="825724"/>
                  </a:cubicBezTo>
                  <a:cubicBezTo>
                    <a:pt x="537930" y="1024727"/>
                    <a:pt x="550022" y="1223040"/>
                    <a:pt x="562460" y="1421352"/>
                  </a:cubicBezTo>
                  <a:close/>
                  <a:moveTo>
                    <a:pt x="966339" y="1145304"/>
                  </a:moveTo>
                  <a:cubicBezTo>
                    <a:pt x="967030" y="1144959"/>
                    <a:pt x="967721" y="1144613"/>
                    <a:pt x="968412" y="1144268"/>
                  </a:cubicBezTo>
                  <a:cubicBezTo>
                    <a:pt x="963575" y="1120429"/>
                    <a:pt x="958393" y="1096244"/>
                    <a:pt x="953556" y="1072405"/>
                  </a:cubicBezTo>
                  <a:cubicBezTo>
                    <a:pt x="936973" y="990178"/>
                    <a:pt x="920734" y="907951"/>
                    <a:pt x="903805" y="825724"/>
                  </a:cubicBezTo>
                  <a:cubicBezTo>
                    <a:pt x="903114" y="822961"/>
                    <a:pt x="898623" y="819506"/>
                    <a:pt x="895514" y="818815"/>
                  </a:cubicBezTo>
                  <a:cubicBezTo>
                    <a:pt x="889986" y="817778"/>
                    <a:pt x="884112" y="818469"/>
                    <a:pt x="877548" y="818469"/>
                  </a:cubicBezTo>
                  <a:cubicBezTo>
                    <a:pt x="907606" y="928681"/>
                    <a:pt x="936973" y="1037165"/>
                    <a:pt x="966339" y="1145304"/>
                  </a:cubicBezTo>
                  <a:close/>
                  <a:moveTo>
                    <a:pt x="169636" y="1125611"/>
                  </a:moveTo>
                  <a:cubicBezTo>
                    <a:pt x="170327" y="1125957"/>
                    <a:pt x="171018" y="1125957"/>
                    <a:pt x="171709" y="1126302"/>
                  </a:cubicBezTo>
                  <a:cubicBezTo>
                    <a:pt x="199349" y="1024037"/>
                    <a:pt x="226988" y="922117"/>
                    <a:pt x="254973" y="819160"/>
                  </a:cubicBezTo>
                  <a:cubicBezTo>
                    <a:pt x="246335" y="819160"/>
                    <a:pt x="239426" y="819160"/>
                    <a:pt x="231479" y="819160"/>
                  </a:cubicBezTo>
                  <a:cubicBezTo>
                    <a:pt x="210750" y="921426"/>
                    <a:pt x="190020" y="1023691"/>
                    <a:pt x="169636" y="1125611"/>
                  </a:cubicBezTo>
                  <a:close/>
                </a:path>
              </a:pathLst>
            </a:custGeom>
            <a:solidFill>
              <a:srgbClr val="000000"/>
            </a:solidFill>
            <a:ln w="3443" cap="flat">
              <a:noFill/>
              <a:prstDash val="solid"/>
              <a:miter/>
            </a:ln>
          </p:spPr>
          <p:txBody>
            <a:bodyPr rtlCol="0" anchor="ctr"/>
            <a:lstStyle/>
            <a:p>
              <a:endParaRPr lang="en-US"/>
            </a:p>
          </p:txBody>
        </p:sp>
        <p:sp>
          <p:nvSpPr>
            <p:cNvPr id="22" name="Freeform: Shape 44">
              <a:extLst>
                <a:ext uri="{FF2B5EF4-FFF2-40B4-BE49-F238E27FC236}">
                  <a16:creationId xmlns:a16="http://schemas.microsoft.com/office/drawing/2014/main" id="{24453504-C505-D4A2-295A-9914AA106041}"/>
                </a:ext>
              </a:extLst>
            </p:cNvPr>
            <p:cNvSpPr/>
            <p:nvPr/>
          </p:nvSpPr>
          <p:spPr>
            <a:xfrm>
              <a:off x="1268480" y="2196498"/>
              <a:ext cx="286758" cy="442229"/>
            </a:xfrm>
            <a:custGeom>
              <a:avLst/>
              <a:gdLst>
                <a:gd name="connsiteX0" fmla="*/ 289867 w 286757"/>
                <a:gd name="connsiteY0" fmla="*/ 442920 h 442229"/>
                <a:gd name="connsiteX1" fmla="*/ 244262 w 286757"/>
                <a:gd name="connsiteY1" fmla="*/ 417008 h 442229"/>
                <a:gd name="connsiteX2" fmla="*/ 135778 w 286757"/>
                <a:gd name="connsiteY2" fmla="*/ 351365 h 442229"/>
                <a:gd name="connsiteX3" fmla="*/ 117122 w 286757"/>
                <a:gd name="connsiteY3" fmla="*/ 346182 h 442229"/>
                <a:gd name="connsiteX4" fmla="*/ 13474 w 286757"/>
                <a:gd name="connsiteY4" fmla="*/ 345837 h 442229"/>
                <a:gd name="connsiteX5" fmla="*/ 0 w 286757"/>
                <a:gd name="connsiteY5" fmla="*/ 345837 h 442229"/>
                <a:gd name="connsiteX6" fmla="*/ 0 w 286757"/>
                <a:gd name="connsiteY6" fmla="*/ 99156 h 442229"/>
                <a:gd name="connsiteX7" fmla="*/ 45950 w 286757"/>
                <a:gd name="connsiteY7" fmla="*/ 99156 h 442229"/>
                <a:gd name="connsiteX8" fmla="*/ 118849 w 286757"/>
                <a:gd name="connsiteY8" fmla="*/ 99156 h 442229"/>
                <a:gd name="connsiteX9" fmla="*/ 130941 w 286757"/>
                <a:gd name="connsiteY9" fmla="*/ 96392 h 442229"/>
                <a:gd name="connsiteX10" fmla="*/ 289522 w 286757"/>
                <a:gd name="connsiteY10" fmla="*/ 0 h 442229"/>
                <a:gd name="connsiteX11" fmla="*/ 289867 w 286757"/>
                <a:gd name="connsiteY11" fmla="*/ 442920 h 44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757" h="442229">
                  <a:moveTo>
                    <a:pt x="289867" y="442920"/>
                  </a:moveTo>
                  <a:cubicBezTo>
                    <a:pt x="274666" y="434283"/>
                    <a:pt x="259119" y="425991"/>
                    <a:pt x="244262" y="417008"/>
                  </a:cubicBezTo>
                  <a:cubicBezTo>
                    <a:pt x="207986" y="395242"/>
                    <a:pt x="172055" y="373131"/>
                    <a:pt x="135778" y="351365"/>
                  </a:cubicBezTo>
                  <a:cubicBezTo>
                    <a:pt x="130250" y="348255"/>
                    <a:pt x="123340" y="346182"/>
                    <a:pt x="117122" y="346182"/>
                  </a:cubicBezTo>
                  <a:cubicBezTo>
                    <a:pt x="82572" y="345837"/>
                    <a:pt x="48023" y="345837"/>
                    <a:pt x="13474" y="345837"/>
                  </a:cubicBezTo>
                  <a:cubicBezTo>
                    <a:pt x="9328" y="345837"/>
                    <a:pt x="5182" y="345837"/>
                    <a:pt x="0" y="345837"/>
                  </a:cubicBezTo>
                  <a:cubicBezTo>
                    <a:pt x="0" y="263264"/>
                    <a:pt x="0" y="181729"/>
                    <a:pt x="0" y="99156"/>
                  </a:cubicBezTo>
                  <a:cubicBezTo>
                    <a:pt x="15547" y="99156"/>
                    <a:pt x="30749" y="99156"/>
                    <a:pt x="45950" y="99156"/>
                  </a:cubicBezTo>
                  <a:cubicBezTo>
                    <a:pt x="70135" y="99156"/>
                    <a:pt x="94665" y="99156"/>
                    <a:pt x="118849" y="99156"/>
                  </a:cubicBezTo>
                  <a:cubicBezTo>
                    <a:pt x="122995" y="99156"/>
                    <a:pt x="127832" y="98465"/>
                    <a:pt x="130941" y="96392"/>
                  </a:cubicBezTo>
                  <a:cubicBezTo>
                    <a:pt x="183801" y="64607"/>
                    <a:pt x="236662" y="32131"/>
                    <a:pt x="289522" y="0"/>
                  </a:cubicBezTo>
                  <a:cubicBezTo>
                    <a:pt x="289867" y="147870"/>
                    <a:pt x="289867" y="295395"/>
                    <a:pt x="289867" y="442920"/>
                  </a:cubicBezTo>
                  <a:close/>
                </a:path>
              </a:pathLst>
            </a:custGeom>
            <a:solidFill>
              <a:srgbClr val="000000"/>
            </a:solidFill>
            <a:ln w="3443" cap="flat">
              <a:noFill/>
              <a:prstDash val="solid"/>
              <a:miter/>
            </a:ln>
          </p:spPr>
          <p:txBody>
            <a:bodyPr rtlCol="0" anchor="ctr"/>
            <a:lstStyle/>
            <a:p>
              <a:endParaRPr lang="en-US"/>
            </a:p>
          </p:txBody>
        </p:sp>
        <p:sp>
          <p:nvSpPr>
            <p:cNvPr id="23" name="Freeform: Shape 45">
              <a:extLst>
                <a:ext uri="{FF2B5EF4-FFF2-40B4-BE49-F238E27FC236}">
                  <a16:creationId xmlns:a16="http://schemas.microsoft.com/office/drawing/2014/main" id="{2E8E07C9-4759-FF61-245A-C2C8D5A754B9}"/>
                </a:ext>
              </a:extLst>
            </p:cNvPr>
            <p:cNvSpPr/>
            <p:nvPr/>
          </p:nvSpPr>
          <p:spPr>
            <a:xfrm>
              <a:off x="1016935" y="1911114"/>
              <a:ext cx="51824" cy="51824"/>
            </a:xfrm>
            <a:custGeom>
              <a:avLst/>
              <a:gdLst>
                <a:gd name="connsiteX0" fmla="*/ 52887 w 51823"/>
                <a:gd name="connsiteY0" fmla="*/ 26611 h 51823"/>
                <a:gd name="connsiteX1" fmla="*/ 26284 w 51823"/>
                <a:gd name="connsiteY1" fmla="*/ 52523 h 51823"/>
                <a:gd name="connsiteX2" fmla="*/ 27 w 51823"/>
                <a:gd name="connsiteY2" fmla="*/ 24884 h 51823"/>
                <a:gd name="connsiteX3" fmla="*/ 27321 w 51823"/>
                <a:gd name="connsiteY3" fmla="*/ 8 h 51823"/>
                <a:gd name="connsiteX4" fmla="*/ 52887 w 51823"/>
                <a:gd name="connsiteY4" fmla="*/ 26611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887" y="26611"/>
                  </a:moveTo>
                  <a:cubicBezTo>
                    <a:pt x="52541" y="40776"/>
                    <a:pt x="40104" y="52523"/>
                    <a:pt x="26284" y="52523"/>
                  </a:cubicBezTo>
                  <a:cubicBezTo>
                    <a:pt x="12119" y="52523"/>
                    <a:pt x="-664" y="39049"/>
                    <a:pt x="27" y="24884"/>
                  </a:cubicBezTo>
                  <a:cubicBezTo>
                    <a:pt x="718" y="10373"/>
                    <a:pt x="12810" y="-337"/>
                    <a:pt x="27321" y="8"/>
                  </a:cubicBezTo>
                  <a:cubicBezTo>
                    <a:pt x="41831" y="354"/>
                    <a:pt x="53232" y="12446"/>
                    <a:pt x="52887" y="26611"/>
                  </a:cubicBezTo>
                  <a:close/>
                </a:path>
              </a:pathLst>
            </a:custGeom>
            <a:solidFill>
              <a:srgbClr val="000000"/>
            </a:solidFill>
            <a:ln w="3443" cap="flat">
              <a:noFill/>
              <a:prstDash val="solid"/>
              <a:miter/>
            </a:ln>
          </p:spPr>
          <p:txBody>
            <a:bodyPr rtlCol="0" anchor="ctr"/>
            <a:lstStyle/>
            <a:p>
              <a:endParaRPr lang="en-US"/>
            </a:p>
          </p:txBody>
        </p:sp>
        <p:sp>
          <p:nvSpPr>
            <p:cNvPr id="24" name="Freeform: Shape 46">
              <a:extLst>
                <a:ext uri="{FF2B5EF4-FFF2-40B4-BE49-F238E27FC236}">
                  <a16:creationId xmlns:a16="http://schemas.microsoft.com/office/drawing/2014/main" id="{28A08BF3-03D9-C748-0A25-434E43BC37D0}"/>
                </a:ext>
              </a:extLst>
            </p:cNvPr>
            <p:cNvSpPr/>
            <p:nvPr/>
          </p:nvSpPr>
          <p:spPr>
            <a:xfrm>
              <a:off x="1007281" y="2003369"/>
              <a:ext cx="51824" cy="51824"/>
            </a:xfrm>
            <a:custGeom>
              <a:avLst/>
              <a:gdLst>
                <a:gd name="connsiteX0" fmla="*/ 26610 w 51823"/>
                <a:gd name="connsiteY0" fmla="*/ 0 h 51823"/>
                <a:gd name="connsiteX1" fmla="*/ 52867 w 51823"/>
                <a:gd name="connsiteY1" fmla="*/ 25912 h 51823"/>
                <a:gd name="connsiteX2" fmla="*/ 26955 w 51823"/>
                <a:gd name="connsiteY2" fmla="*/ 52169 h 51823"/>
                <a:gd name="connsiteX3" fmla="*/ 7 w 51823"/>
                <a:gd name="connsiteY3" fmla="*/ 25566 h 51823"/>
                <a:gd name="connsiteX4" fmla="*/ 26610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610" y="0"/>
                  </a:moveTo>
                  <a:cubicBezTo>
                    <a:pt x="41120" y="0"/>
                    <a:pt x="52522" y="11747"/>
                    <a:pt x="52867" y="25912"/>
                  </a:cubicBezTo>
                  <a:cubicBezTo>
                    <a:pt x="52867" y="40422"/>
                    <a:pt x="41466" y="51824"/>
                    <a:pt x="26955" y="52169"/>
                  </a:cubicBezTo>
                  <a:cubicBezTo>
                    <a:pt x="12099" y="52169"/>
                    <a:pt x="-338" y="40077"/>
                    <a:pt x="7" y="25566"/>
                  </a:cubicBezTo>
                  <a:cubicBezTo>
                    <a:pt x="353" y="11747"/>
                    <a:pt x="12445" y="0"/>
                    <a:pt x="26610" y="0"/>
                  </a:cubicBezTo>
                  <a:close/>
                </a:path>
              </a:pathLst>
            </a:custGeom>
            <a:solidFill>
              <a:srgbClr val="000000"/>
            </a:solidFill>
            <a:ln w="3443" cap="flat">
              <a:noFill/>
              <a:prstDash val="solid"/>
              <a:miter/>
            </a:ln>
          </p:spPr>
          <p:txBody>
            <a:bodyPr rtlCol="0" anchor="ctr"/>
            <a:lstStyle/>
            <a:p>
              <a:endParaRPr lang="en-US"/>
            </a:p>
          </p:txBody>
        </p:sp>
        <p:sp>
          <p:nvSpPr>
            <p:cNvPr id="25" name="Freeform: Shape 47">
              <a:extLst>
                <a:ext uri="{FF2B5EF4-FFF2-40B4-BE49-F238E27FC236}">
                  <a16:creationId xmlns:a16="http://schemas.microsoft.com/office/drawing/2014/main" id="{6FAC09DC-879E-2294-8350-806CCC022C6C}"/>
                </a:ext>
              </a:extLst>
            </p:cNvPr>
            <p:cNvSpPr/>
            <p:nvPr/>
          </p:nvSpPr>
          <p:spPr>
            <a:xfrm>
              <a:off x="873921" y="1931161"/>
              <a:ext cx="51824" cy="51824"/>
            </a:xfrm>
            <a:custGeom>
              <a:avLst/>
              <a:gdLst>
                <a:gd name="connsiteX0" fmla="*/ 52522 w 51823"/>
                <a:gd name="connsiteY0" fmla="*/ 26257 h 51823"/>
                <a:gd name="connsiteX1" fmla="*/ 26610 w 51823"/>
                <a:gd name="connsiteY1" fmla="*/ 53206 h 51823"/>
                <a:gd name="connsiteX2" fmla="*/ 7 w 51823"/>
                <a:gd name="connsiteY2" fmla="*/ 26948 h 51823"/>
                <a:gd name="connsiteX3" fmla="*/ 25919 w 51823"/>
                <a:gd name="connsiteY3" fmla="*/ 0 h 51823"/>
                <a:gd name="connsiteX4" fmla="*/ 52522 w 51823"/>
                <a:gd name="connsiteY4" fmla="*/ 26257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522" y="26257"/>
                  </a:moveTo>
                  <a:cubicBezTo>
                    <a:pt x="52868" y="40077"/>
                    <a:pt x="40430" y="52860"/>
                    <a:pt x="26610" y="53206"/>
                  </a:cubicBezTo>
                  <a:cubicBezTo>
                    <a:pt x="12791" y="53551"/>
                    <a:pt x="353" y="41459"/>
                    <a:pt x="7" y="26948"/>
                  </a:cubicBezTo>
                  <a:cubicBezTo>
                    <a:pt x="-338" y="12438"/>
                    <a:pt x="11409" y="345"/>
                    <a:pt x="25919" y="0"/>
                  </a:cubicBezTo>
                  <a:cubicBezTo>
                    <a:pt x="39739" y="0"/>
                    <a:pt x="52177" y="12092"/>
                    <a:pt x="52522" y="26257"/>
                  </a:cubicBezTo>
                  <a:close/>
                </a:path>
              </a:pathLst>
            </a:custGeom>
            <a:solidFill>
              <a:srgbClr val="000000"/>
            </a:solidFill>
            <a:ln w="3443" cap="flat">
              <a:noFill/>
              <a:prstDash val="solid"/>
              <a:miter/>
            </a:ln>
          </p:spPr>
          <p:txBody>
            <a:bodyPr rtlCol="0" anchor="ctr"/>
            <a:lstStyle/>
            <a:p>
              <a:endParaRPr lang="en-US"/>
            </a:p>
          </p:txBody>
        </p:sp>
        <p:sp>
          <p:nvSpPr>
            <p:cNvPr id="26" name="Freeform: Shape 48">
              <a:extLst>
                <a:ext uri="{FF2B5EF4-FFF2-40B4-BE49-F238E27FC236}">
                  <a16:creationId xmlns:a16="http://schemas.microsoft.com/office/drawing/2014/main" id="{FF199CB4-ABC1-AFB5-2AD6-9BAE5656B930}"/>
                </a:ext>
              </a:extLst>
            </p:cNvPr>
            <p:cNvSpPr/>
            <p:nvPr/>
          </p:nvSpPr>
          <p:spPr>
            <a:xfrm>
              <a:off x="936117" y="1861717"/>
              <a:ext cx="51824" cy="51824"/>
            </a:xfrm>
            <a:custGeom>
              <a:avLst/>
              <a:gdLst>
                <a:gd name="connsiteX0" fmla="*/ 26257 w 51823"/>
                <a:gd name="connsiteY0" fmla="*/ 0 h 51823"/>
                <a:gd name="connsiteX1" fmla="*/ 52169 w 51823"/>
                <a:gd name="connsiteY1" fmla="*/ 25912 h 51823"/>
                <a:gd name="connsiteX2" fmla="*/ 25912 w 51823"/>
                <a:gd name="connsiteY2" fmla="*/ 51824 h 51823"/>
                <a:gd name="connsiteX3" fmla="*/ 0 w 51823"/>
                <a:gd name="connsiteY3" fmla="*/ 25221 h 51823"/>
                <a:gd name="connsiteX4" fmla="*/ 26257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257" y="0"/>
                  </a:moveTo>
                  <a:cubicBezTo>
                    <a:pt x="41114" y="0"/>
                    <a:pt x="52169" y="11401"/>
                    <a:pt x="52169" y="25912"/>
                  </a:cubicBezTo>
                  <a:cubicBezTo>
                    <a:pt x="52169" y="40422"/>
                    <a:pt x="40423" y="52169"/>
                    <a:pt x="25912" y="51824"/>
                  </a:cubicBezTo>
                  <a:cubicBezTo>
                    <a:pt x="11401" y="51824"/>
                    <a:pt x="0" y="40077"/>
                    <a:pt x="0" y="25221"/>
                  </a:cubicBezTo>
                  <a:cubicBezTo>
                    <a:pt x="0" y="11056"/>
                    <a:pt x="11401" y="0"/>
                    <a:pt x="26257" y="0"/>
                  </a:cubicBezTo>
                  <a:close/>
                </a:path>
              </a:pathLst>
            </a:custGeom>
            <a:solidFill>
              <a:srgbClr val="000000"/>
            </a:solidFill>
            <a:ln w="3443" cap="flat">
              <a:noFill/>
              <a:prstDash val="solid"/>
              <a:miter/>
            </a:ln>
          </p:spPr>
          <p:txBody>
            <a:bodyPr rtlCol="0" anchor="ctr"/>
            <a:lstStyle/>
            <a:p>
              <a:endParaRPr lang="en-US"/>
            </a:p>
          </p:txBody>
        </p:sp>
        <p:sp>
          <p:nvSpPr>
            <p:cNvPr id="27" name="Freeform: Shape 49">
              <a:extLst>
                <a:ext uri="{FF2B5EF4-FFF2-40B4-BE49-F238E27FC236}">
                  <a16:creationId xmlns:a16="http://schemas.microsoft.com/office/drawing/2014/main" id="{05B3B4E4-EED6-5503-67A6-29730561DC53}"/>
                </a:ext>
              </a:extLst>
            </p:cNvPr>
            <p:cNvSpPr/>
            <p:nvPr/>
          </p:nvSpPr>
          <p:spPr>
            <a:xfrm>
              <a:off x="910543" y="2019944"/>
              <a:ext cx="51824" cy="51824"/>
            </a:xfrm>
            <a:custGeom>
              <a:avLst/>
              <a:gdLst>
                <a:gd name="connsiteX0" fmla="*/ 52177 w 51823"/>
                <a:gd name="connsiteY0" fmla="*/ 25229 h 51823"/>
                <a:gd name="connsiteX1" fmla="*/ 26611 w 51823"/>
                <a:gd name="connsiteY1" fmla="*/ 52177 h 51823"/>
                <a:gd name="connsiteX2" fmla="*/ 8 w 51823"/>
                <a:gd name="connsiteY2" fmla="*/ 26611 h 51823"/>
                <a:gd name="connsiteX3" fmla="*/ 25574 w 51823"/>
                <a:gd name="connsiteY3" fmla="*/ 8 h 51823"/>
                <a:gd name="connsiteX4" fmla="*/ 52177 w 51823"/>
                <a:gd name="connsiteY4" fmla="*/ 25229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177" y="25229"/>
                  </a:moveTo>
                  <a:cubicBezTo>
                    <a:pt x="52522" y="39740"/>
                    <a:pt x="41121" y="51832"/>
                    <a:pt x="26611" y="52177"/>
                  </a:cubicBezTo>
                  <a:cubicBezTo>
                    <a:pt x="12445" y="52523"/>
                    <a:pt x="353" y="40776"/>
                    <a:pt x="8" y="26611"/>
                  </a:cubicBezTo>
                  <a:cubicBezTo>
                    <a:pt x="-338" y="12100"/>
                    <a:pt x="11063" y="354"/>
                    <a:pt x="25574" y="8"/>
                  </a:cubicBezTo>
                  <a:cubicBezTo>
                    <a:pt x="40430" y="-337"/>
                    <a:pt x="51831" y="10373"/>
                    <a:pt x="52177" y="25229"/>
                  </a:cubicBezTo>
                  <a:close/>
                </a:path>
              </a:pathLst>
            </a:custGeom>
            <a:solidFill>
              <a:srgbClr val="000000"/>
            </a:solidFill>
            <a:ln w="3443" cap="flat">
              <a:noFill/>
              <a:prstDash val="solid"/>
              <a:miter/>
            </a:ln>
          </p:spPr>
          <p:txBody>
            <a:bodyPr rtlCol="0" anchor="ctr"/>
            <a:lstStyle/>
            <a:p>
              <a:endParaRPr lang="en-US"/>
            </a:p>
          </p:txBody>
        </p:sp>
        <p:sp>
          <p:nvSpPr>
            <p:cNvPr id="28" name="Freeform: Shape 50">
              <a:extLst>
                <a:ext uri="{FF2B5EF4-FFF2-40B4-BE49-F238E27FC236}">
                  <a16:creationId xmlns:a16="http://schemas.microsoft.com/office/drawing/2014/main" id="{770A2957-BF59-1C7C-DF0A-B4D24E8DB389}"/>
                </a:ext>
              </a:extLst>
            </p:cNvPr>
            <p:cNvSpPr/>
            <p:nvPr/>
          </p:nvSpPr>
          <p:spPr>
            <a:xfrm>
              <a:off x="314233" y="2024789"/>
              <a:ext cx="41459" cy="41459"/>
            </a:xfrm>
            <a:custGeom>
              <a:avLst/>
              <a:gdLst>
                <a:gd name="connsiteX0" fmla="*/ 0 w 41458"/>
                <a:gd name="connsiteY0" fmla="*/ 21766 h 41458"/>
                <a:gd name="connsiteX1" fmla="*/ 21075 w 41458"/>
                <a:gd name="connsiteY1" fmla="*/ 0 h 41458"/>
                <a:gd name="connsiteX2" fmla="*/ 42150 w 41458"/>
                <a:gd name="connsiteY2" fmla="*/ 21075 h 41458"/>
                <a:gd name="connsiteX3" fmla="*/ 20729 w 41458"/>
                <a:gd name="connsiteY3" fmla="*/ 42495 h 41458"/>
                <a:gd name="connsiteX4" fmla="*/ 0 w 41458"/>
                <a:gd name="connsiteY4" fmla="*/ 21766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0" y="21766"/>
                  </a:moveTo>
                  <a:cubicBezTo>
                    <a:pt x="0" y="9674"/>
                    <a:pt x="9328" y="0"/>
                    <a:pt x="21075" y="0"/>
                  </a:cubicBezTo>
                  <a:cubicBezTo>
                    <a:pt x="32131" y="0"/>
                    <a:pt x="41804" y="10019"/>
                    <a:pt x="42150" y="21075"/>
                  </a:cubicBezTo>
                  <a:cubicBezTo>
                    <a:pt x="42495" y="32822"/>
                    <a:pt x="32476" y="42495"/>
                    <a:pt x="20729" y="42495"/>
                  </a:cubicBezTo>
                  <a:cubicBezTo>
                    <a:pt x="8637" y="42495"/>
                    <a:pt x="0" y="33858"/>
                    <a:pt x="0" y="21766"/>
                  </a:cubicBezTo>
                  <a:close/>
                </a:path>
              </a:pathLst>
            </a:custGeom>
            <a:solidFill>
              <a:srgbClr val="000000"/>
            </a:solidFill>
            <a:ln w="3443" cap="flat">
              <a:noFill/>
              <a:prstDash val="solid"/>
              <a:miter/>
            </a:ln>
          </p:spPr>
          <p:txBody>
            <a:bodyPr rtlCol="0" anchor="ctr"/>
            <a:lstStyle/>
            <a:p>
              <a:endParaRPr lang="en-US"/>
            </a:p>
          </p:txBody>
        </p:sp>
        <p:sp>
          <p:nvSpPr>
            <p:cNvPr id="29" name="Freeform: Shape 51">
              <a:extLst>
                <a:ext uri="{FF2B5EF4-FFF2-40B4-BE49-F238E27FC236}">
                  <a16:creationId xmlns:a16="http://schemas.microsoft.com/office/drawing/2014/main" id="{B59E61F8-7C2D-7965-2AB1-1E8D44A63CCA}"/>
                </a:ext>
              </a:extLst>
            </p:cNvPr>
            <p:cNvSpPr/>
            <p:nvPr/>
          </p:nvSpPr>
          <p:spPr>
            <a:xfrm>
              <a:off x="422708" y="2083523"/>
              <a:ext cx="41459" cy="41459"/>
            </a:xfrm>
            <a:custGeom>
              <a:avLst/>
              <a:gdLst>
                <a:gd name="connsiteX0" fmla="*/ 9 w 41458"/>
                <a:gd name="connsiteY0" fmla="*/ 20729 h 41458"/>
                <a:gd name="connsiteX1" fmla="*/ 20393 w 41458"/>
                <a:gd name="connsiteY1" fmla="*/ 0 h 41458"/>
                <a:gd name="connsiteX2" fmla="*/ 42159 w 41458"/>
                <a:gd name="connsiteY2" fmla="*/ 21075 h 41458"/>
                <a:gd name="connsiteX3" fmla="*/ 21084 w 41458"/>
                <a:gd name="connsiteY3" fmla="*/ 42150 h 41458"/>
                <a:gd name="connsiteX4" fmla="*/ 9 w 41458"/>
                <a:gd name="connsiteY4" fmla="*/ 2072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9" y="20729"/>
                  </a:moveTo>
                  <a:cubicBezTo>
                    <a:pt x="9" y="8983"/>
                    <a:pt x="8646" y="0"/>
                    <a:pt x="20393" y="0"/>
                  </a:cubicBezTo>
                  <a:cubicBezTo>
                    <a:pt x="32140" y="0"/>
                    <a:pt x="42504" y="9674"/>
                    <a:pt x="42159" y="21075"/>
                  </a:cubicBezTo>
                  <a:cubicBezTo>
                    <a:pt x="42159" y="32131"/>
                    <a:pt x="32140" y="41804"/>
                    <a:pt x="21084" y="42150"/>
                  </a:cubicBezTo>
                  <a:cubicBezTo>
                    <a:pt x="9337" y="42495"/>
                    <a:pt x="-337" y="32822"/>
                    <a:pt x="9" y="20729"/>
                  </a:cubicBezTo>
                  <a:close/>
                </a:path>
              </a:pathLst>
            </a:custGeom>
            <a:solidFill>
              <a:srgbClr val="000000"/>
            </a:solidFill>
            <a:ln w="3443" cap="flat">
              <a:noFill/>
              <a:prstDash val="solid"/>
              <a:miter/>
            </a:ln>
          </p:spPr>
          <p:txBody>
            <a:bodyPr rtlCol="0" anchor="ctr"/>
            <a:lstStyle/>
            <a:p>
              <a:endParaRPr lang="en-US"/>
            </a:p>
          </p:txBody>
        </p:sp>
        <p:sp>
          <p:nvSpPr>
            <p:cNvPr id="30" name="Freeform: Shape 52">
              <a:extLst>
                <a:ext uri="{FF2B5EF4-FFF2-40B4-BE49-F238E27FC236}">
                  <a16:creationId xmlns:a16="http://schemas.microsoft.com/office/drawing/2014/main" id="{7CFE262B-74A1-F795-0C49-694A9CF51826}"/>
                </a:ext>
              </a:extLst>
            </p:cNvPr>
            <p:cNvSpPr/>
            <p:nvPr/>
          </p:nvSpPr>
          <p:spPr>
            <a:xfrm>
              <a:off x="363629" y="1968119"/>
              <a:ext cx="41459" cy="41459"/>
            </a:xfrm>
            <a:custGeom>
              <a:avLst/>
              <a:gdLst>
                <a:gd name="connsiteX0" fmla="*/ 21084 w 41458"/>
                <a:gd name="connsiteY0" fmla="*/ 9 h 41458"/>
                <a:gd name="connsiteX1" fmla="*/ 42504 w 41458"/>
                <a:gd name="connsiteY1" fmla="*/ 20048 h 41458"/>
                <a:gd name="connsiteX2" fmla="*/ 21775 w 41458"/>
                <a:gd name="connsiteY2" fmla="*/ 42159 h 41458"/>
                <a:gd name="connsiteX3" fmla="*/ 9 w 41458"/>
                <a:gd name="connsiteY3" fmla="*/ 22121 h 41458"/>
                <a:gd name="connsiteX4" fmla="*/ 21084 w 41458"/>
                <a:gd name="connsiteY4" fmla="*/ 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084" y="9"/>
                  </a:moveTo>
                  <a:cubicBezTo>
                    <a:pt x="32485" y="-336"/>
                    <a:pt x="42159" y="8992"/>
                    <a:pt x="42504" y="20048"/>
                  </a:cubicBezTo>
                  <a:cubicBezTo>
                    <a:pt x="42850" y="32140"/>
                    <a:pt x="33867" y="41814"/>
                    <a:pt x="21775" y="42159"/>
                  </a:cubicBezTo>
                  <a:cubicBezTo>
                    <a:pt x="10374" y="42505"/>
                    <a:pt x="700" y="33176"/>
                    <a:pt x="9" y="22121"/>
                  </a:cubicBezTo>
                  <a:cubicBezTo>
                    <a:pt x="-337" y="10720"/>
                    <a:pt x="9337" y="355"/>
                    <a:pt x="21084" y="9"/>
                  </a:cubicBezTo>
                  <a:close/>
                </a:path>
              </a:pathLst>
            </a:custGeom>
            <a:solidFill>
              <a:srgbClr val="000000"/>
            </a:solidFill>
            <a:ln w="3443" cap="flat">
              <a:noFill/>
              <a:prstDash val="solid"/>
              <a:miter/>
            </a:ln>
          </p:spPr>
          <p:txBody>
            <a:bodyPr rtlCol="0" anchor="ctr"/>
            <a:lstStyle/>
            <a:p>
              <a:endParaRPr lang="en-US"/>
            </a:p>
          </p:txBody>
        </p:sp>
        <p:sp>
          <p:nvSpPr>
            <p:cNvPr id="31" name="Freeform: Shape 53">
              <a:extLst>
                <a:ext uri="{FF2B5EF4-FFF2-40B4-BE49-F238E27FC236}">
                  <a16:creationId xmlns:a16="http://schemas.microsoft.com/office/drawing/2014/main" id="{44A2C0D8-8FDE-8179-4C48-1E4E52301386}"/>
                </a:ext>
              </a:extLst>
            </p:cNvPr>
            <p:cNvSpPr/>
            <p:nvPr/>
          </p:nvSpPr>
          <p:spPr>
            <a:xfrm>
              <a:off x="429618" y="2008516"/>
              <a:ext cx="41459" cy="41459"/>
            </a:xfrm>
            <a:custGeom>
              <a:avLst/>
              <a:gdLst>
                <a:gd name="connsiteX0" fmla="*/ 42504 w 41458"/>
                <a:gd name="connsiteY0" fmla="*/ 21455 h 41458"/>
                <a:gd name="connsiteX1" fmla="*/ 21429 w 41458"/>
                <a:gd name="connsiteY1" fmla="*/ 42185 h 41458"/>
                <a:gd name="connsiteX2" fmla="*/ 9 w 41458"/>
                <a:gd name="connsiteY2" fmla="*/ 20764 h 41458"/>
                <a:gd name="connsiteX3" fmla="*/ 22120 w 41458"/>
                <a:gd name="connsiteY3" fmla="*/ 35 h 41458"/>
                <a:gd name="connsiteX4" fmla="*/ 42504 w 41458"/>
                <a:gd name="connsiteY4" fmla="*/ 2145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42504" y="21455"/>
                  </a:moveTo>
                  <a:cubicBezTo>
                    <a:pt x="42159" y="32857"/>
                    <a:pt x="33176" y="42185"/>
                    <a:pt x="21429" y="42185"/>
                  </a:cubicBezTo>
                  <a:cubicBezTo>
                    <a:pt x="9682" y="42185"/>
                    <a:pt x="-337" y="32511"/>
                    <a:pt x="9" y="20764"/>
                  </a:cubicBezTo>
                  <a:cubicBezTo>
                    <a:pt x="354" y="9018"/>
                    <a:pt x="10373" y="-656"/>
                    <a:pt x="22120" y="35"/>
                  </a:cubicBezTo>
                  <a:cubicBezTo>
                    <a:pt x="33867" y="380"/>
                    <a:pt x="42850" y="10054"/>
                    <a:pt x="42504" y="21455"/>
                  </a:cubicBezTo>
                  <a:close/>
                </a:path>
              </a:pathLst>
            </a:custGeom>
            <a:solidFill>
              <a:srgbClr val="000000"/>
            </a:solidFill>
            <a:ln w="3443" cap="flat">
              <a:noFill/>
              <a:prstDash val="solid"/>
              <a:miter/>
            </a:ln>
          </p:spPr>
          <p:txBody>
            <a:bodyPr rtlCol="0" anchor="ctr"/>
            <a:lstStyle/>
            <a:p>
              <a:endParaRPr lang="en-US"/>
            </a:p>
          </p:txBody>
        </p:sp>
        <p:sp>
          <p:nvSpPr>
            <p:cNvPr id="32" name="Freeform: Shape 54">
              <a:extLst>
                <a:ext uri="{FF2B5EF4-FFF2-40B4-BE49-F238E27FC236}">
                  <a16:creationId xmlns:a16="http://schemas.microsoft.com/office/drawing/2014/main" id="{500BE191-34AC-8334-7768-D9DE9192C8E2}"/>
                </a:ext>
              </a:extLst>
            </p:cNvPr>
            <p:cNvSpPr/>
            <p:nvPr/>
          </p:nvSpPr>
          <p:spPr>
            <a:xfrm>
              <a:off x="343254" y="2095951"/>
              <a:ext cx="41459" cy="41459"/>
            </a:xfrm>
            <a:custGeom>
              <a:avLst/>
              <a:gdLst>
                <a:gd name="connsiteX0" fmla="*/ 21766 w 41458"/>
                <a:gd name="connsiteY0" fmla="*/ 42505 h 41458"/>
                <a:gd name="connsiteX1" fmla="*/ 0 w 41458"/>
                <a:gd name="connsiteY1" fmla="*/ 21084 h 41458"/>
                <a:gd name="connsiteX2" fmla="*/ 21075 w 41458"/>
                <a:gd name="connsiteY2" fmla="*/ 9 h 41458"/>
                <a:gd name="connsiteX3" fmla="*/ 42150 w 41458"/>
                <a:gd name="connsiteY3" fmla="*/ 20393 h 41458"/>
                <a:gd name="connsiteX4" fmla="*/ 21766 w 41458"/>
                <a:gd name="connsiteY4" fmla="*/ 4250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766" y="42505"/>
                  </a:moveTo>
                  <a:cubicBezTo>
                    <a:pt x="9674" y="42505"/>
                    <a:pt x="0" y="32831"/>
                    <a:pt x="0" y="21084"/>
                  </a:cubicBezTo>
                  <a:cubicBezTo>
                    <a:pt x="346" y="10029"/>
                    <a:pt x="10019" y="355"/>
                    <a:pt x="21075" y="9"/>
                  </a:cubicBezTo>
                  <a:cubicBezTo>
                    <a:pt x="32131" y="-336"/>
                    <a:pt x="41804" y="8992"/>
                    <a:pt x="42150" y="20393"/>
                  </a:cubicBezTo>
                  <a:cubicBezTo>
                    <a:pt x="42841" y="32831"/>
                    <a:pt x="33858" y="42159"/>
                    <a:pt x="21766" y="42505"/>
                  </a:cubicBezTo>
                  <a:close/>
                </a:path>
              </a:pathLst>
            </a:custGeom>
            <a:solidFill>
              <a:srgbClr val="000000"/>
            </a:solidFill>
            <a:ln w="3443" cap="flat">
              <a:noFill/>
              <a:prstDash val="solid"/>
              <a:miter/>
            </a:ln>
          </p:spPr>
          <p:txBody>
            <a:bodyPr rtlCol="0" anchor="ctr"/>
            <a:lstStyle/>
            <a:p>
              <a:endParaRPr lang="en-US"/>
            </a:p>
          </p:txBody>
        </p:sp>
      </p:grpSp>
      <p:sp>
        <p:nvSpPr>
          <p:cNvPr id="43" name="標題 1">
            <a:extLst>
              <a:ext uri="{FF2B5EF4-FFF2-40B4-BE49-F238E27FC236}">
                <a16:creationId xmlns:a16="http://schemas.microsoft.com/office/drawing/2014/main" id="{CDCA49A7-1017-28FD-38A0-0AACAB1D8F7B}"/>
              </a:ext>
            </a:extLst>
          </p:cNvPr>
          <p:cNvSpPr txBox="1">
            <a:spLocks/>
          </p:cNvSpPr>
          <p:nvPr/>
        </p:nvSpPr>
        <p:spPr>
          <a:xfrm>
            <a:off x="9744498" y="246093"/>
            <a:ext cx="3257958" cy="5790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2200" dirty="0">
                <a:solidFill>
                  <a:schemeClr val="bg1"/>
                </a:solidFill>
                <a:latin typeface="YouYuan" panose="02010509060101010101" pitchFamily="49" charset="-122"/>
                <a:ea typeface="YouYuan" panose="02010509060101010101" pitchFamily="49" charset="-122"/>
              </a:rPr>
              <a:t>講者</a:t>
            </a:r>
            <a:r>
              <a:rPr lang="en-US" altLang="zh-TW" sz="2200" dirty="0">
                <a:solidFill>
                  <a:schemeClr val="bg1"/>
                </a:solidFill>
                <a:latin typeface="YouYuan" panose="02010509060101010101" pitchFamily="49" charset="-122"/>
                <a:ea typeface="YouYuan" panose="02010509060101010101" pitchFamily="49" charset="-122"/>
              </a:rPr>
              <a:t>:</a:t>
            </a:r>
            <a:r>
              <a:rPr lang="zh-TW" altLang="en-US" sz="2200" dirty="0">
                <a:solidFill>
                  <a:schemeClr val="bg1"/>
                </a:solidFill>
                <a:latin typeface="YouYuan" panose="02010509060101010101" pitchFamily="49" charset="-122"/>
                <a:ea typeface="YouYuan" panose="02010509060101010101" pitchFamily="49" charset="-122"/>
              </a:rPr>
              <a:t>劉冠緯</a:t>
            </a:r>
          </a:p>
        </p:txBody>
      </p:sp>
      <p:sp>
        <p:nvSpPr>
          <p:cNvPr id="33" name="標題 1">
            <a:extLst>
              <a:ext uri="{FF2B5EF4-FFF2-40B4-BE49-F238E27FC236}">
                <a16:creationId xmlns:a16="http://schemas.microsoft.com/office/drawing/2014/main" id="{5A1B1FA0-F6E7-41A6-9164-6CD88B89812F}"/>
              </a:ext>
            </a:extLst>
          </p:cNvPr>
          <p:cNvSpPr txBox="1">
            <a:spLocks/>
          </p:cNvSpPr>
          <p:nvPr/>
        </p:nvSpPr>
        <p:spPr>
          <a:xfrm>
            <a:off x="61735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nvGrpSpPr>
          <p:cNvPr id="34" name="群組 33">
            <a:extLst>
              <a:ext uri="{FF2B5EF4-FFF2-40B4-BE49-F238E27FC236}">
                <a16:creationId xmlns:a16="http://schemas.microsoft.com/office/drawing/2014/main" id="{0B5FC35A-6EE6-4FCB-9E37-FCC169CB27A8}"/>
              </a:ext>
            </a:extLst>
          </p:cNvPr>
          <p:cNvGrpSpPr/>
          <p:nvPr/>
        </p:nvGrpSpPr>
        <p:grpSpPr>
          <a:xfrm>
            <a:off x="1" y="-567239"/>
            <a:ext cx="12191999" cy="1407527"/>
            <a:chOff x="-96252" y="-573091"/>
            <a:chExt cx="12191999" cy="1407527"/>
          </a:xfrm>
        </p:grpSpPr>
        <p:grpSp>
          <p:nvGrpSpPr>
            <p:cNvPr id="44" name="群組 43">
              <a:extLst>
                <a:ext uri="{FF2B5EF4-FFF2-40B4-BE49-F238E27FC236}">
                  <a16:creationId xmlns:a16="http://schemas.microsoft.com/office/drawing/2014/main" id="{22605C4A-D71A-4E22-ACEC-6E0DA7ADC27C}"/>
                </a:ext>
              </a:extLst>
            </p:cNvPr>
            <p:cNvGrpSpPr/>
            <p:nvPr/>
          </p:nvGrpSpPr>
          <p:grpSpPr>
            <a:xfrm>
              <a:off x="-96252" y="-219507"/>
              <a:ext cx="12191999" cy="1053943"/>
              <a:chOff x="1" y="-219507"/>
              <a:chExt cx="12191999" cy="1268989"/>
            </a:xfrm>
          </p:grpSpPr>
          <p:sp>
            <p:nvSpPr>
              <p:cNvPr id="46" name="矩形 45">
                <a:extLst>
                  <a:ext uri="{FF2B5EF4-FFF2-40B4-BE49-F238E27FC236}">
                    <a16:creationId xmlns:a16="http://schemas.microsoft.com/office/drawing/2014/main" id="{371C13A5-25EA-46B4-871B-05A7E669E8B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7" name="平行四边形 11">
                <a:extLst>
                  <a:ext uri="{FF2B5EF4-FFF2-40B4-BE49-F238E27FC236}">
                    <a16:creationId xmlns:a16="http://schemas.microsoft.com/office/drawing/2014/main" id="{FBDEB15F-EE3B-40E4-9EC2-674231ABD7E9}"/>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8" name="平行四边形 12">
                <a:extLst>
                  <a:ext uri="{FF2B5EF4-FFF2-40B4-BE49-F238E27FC236}">
                    <a16:creationId xmlns:a16="http://schemas.microsoft.com/office/drawing/2014/main" id="{B0539D64-1397-4EAC-90EF-00803F0038E5}"/>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9" name="平行四边形 13">
                <a:extLst>
                  <a:ext uri="{FF2B5EF4-FFF2-40B4-BE49-F238E27FC236}">
                    <a16:creationId xmlns:a16="http://schemas.microsoft.com/office/drawing/2014/main" id="{9D92D364-BB62-4B86-A2D5-7F66F953745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0" name="平行四边形 21">
                <a:extLst>
                  <a:ext uri="{FF2B5EF4-FFF2-40B4-BE49-F238E27FC236}">
                    <a16:creationId xmlns:a16="http://schemas.microsoft.com/office/drawing/2014/main" id="{DED41DB4-6A96-4279-B3F3-A17C79D35119}"/>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1" name="平行四边形 22">
                <a:extLst>
                  <a:ext uri="{FF2B5EF4-FFF2-40B4-BE49-F238E27FC236}">
                    <a16:creationId xmlns:a16="http://schemas.microsoft.com/office/drawing/2014/main" id="{08D1A026-DFAB-4B1D-B48C-B9F8BFFAC0F0}"/>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45" name="標題 1">
              <a:extLst>
                <a:ext uri="{FF2B5EF4-FFF2-40B4-BE49-F238E27FC236}">
                  <a16:creationId xmlns:a16="http://schemas.microsoft.com/office/drawing/2014/main" id="{9771A5B8-7F22-4D01-930C-F5CDCB59AEF7}"/>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sp>
        <p:nvSpPr>
          <p:cNvPr id="52" name="標題 1">
            <a:extLst>
              <a:ext uri="{FF2B5EF4-FFF2-40B4-BE49-F238E27FC236}">
                <a16:creationId xmlns:a16="http://schemas.microsoft.com/office/drawing/2014/main" id="{F5302DCF-F600-4383-A9F9-C6D84FC6402C}"/>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
        <p:nvSpPr>
          <p:cNvPr id="2" name="標題 1">
            <a:extLst>
              <a:ext uri="{FF2B5EF4-FFF2-40B4-BE49-F238E27FC236}">
                <a16:creationId xmlns:a16="http://schemas.microsoft.com/office/drawing/2014/main" id="{96E68013-48BF-83F4-7280-EA968874BFE5}"/>
              </a:ext>
            </a:extLst>
          </p:cNvPr>
          <p:cNvSpPr txBox="1">
            <a:spLocks/>
          </p:cNvSpPr>
          <p:nvPr/>
        </p:nvSpPr>
        <p:spPr>
          <a:xfrm>
            <a:off x="-624" y="2266726"/>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Yu Mincho" panose="02020400000000000000" pitchFamily="18" charset="-128"/>
                <a:ea typeface="Yu Mincho" panose="02020400000000000000" pitchFamily="18" charset="-128"/>
              </a:rPr>
              <a:t>Take 05 </a:t>
            </a:r>
            <a:r>
              <a:rPr lang="zh-TW" altLang="en-US" b="1" dirty="0">
                <a:latin typeface="Yu Mincho" panose="02020400000000000000" pitchFamily="18" charset="-128"/>
                <a:ea typeface="Yu Mincho" panose="02020400000000000000" pitchFamily="18" charset="-128"/>
              </a:rPr>
              <a:t>機器學習 </a:t>
            </a:r>
            <a:r>
              <a:rPr lang="en-US" altLang="zh-TW" b="1" dirty="0">
                <a:latin typeface="Yu Mincho" panose="02020400000000000000" pitchFamily="18" charset="-128"/>
                <a:ea typeface="Yu Mincho" panose="02020400000000000000" pitchFamily="18" charset="-128"/>
              </a:rPr>
              <a:t>-</a:t>
            </a:r>
            <a:r>
              <a:rPr lang="zh-TW" altLang="en-US" b="1" dirty="0">
                <a:latin typeface="Yu Mincho" panose="02020400000000000000" pitchFamily="18" charset="-128"/>
                <a:ea typeface="Yu Mincho" panose="02020400000000000000" pitchFamily="18" charset="-128"/>
              </a:rPr>
              <a:t> 票房</a:t>
            </a:r>
            <a:r>
              <a:rPr lang="en-US" altLang="zh-TW" b="1" dirty="0">
                <a:latin typeface="Yu Mincho" panose="02020400000000000000" pitchFamily="18" charset="-128"/>
                <a:ea typeface="Yu Mincho" panose="02020400000000000000" pitchFamily="18" charset="-128"/>
              </a:rPr>
              <a:t> </a:t>
            </a:r>
            <a:endParaRPr lang="zh-TW" altLang="en-US" b="1" dirty="0">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831042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群組 71">
            <a:extLst>
              <a:ext uri="{FF2B5EF4-FFF2-40B4-BE49-F238E27FC236}">
                <a16:creationId xmlns:a16="http://schemas.microsoft.com/office/drawing/2014/main" id="{DF0E243A-E7A7-DFF5-52F2-17E243919F26}"/>
              </a:ext>
            </a:extLst>
          </p:cNvPr>
          <p:cNvGrpSpPr/>
          <p:nvPr/>
        </p:nvGrpSpPr>
        <p:grpSpPr>
          <a:xfrm>
            <a:off x="-622300" y="838551"/>
            <a:ext cx="7248693" cy="5965622"/>
            <a:chOff x="-622300" y="838551"/>
            <a:chExt cx="7248693" cy="5965622"/>
          </a:xfrm>
        </p:grpSpPr>
        <p:sp>
          <p:nvSpPr>
            <p:cNvPr id="73" name="箭號: ＞形 72">
              <a:extLst>
                <a:ext uri="{FF2B5EF4-FFF2-40B4-BE49-F238E27FC236}">
                  <a16:creationId xmlns:a16="http://schemas.microsoft.com/office/drawing/2014/main" id="{CC0E8FB0-E448-5F3A-5A78-318D468CDACE}"/>
                </a:ext>
              </a:extLst>
            </p:cNvPr>
            <p:cNvSpPr/>
            <p:nvPr/>
          </p:nvSpPr>
          <p:spPr>
            <a:xfrm rot="5400000">
              <a:off x="-162427" y="3157164"/>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4" name="箭號: 五邊形 73">
              <a:extLst>
                <a:ext uri="{FF2B5EF4-FFF2-40B4-BE49-F238E27FC236}">
                  <a16:creationId xmlns:a16="http://schemas.microsoft.com/office/drawing/2014/main" id="{6D0B5892-787F-3525-08FE-B3C4E94B8463}"/>
                </a:ext>
              </a:extLst>
            </p:cNvPr>
            <p:cNvSpPr/>
            <p:nvPr/>
          </p:nvSpPr>
          <p:spPr>
            <a:xfrm rot="5400000">
              <a:off x="98911" y="1815926"/>
              <a:ext cx="2014003" cy="1623574"/>
            </a:xfrm>
            <a:prstGeom prst="homePlate">
              <a:avLst>
                <a:gd name="adj" fmla="val 50000"/>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5" name="箭號: ＞形 74">
              <a:extLst>
                <a:ext uri="{FF2B5EF4-FFF2-40B4-BE49-F238E27FC236}">
                  <a16:creationId xmlns:a16="http://schemas.microsoft.com/office/drawing/2014/main" id="{B169B5D5-374F-283F-4434-C6598E5B0285}"/>
                </a:ext>
              </a:extLst>
            </p:cNvPr>
            <p:cNvSpPr/>
            <p:nvPr/>
          </p:nvSpPr>
          <p:spPr>
            <a:xfrm rot="5400000">
              <a:off x="-162427" y="4724046"/>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76" name="標題 1">
              <a:extLst>
                <a:ext uri="{FF2B5EF4-FFF2-40B4-BE49-F238E27FC236}">
                  <a16:creationId xmlns:a16="http://schemas.microsoft.com/office/drawing/2014/main" id="{A39EC104-761F-5342-77DD-A0102A15A03A}"/>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latin typeface="YouYuan" panose="02010509060101010101" pitchFamily="49" charset="-122"/>
                  <a:ea typeface="YouYuan" panose="02010509060101010101" pitchFamily="49" charset="-122"/>
                </a:rPr>
                <a:t>特徵處理</a:t>
              </a:r>
            </a:p>
          </p:txBody>
        </p:sp>
        <p:sp>
          <p:nvSpPr>
            <p:cNvPr id="77" name="文字方塊 76">
              <a:extLst>
                <a:ext uri="{FF2B5EF4-FFF2-40B4-BE49-F238E27FC236}">
                  <a16:creationId xmlns:a16="http://schemas.microsoft.com/office/drawing/2014/main" id="{F22F24F6-0CFD-53EB-0C89-13DBAA37E83C}"/>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特徵挑選</a:t>
              </a:r>
            </a:p>
          </p:txBody>
        </p:sp>
        <p:sp>
          <p:nvSpPr>
            <p:cNvPr id="78" name="文字方塊 77">
              <a:extLst>
                <a:ext uri="{FF2B5EF4-FFF2-40B4-BE49-F238E27FC236}">
                  <a16:creationId xmlns:a16="http://schemas.microsoft.com/office/drawing/2014/main" id="{77830506-E9F7-ABF1-03F9-12E4EEB72569}"/>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模型訓練</a:t>
              </a:r>
            </a:p>
          </p:txBody>
        </p:sp>
        <p:sp>
          <p:nvSpPr>
            <p:cNvPr id="79" name="Freeform: Shape 38">
              <a:extLst>
                <a:ext uri="{FF2B5EF4-FFF2-40B4-BE49-F238E27FC236}">
                  <a16:creationId xmlns:a16="http://schemas.microsoft.com/office/drawing/2014/main" id="{56A23B76-979B-A4AF-5411-9DB799C97457}"/>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63</a:t>
            </a:fld>
            <a:endParaRPr lang="zh-TW" altLang="en-US" dirty="0"/>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68" name="圖片 67">
            <a:extLst>
              <a:ext uri="{FF2B5EF4-FFF2-40B4-BE49-F238E27FC236}">
                <a16:creationId xmlns:a16="http://schemas.microsoft.com/office/drawing/2014/main" id="{DCD3B843-FB99-46DA-8E38-C0C57B533FDB}"/>
              </a:ext>
            </a:extLst>
          </p:cNvPr>
          <p:cNvPicPr>
            <a:picLocks noChangeAspect="1"/>
          </p:cNvPicPr>
          <p:nvPr/>
        </p:nvPicPr>
        <p:blipFill rotWithShape="1">
          <a:blip r:embed="rId3"/>
          <a:srcRect l="1967" r="4567" b="1836"/>
          <a:stretch/>
        </p:blipFill>
        <p:spPr>
          <a:xfrm>
            <a:off x="2082454" y="2097449"/>
            <a:ext cx="4879309" cy="2878948"/>
          </a:xfrm>
          <a:prstGeom prst="rect">
            <a:avLst/>
          </a:prstGeom>
          <a:ln w="3175">
            <a:solidFill>
              <a:schemeClr val="tx1"/>
            </a:solidFill>
          </a:ln>
        </p:spPr>
      </p:pic>
      <p:pic>
        <p:nvPicPr>
          <p:cNvPr id="69" name="圖片 68">
            <a:extLst>
              <a:ext uri="{FF2B5EF4-FFF2-40B4-BE49-F238E27FC236}">
                <a16:creationId xmlns:a16="http://schemas.microsoft.com/office/drawing/2014/main" id="{32112C37-BBED-09E3-C529-36700CE128CD}"/>
              </a:ext>
            </a:extLst>
          </p:cNvPr>
          <p:cNvPicPr>
            <a:picLocks noChangeAspect="1"/>
          </p:cNvPicPr>
          <p:nvPr/>
        </p:nvPicPr>
        <p:blipFill rotWithShape="1">
          <a:blip r:embed="rId4"/>
          <a:srcRect l="1146" r="2835" b="1939"/>
          <a:stretch/>
        </p:blipFill>
        <p:spPr>
          <a:xfrm>
            <a:off x="7048581" y="2093396"/>
            <a:ext cx="5065870" cy="2878948"/>
          </a:xfrm>
          <a:prstGeom prst="rect">
            <a:avLst/>
          </a:prstGeom>
          <a:ln w="3175">
            <a:solidFill>
              <a:schemeClr val="tx1"/>
            </a:solidFill>
          </a:ln>
        </p:spPr>
      </p:pic>
      <p:sp>
        <p:nvSpPr>
          <p:cNvPr id="70" name="箭號: 弧形上彎 69">
            <a:extLst>
              <a:ext uri="{FF2B5EF4-FFF2-40B4-BE49-F238E27FC236}">
                <a16:creationId xmlns:a16="http://schemas.microsoft.com/office/drawing/2014/main" id="{FAF8D868-FE05-3340-B091-D5E2070DF3BC}"/>
              </a:ext>
            </a:extLst>
          </p:cNvPr>
          <p:cNvSpPr/>
          <p:nvPr/>
        </p:nvSpPr>
        <p:spPr>
          <a:xfrm>
            <a:off x="6307712" y="5172623"/>
            <a:ext cx="1401187" cy="643977"/>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71" name="語音泡泡: 圓角矩形 70">
            <a:extLst>
              <a:ext uri="{FF2B5EF4-FFF2-40B4-BE49-F238E27FC236}">
                <a16:creationId xmlns:a16="http://schemas.microsoft.com/office/drawing/2014/main" id="{3253FFA7-7FFB-A4EC-284D-DBBD1E3980ED}"/>
              </a:ext>
            </a:extLst>
          </p:cNvPr>
          <p:cNvSpPr/>
          <p:nvPr/>
        </p:nvSpPr>
        <p:spPr>
          <a:xfrm>
            <a:off x="838200" y="4710999"/>
            <a:ext cx="3848959" cy="1913575"/>
          </a:xfrm>
          <a:prstGeom prst="wedgeRoundRectCallout">
            <a:avLst>
              <a:gd name="adj1" fmla="val 85456"/>
              <a:gd name="adj2" fmla="val 1837"/>
              <a:gd name="adj3" fmla="val 16667"/>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b="0" cap="none" spc="0" dirty="0">
                <a:ln w="0"/>
                <a:solidFill>
                  <a:schemeClr val="tx1"/>
                </a:solidFill>
                <a:latin typeface="Yu Mincho" panose="02020400000000000000" pitchFamily="18" charset="-128"/>
                <a:ea typeface="Yu Mincho" panose="02020400000000000000" pitchFamily="18" charset="-128"/>
              </a:rPr>
              <a:t>確認數值型資料</a:t>
            </a:r>
            <a:endParaRPr lang="en-US" altLang="zh-TW" sz="2400" b="0" cap="none" spc="0" dirty="0">
              <a:ln w="0"/>
              <a:solidFill>
                <a:schemeClr val="tx1"/>
              </a:solidFill>
              <a:latin typeface="Yu Mincho" panose="02020400000000000000" pitchFamily="18" charset="-128"/>
              <a:ea typeface="Yu Mincho" panose="02020400000000000000" pitchFamily="18" charset="-128"/>
            </a:endParaRPr>
          </a:p>
          <a:p>
            <a:r>
              <a:rPr lang="zh-TW" altLang="en-US" sz="2400" b="0" cap="none" spc="0" dirty="0">
                <a:ln w="0"/>
                <a:solidFill>
                  <a:schemeClr val="tx1"/>
                </a:solidFill>
                <a:latin typeface="Yu Mincho" panose="02020400000000000000" pitchFamily="18" charset="-128"/>
                <a:ea typeface="Yu Mincho" panose="02020400000000000000" pitchFamily="18" charset="-128"/>
              </a:rPr>
              <a:t>是否符合常態分配</a:t>
            </a:r>
            <a:endParaRPr lang="en-US" altLang="zh-TW" sz="2400" b="0" cap="none" spc="0" dirty="0">
              <a:ln w="0"/>
              <a:solidFill>
                <a:schemeClr val="tx1"/>
              </a:solidFill>
              <a:latin typeface="Yu Mincho" panose="02020400000000000000" pitchFamily="18" charset="-128"/>
              <a:ea typeface="Yu Mincho" panose="02020400000000000000" pitchFamily="18" charset="-128"/>
            </a:endParaRPr>
          </a:p>
          <a:p>
            <a:r>
              <a:rPr lang="zh-TW" altLang="en-US" sz="2400" b="0" cap="none" spc="0" dirty="0">
                <a:ln w="0"/>
                <a:solidFill>
                  <a:schemeClr val="tx1"/>
                </a:solidFill>
                <a:latin typeface="Yu Mincho" panose="02020400000000000000" pitchFamily="18" charset="-128"/>
                <a:ea typeface="Yu Mincho" panose="02020400000000000000" pitchFamily="18" charset="-128"/>
              </a:rPr>
              <a:t>若否進行</a:t>
            </a:r>
            <a:r>
              <a:rPr lang="en-US" altLang="zh-TW" sz="2400" dirty="0">
                <a:ln w="0"/>
                <a:solidFill>
                  <a:schemeClr val="tx1"/>
                </a:solidFill>
                <a:latin typeface="Yu Mincho" panose="02020400000000000000" pitchFamily="18" charset="-128"/>
                <a:ea typeface="Yu Mincho" panose="02020400000000000000" pitchFamily="18" charset="-128"/>
              </a:rPr>
              <a:t>l</a:t>
            </a:r>
            <a:r>
              <a:rPr lang="en-US" altLang="zh-TW" sz="2400" b="0" cap="none" spc="0" dirty="0">
                <a:ln w="0"/>
                <a:solidFill>
                  <a:schemeClr val="tx1"/>
                </a:solidFill>
                <a:latin typeface="Yu Mincho" panose="02020400000000000000" pitchFamily="18" charset="-128"/>
                <a:ea typeface="Yu Mincho" panose="02020400000000000000" pitchFamily="18" charset="-128"/>
              </a:rPr>
              <a:t>og</a:t>
            </a:r>
            <a:r>
              <a:rPr lang="zh-TW" altLang="en-US" sz="2400" b="0" cap="none" spc="0" dirty="0">
                <a:ln w="0"/>
                <a:solidFill>
                  <a:schemeClr val="tx1"/>
                </a:solidFill>
                <a:latin typeface="Yu Mincho" panose="02020400000000000000" pitchFamily="18" charset="-128"/>
                <a:ea typeface="Yu Mincho" panose="02020400000000000000" pitchFamily="18" charset="-128"/>
              </a:rPr>
              <a:t>轉換及標準化</a:t>
            </a:r>
          </a:p>
          <a:p>
            <a:r>
              <a:rPr lang="zh-TW" altLang="en-US" sz="2400" b="1" dirty="0">
                <a:ln w="0"/>
                <a:solidFill>
                  <a:srgbClr val="FF0000"/>
                </a:solidFill>
                <a:latin typeface="Yu Mincho" panose="02020400000000000000" pitchFamily="18" charset="-128"/>
                <a:ea typeface="Yu Mincho" panose="02020400000000000000" pitchFamily="18" charset="-128"/>
              </a:rPr>
              <a:t>範例</a:t>
            </a:r>
            <a:r>
              <a:rPr lang="en-US" altLang="zh-TW" sz="2400" b="1" dirty="0">
                <a:ln w="0"/>
                <a:solidFill>
                  <a:srgbClr val="FF0000"/>
                </a:solidFill>
                <a:latin typeface="Yu Mincho" panose="02020400000000000000" pitchFamily="18" charset="-128"/>
                <a:ea typeface="Yu Mincho" panose="02020400000000000000" pitchFamily="18" charset="-128"/>
              </a:rPr>
              <a:t>:</a:t>
            </a:r>
            <a:r>
              <a:rPr lang="zh-TW" altLang="en-US" sz="2400" b="1" dirty="0">
                <a:ln w="0"/>
                <a:solidFill>
                  <a:srgbClr val="FF0000"/>
                </a:solidFill>
                <a:latin typeface="Yu Mincho" panose="02020400000000000000" pitchFamily="18" charset="-128"/>
                <a:ea typeface="Yu Mincho" panose="02020400000000000000" pitchFamily="18" charset="-128"/>
              </a:rPr>
              <a:t> 預算分佈轉換</a:t>
            </a:r>
            <a:endParaRPr lang="en-US" altLang="zh-TW" sz="2000" b="1" cap="none" spc="0" dirty="0">
              <a:ln w="0"/>
              <a:solidFill>
                <a:srgbClr val="FF0000"/>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1027193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64</a:t>
            </a:fld>
            <a:endParaRPr lang="zh-TW" altLang="en-US"/>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2" name="圖片 1">
            <a:extLst>
              <a:ext uri="{FF2B5EF4-FFF2-40B4-BE49-F238E27FC236}">
                <a16:creationId xmlns:a16="http://schemas.microsoft.com/office/drawing/2014/main" id="{29968FEC-97FA-46E0-468B-0100507659F1}"/>
              </a:ext>
            </a:extLst>
          </p:cNvPr>
          <p:cNvPicPr>
            <a:picLocks noChangeAspect="1"/>
          </p:cNvPicPr>
          <p:nvPr/>
        </p:nvPicPr>
        <p:blipFill>
          <a:blip r:embed="rId3"/>
          <a:stretch>
            <a:fillRect/>
          </a:stretch>
        </p:blipFill>
        <p:spPr>
          <a:xfrm>
            <a:off x="2217188" y="1923101"/>
            <a:ext cx="6490765" cy="2097398"/>
          </a:xfrm>
          <a:prstGeom prst="rect">
            <a:avLst/>
          </a:prstGeom>
          <a:ln w="3175">
            <a:solidFill>
              <a:srgbClr val="000000"/>
            </a:solidFill>
          </a:ln>
        </p:spPr>
      </p:pic>
      <p:sp>
        <p:nvSpPr>
          <p:cNvPr id="3" name="矩形: 圓角 2">
            <a:extLst>
              <a:ext uri="{FF2B5EF4-FFF2-40B4-BE49-F238E27FC236}">
                <a16:creationId xmlns:a16="http://schemas.microsoft.com/office/drawing/2014/main" id="{F4FB029C-B760-8FE7-E3F3-24A721C7FCD0}"/>
              </a:ext>
            </a:extLst>
          </p:cNvPr>
          <p:cNvSpPr/>
          <p:nvPr/>
        </p:nvSpPr>
        <p:spPr>
          <a:xfrm>
            <a:off x="7197124" y="1896563"/>
            <a:ext cx="1510829" cy="2123936"/>
          </a:xfrm>
          <a:prstGeom prst="roundRect">
            <a:avLst>
              <a:gd name="adj" fmla="val 933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ADE9963C-A836-BD9A-7B01-6E0AFD0CF1A0}"/>
              </a:ext>
            </a:extLst>
          </p:cNvPr>
          <p:cNvPicPr>
            <a:picLocks noChangeAspect="1"/>
          </p:cNvPicPr>
          <p:nvPr/>
        </p:nvPicPr>
        <p:blipFill>
          <a:blip r:embed="rId4">
            <a:lum bright="70000" contrast="-70000"/>
          </a:blip>
          <a:stretch>
            <a:fillRect/>
          </a:stretch>
        </p:blipFill>
        <p:spPr>
          <a:xfrm>
            <a:off x="2217188" y="4363340"/>
            <a:ext cx="8509821" cy="1866009"/>
          </a:xfrm>
          <a:prstGeom prst="rect">
            <a:avLst/>
          </a:prstGeom>
          <a:ln w="9525">
            <a:noFill/>
          </a:ln>
        </p:spPr>
      </p:pic>
      <p:sp>
        <p:nvSpPr>
          <p:cNvPr id="6" name="語音泡泡: 圓角矩形 5">
            <a:extLst>
              <a:ext uri="{FF2B5EF4-FFF2-40B4-BE49-F238E27FC236}">
                <a16:creationId xmlns:a16="http://schemas.microsoft.com/office/drawing/2014/main" id="{20016518-48D0-6704-693F-2E2843646AAD}"/>
              </a:ext>
            </a:extLst>
          </p:cNvPr>
          <p:cNvSpPr/>
          <p:nvPr/>
        </p:nvSpPr>
        <p:spPr>
          <a:xfrm>
            <a:off x="7805854" y="4495626"/>
            <a:ext cx="3972453" cy="1799265"/>
          </a:xfrm>
          <a:prstGeom prst="wedgeRoundRectCallout">
            <a:avLst>
              <a:gd name="adj1" fmla="val -39546"/>
              <a:gd name="adj2" fmla="val -71016"/>
              <a:gd name="adj3" fmla="val 16667"/>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ln w="0"/>
                <a:solidFill>
                  <a:schemeClr val="tx1"/>
                </a:solidFill>
                <a:latin typeface="Yu Mincho" panose="02020400000000000000" pitchFamily="18" charset="-128"/>
                <a:ea typeface="Yu Mincho" panose="02020400000000000000" pitchFamily="18" charset="-128"/>
              </a:rPr>
              <a:t>將類別資料進行編碼</a:t>
            </a:r>
            <a:endParaRPr lang="en-US" altLang="zh-TW" sz="2400" dirty="0">
              <a:ln w="0"/>
              <a:solidFill>
                <a:schemeClr val="tx1"/>
              </a:solidFill>
              <a:latin typeface="Yu Mincho" panose="02020400000000000000" pitchFamily="18" charset="-128"/>
              <a:ea typeface="Yu Mincho" panose="02020400000000000000" pitchFamily="18" charset="-128"/>
            </a:endParaRPr>
          </a:p>
          <a:p>
            <a:r>
              <a:rPr lang="zh-TW" altLang="en-US" sz="2400" dirty="0">
                <a:ln w="0"/>
                <a:solidFill>
                  <a:schemeClr val="tx1"/>
                </a:solidFill>
                <a:latin typeface="Yu Mincho" panose="02020400000000000000" pitchFamily="18" charset="-128"/>
                <a:ea typeface="Yu Mincho" panose="02020400000000000000" pitchFamily="18" charset="-128"/>
              </a:rPr>
              <a:t>續集與否</a:t>
            </a:r>
            <a:r>
              <a:rPr lang="en-US" altLang="zh-TW" sz="2400" dirty="0">
                <a:ln w="0"/>
                <a:solidFill>
                  <a:schemeClr val="tx1"/>
                </a:solidFill>
                <a:latin typeface="Yu Mincho" panose="02020400000000000000" pitchFamily="18" charset="-128"/>
                <a:ea typeface="Yu Mincho" panose="02020400000000000000" pitchFamily="18" charset="-128"/>
              </a:rPr>
              <a:t>:</a:t>
            </a:r>
          </a:p>
          <a:p>
            <a:r>
              <a:rPr lang="en-US" altLang="zh-TW" sz="2400" b="1" dirty="0">
                <a:ln w="0"/>
                <a:solidFill>
                  <a:srgbClr val="FF0000"/>
                </a:solidFill>
                <a:latin typeface="Yu Mincho" panose="02020400000000000000" pitchFamily="18" charset="-128"/>
                <a:ea typeface="Yu Mincho" panose="02020400000000000000" pitchFamily="18" charset="-128"/>
              </a:rPr>
              <a:t>True or False =&gt;(0,1</a:t>
            </a:r>
            <a:r>
              <a:rPr lang="zh-TW" altLang="en-US" sz="2400" b="1" dirty="0">
                <a:ln w="0"/>
                <a:solidFill>
                  <a:srgbClr val="FF0000"/>
                </a:solidFill>
                <a:latin typeface="Yu Mincho" panose="02020400000000000000" pitchFamily="18" charset="-128"/>
                <a:ea typeface="Yu Mincho" panose="02020400000000000000" pitchFamily="18" charset="-128"/>
              </a:rPr>
              <a:t>編碼</a:t>
            </a:r>
            <a:r>
              <a:rPr lang="en-US" altLang="zh-TW" sz="2400" b="1" dirty="0">
                <a:ln w="0"/>
                <a:solidFill>
                  <a:srgbClr val="FF0000"/>
                </a:solidFill>
                <a:latin typeface="Yu Mincho" panose="02020400000000000000" pitchFamily="18" charset="-128"/>
                <a:ea typeface="Yu Mincho" panose="02020400000000000000" pitchFamily="18" charset="-128"/>
              </a:rPr>
              <a:t>)</a:t>
            </a:r>
          </a:p>
        </p:txBody>
      </p:sp>
      <p:grpSp>
        <p:nvGrpSpPr>
          <p:cNvPr id="13" name="群組 12">
            <a:extLst>
              <a:ext uri="{FF2B5EF4-FFF2-40B4-BE49-F238E27FC236}">
                <a16:creationId xmlns:a16="http://schemas.microsoft.com/office/drawing/2014/main" id="{8FB6DC6D-E364-1F84-4F0E-9EE413207C8A}"/>
              </a:ext>
            </a:extLst>
          </p:cNvPr>
          <p:cNvGrpSpPr/>
          <p:nvPr/>
        </p:nvGrpSpPr>
        <p:grpSpPr>
          <a:xfrm>
            <a:off x="-622300" y="838551"/>
            <a:ext cx="7248693" cy="5965622"/>
            <a:chOff x="-622300" y="838551"/>
            <a:chExt cx="7248693" cy="5965622"/>
          </a:xfrm>
        </p:grpSpPr>
        <p:sp>
          <p:nvSpPr>
            <p:cNvPr id="57" name="箭號: ＞形 56">
              <a:extLst>
                <a:ext uri="{FF2B5EF4-FFF2-40B4-BE49-F238E27FC236}">
                  <a16:creationId xmlns:a16="http://schemas.microsoft.com/office/drawing/2014/main" id="{1638326C-BB20-01F4-744A-50EEB7A8799F}"/>
                </a:ext>
              </a:extLst>
            </p:cNvPr>
            <p:cNvSpPr/>
            <p:nvPr/>
          </p:nvSpPr>
          <p:spPr>
            <a:xfrm rot="5400000">
              <a:off x="-162427" y="3157164"/>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1" name="箭號: 五邊形 60">
              <a:extLst>
                <a:ext uri="{FF2B5EF4-FFF2-40B4-BE49-F238E27FC236}">
                  <a16:creationId xmlns:a16="http://schemas.microsoft.com/office/drawing/2014/main" id="{2E1DAA87-9F26-8B31-0458-02DF4B8C292D}"/>
                </a:ext>
              </a:extLst>
            </p:cNvPr>
            <p:cNvSpPr/>
            <p:nvPr/>
          </p:nvSpPr>
          <p:spPr>
            <a:xfrm rot="5400000">
              <a:off x="98911" y="1815926"/>
              <a:ext cx="2014003" cy="1623574"/>
            </a:xfrm>
            <a:prstGeom prst="homePlate">
              <a:avLst>
                <a:gd name="adj" fmla="val 50000"/>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8" name="箭號: ＞形 57">
              <a:extLst>
                <a:ext uri="{FF2B5EF4-FFF2-40B4-BE49-F238E27FC236}">
                  <a16:creationId xmlns:a16="http://schemas.microsoft.com/office/drawing/2014/main" id="{83B79EC8-A009-3D01-171B-5039501249E0}"/>
                </a:ext>
              </a:extLst>
            </p:cNvPr>
            <p:cNvSpPr/>
            <p:nvPr/>
          </p:nvSpPr>
          <p:spPr>
            <a:xfrm rot="5400000">
              <a:off x="-162427" y="4724046"/>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63" name="標題 1">
              <a:extLst>
                <a:ext uri="{FF2B5EF4-FFF2-40B4-BE49-F238E27FC236}">
                  <a16:creationId xmlns:a16="http://schemas.microsoft.com/office/drawing/2014/main" id="{B8FE43DB-3FCC-B964-DDBC-C49162AEF79D}"/>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latin typeface="YouYuan" panose="02010509060101010101" pitchFamily="49" charset="-122"/>
                  <a:ea typeface="YouYuan" panose="02010509060101010101" pitchFamily="49" charset="-122"/>
                </a:rPr>
                <a:t>特徵處理</a:t>
              </a:r>
            </a:p>
          </p:txBody>
        </p:sp>
        <p:sp>
          <p:nvSpPr>
            <p:cNvPr id="66" name="文字方塊 65">
              <a:extLst>
                <a:ext uri="{FF2B5EF4-FFF2-40B4-BE49-F238E27FC236}">
                  <a16:creationId xmlns:a16="http://schemas.microsoft.com/office/drawing/2014/main" id="{DCB13E67-0116-A444-5886-BDC3C72ED3CB}"/>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特徵挑選</a:t>
              </a:r>
            </a:p>
          </p:txBody>
        </p:sp>
        <p:sp>
          <p:nvSpPr>
            <p:cNvPr id="67" name="文字方塊 66">
              <a:extLst>
                <a:ext uri="{FF2B5EF4-FFF2-40B4-BE49-F238E27FC236}">
                  <a16:creationId xmlns:a16="http://schemas.microsoft.com/office/drawing/2014/main" id="{AA0CADC4-1A09-FF7D-1E8E-458CAAC90F85}"/>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模型訓練</a:t>
              </a:r>
            </a:p>
          </p:txBody>
        </p:sp>
        <p:sp>
          <p:nvSpPr>
            <p:cNvPr id="12" name="Freeform: Shape 38">
              <a:extLst>
                <a:ext uri="{FF2B5EF4-FFF2-40B4-BE49-F238E27FC236}">
                  <a16:creationId xmlns:a16="http://schemas.microsoft.com/office/drawing/2014/main" id="{75E1655C-2B40-6B72-A570-656D4908BB9D}"/>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Tree>
    <p:extLst>
      <p:ext uri="{BB962C8B-B14F-4D97-AF65-F5344CB8AC3E}">
        <p14:creationId xmlns:p14="http://schemas.microsoft.com/office/powerpoint/2010/main" val="3923819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D847EB37-9A0A-9C36-A681-42F5E0420992}"/>
              </a:ext>
            </a:extLst>
          </p:cNvPr>
          <p:cNvPicPr>
            <a:picLocks noChangeAspect="1"/>
          </p:cNvPicPr>
          <p:nvPr/>
        </p:nvPicPr>
        <p:blipFill>
          <a:blip r:embed="rId3">
            <a:lum bright="70000" contrast="-70000"/>
          </a:blip>
          <a:stretch>
            <a:fillRect/>
          </a:stretch>
        </p:blipFill>
        <p:spPr>
          <a:xfrm>
            <a:off x="2217188" y="1923101"/>
            <a:ext cx="6490765" cy="2097398"/>
          </a:xfrm>
          <a:prstGeom prst="rect">
            <a:avLst/>
          </a:prstGeom>
          <a:ln w="3175">
            <a:solidFill>
              <a:srgbClr val="000000"/>
            </a:solidFill>
          </a:ln>
        </p:spPr>
      </p:pic>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65</a:t>
            </a:fld>
            <a:endParaRPr lang="zh-TW" altLang="en-US"/>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2" name="圖片 1">
            <a:extLst>
              <a:ext uri="{FF2B5EF4-FFF2-40B4-BE49-F238E27FC236}">
                <a16:creationId xmlns:a16="http://schemas.microsoft.com/office/drawing/2014/main" id="{6E41CAB4-21FC-06DA-A3D9-A90BDC192A59}"/>
              </a:ext>
            </a:extLst>
          </p:cNvPr>
          <p:cNvPicPr>
            <a:picLocks noChangeAspect="1"/>
          </p:cNvPicPr>
          <p:nvPr/>
        </p:nvPicPr>
        <p:blipFill>
          <a:blip r:embed="rId4"/>
          <a:stretch>
            <a:fillRect/>
          </a:stretch>
        </p:blipFill>
        <p:spPr>
          <a:xfrm>
            <a:off x="2217188" y="4363339"/>
            <a:ext cx="8509821" cy="1866009"/>
          </a:xfrm>
          <a:prstGeom prst="rect">
            <a:avLst/>
          </a:prstGeom>
          <a:ln w="3175">
            <a:solidFill>
              <a:schemeClr val="tx1"/>
            </a:solidFill>
          </a:ln>
        </p:spPr>
      </p:pic>
      <p:sp>
        <p:nvSpPr>
          <p:cNvPr id="3" name="矩形: 圓角 2">
            <a:extLst>
              <a:ext uri="{FF2B5EF4-FFF2-40B4-BE49-F238E27FC236}">
                <a16:creationId xmlns:a16="http://schemas.microsoft.com/office/drawing/2014/main" id="{B9B723E9-75EB-8B01-6E01-77BF022BC26E}"/>
              </a:ext>
            </a:extLst>
          </p:cNvPr>
          <p:cNvSpPr/>
          <p:nvPr/>
        </p:nvSpPr>
        <p:spPr>
          <a:xfrm>
            <a:off x="6568073" y="4363339"/>
            <a:ext cx="4158936" cy="1853234"/>
          </a:xfrm>
          <a:prstGeom prst="roundRect">
            <a:avLst>
              <a:gd name="adj" fmla="val 933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語音泡泡: 圓角矩形 4">
            <a:extLst>
              <a:ext uri="{FF2B5EF4-FFF2-40B4-BE49-F238E27FC236}">
                <a16:creationId xmlns:a16="http://schemas.microsoft.com/office/drawing/2014/main" id="{DBE067E6-EF7B-404B-1FEC-04DEEC62A126}"/>
              </a:ext>
            </a:extLst>
          </p:cNvPr>
          <p:cNvSpPr/>
          <p:nvPr/>
        </p:nvSpPr>
        <p:spPr>
          <a:xfrm>
            <a:off x="7391400" y="2190691"/>
            <a:ext cx="4556505" cy="1462810"/>
          </a:xfrm>
          <a:prstGeom prst="wedgeRoundRectCallout">
            <a:avLst>
              <a:gd name="adj1" fmla="val -36791"/>
              <a:gd name="adj2" fmla="val 79988"/>
              <a:gd name="adj3" fmla="val 16667"/>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n w="0"/>
                <a:solidFill>
                  <a:schemeClr val="tx1"/>
                </a:solidFill>
                <a:latin typeface="Yu Mincho" panose="02020400000000000000" pitchFamily="18" charset="-128"/>
                <a:ea typeface="Yu Mincho" panose="02020400000000000000" pitchFamily="18" charset="-128"/>
              </a:rPr>
              <a:t>將出現次數資料進行</a:t>
            </a:r>
            <a:r>
              <a:rPr lang="zh-TW" altLang="en-US" sz="2400" b="1" dirty="0">
                <a:ln w="0"/>
                <a:solidFill>
                  <a:srgbClr val="FF0000"/>
                </a:solidFill>
                <a:latin typeface="Yu Mincho" panose="02020400000000000000" pitchFamily="18" charset="-128"/>
                <a:ea typeface="Yu Mincho" panose="02020400000000000000" pitchFamily="18" charset="-128"/>
              </a:rPr>
              <a:t>頻率編碼</a:t>
            </a:r>
            <a:endParaRPr lang="en-US" altLang="zh-TW" sz="2400" b="1" dirty="0">
              <a:ln w="0"/>
              <a:solidFill>
                <a:srgbClr val="FF0000"/>
              </a:solidFill>
              <a:latin typeface="Yu Mincho" panose="02020400000000000000" pitchFamily="18" charset="-128"/>
              <a:ea typeface="Yu Mincho" panose="02020400000000000000" pitchFamily="18" charset="-128"/>
            </a:endParaRPr>
          </a:p>
          <a:p>
            <a:pPr algn="ctr"/>
            <a:r>
              <a:rPr lang="zh-TW" altLang="en-US" sz="2400" b="0" cap="none" spc="0" dirty="0">
                <a:ln w="0"/>
                <a:solidFill>
                  <a:schemeClr val="tx1"/>
                </a:solidFill>
                <a:latin typeface="Yu Mincho" panose="02020400000000000000" pitchFamily="18" charset="-128"/>
                <a:ea typeface="Yu Mincho" panose="02020400000000000000" pitchFamily="18" charset="-128"/>
              </a:rPr>
              <a:t>製片商和電影類別等</a:t>
            </a:r>
            <a:endParaRPr lang="en-US" altLang="zh-TW" sz="2400" b="0" cap="none" spc="0" dirty="0">
              <a:ln w="0"/>
              <a:solidFill>
                <a:schemeClr val="tx1"/>
              </a:solidFill>
              <a:latin typeface="Yu Mincho" panose="02020400000000000000" pitchFamily="18" charset="-128"/>
              <a:ea typeface="Yu Mincho" panose="02020400000000000000" pitchFamily="18" charset="-128"/>
            </a:endParaRPr>
          </a:p>
          <a:p>
            <a:pPr algn="ctr"/>
            <a:r>
              <a:rPr lang="zh-TW" altLang="en-US" sz="2400" b="0" cap="none" spc="0" dirty="0">
                <a:ln w="0"/>
                <a:solidFill>
                  <a:schemeClr val="tx1"/>
                </a:solidFill>
                <a:latin typeface="Yu Mincho" panose="02020400000000000000" pitchFamily="18" charset="-128"/>
                <a:ea typeface="Yu Mincho" panose="02020400000000000000" pitchFamily="18" charset="-128"/>
              </a:rPr>
              <a:t>依造出現頻率進行編碼</a:t>
            </a:r>
            <a:endParaRPr lang="en-US" altLang="zh-TW" sz="2400" dirty="0">
              <a:ln w="0"/>
              <a:solidFill>
                <a:schemeClr val="tx1"/>
              </a:solidFill>
              <a:latin typeface="Yu Mincho" panose="02020400000000000000" pitchFamily="18" charset="-128"/>
              <a:ea typeface="Yu Mincho" panose="02020400000000000000" pitchFamily="18" charset="-128"/>
            </a:endParaRPr>
          </a:p>
        </p:txBody>
      </p:sp>
      <p:grpSp>
        <p:nvGrpSpPr>
          <p:cNvPr id="10" name="群組 9">
            <a:extLst>
              <a:ext uri="{FF2B5EF4-FFF2-40B4-BE49-F238E27FC236}">
                <a16:creationId xmlns:a16="http://schemas.microsoft.com/office/drawing/2014/main" id="{716CF084-4863-9E5F-0240-4F6263258B1D}"/>
              </a:ext>
            </a:extLst>
          </p:cNvPr>
          <p:cNvGrpSpPr/>
          <p:nvPr/>
        </p:nvGrpSpPr>
        <p:grpSpPr>
          <a:xfrm>
            <a:off x="-622300" y="838551"/>
            <a:ext cx="7248693" cy="5965622"/>
            <a:chOff x="-622300" y="838551"/>
            <a:chExt cx="7248693" cy="5965622"/>
          </a:xfrm>
        </p:grpSpPr>
        <p:sp>
          <p:nvSpPr>
            <p:cNvPr id="11" name="箭號: ＞形 10">
              <a:extLst>
                <a:ext uri="{FF2B5EF4-FFF2-40B4-BE49-F238E27FC236}">
                  <a16:creationId xmlns:a16="http://schemas.microsoft.com/office/drawing/2014/main" id="{8F597E29-85A1-E4B0-063F-B6A4D9BDEAD8}"/>
                </a:ext>
              </a:extLst>
            </p:cNvPr>
            <p:cNvSpPr/>
            <p:nvPr/>
          </p:nvSpPr>
          <p:spPr>
            <a:xfrm rot="5400000">
              <a:off x="-162427" y="3157164"/>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箭號: 五邊形 11">
              <a:extLst>
                <a:ext uri="{FF2B5EF4-FFF2-40B4-BE49-F238E27FC236}">
                  <a16:creationId xmlns:a16="http://schemas.microsoft.com/office/drawing/2014/main" id="{B8C08B13-B3C1-ACEC-F897-CB9E6164C866}"/>
                </a:ext>
              </a:extLst>
            </p:cNvPr>
            <p:cNvSpPr/>
            <p:nvPr/>
          </p:nvSpPr>
          <p:spPr>
            <a:xfrm rot="5400000">
              <a:off x="98911" y="1815926"/>
              <a:ext cx="2014003" cy="1623574"/>
            </a:xfrm>
            <a:prstGeom prst="homePlate">
              <a:avLst>
                <a:gd name="adj" fmla="val 50000"/>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箭號: ＞形 12">
              <a:extLst>
                <a:ext uri="{FF2B5EF4-FFF2-40B4-BE49-F238E27FC236}">
                  <a16:creationId xmlns:a16="http://schemas.microsoft.com/office/drawing/2014/main" id="{330B5AE5-03E9-E2CA-FDD7-C5711792D84C}"/>
                </a:ext>
              </a:extLst>
            </p:cNvPr>
            <p:cNvSpPr/>
            <p:nvPr/>
          </p:nvSpPr>
          <p:spPr>
            <a:xfrm rot="5400000">
              <a:off x="-162427" y="4724046"/>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2" name="標題 1">
              <a:extLst>
                <a:ext uri="{FF2B5EF4-FFF2-40B4-BE49-F238E27FC236}">
                  <a16:creationId xmlns:a16="http://schemas.microsoft.com/office/drawing/2014/main" id="{994E3E8B-500E-72E8-6ED5-BD256B72C1D2}"/>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latin typeface="YouYuan" panose="02010509060101010101" pitchFamily="49" charset="-122"/>
                  <a:ea typeface="YouYuan" panose="02010509060101010101" pitchFamily="49" charset="-122"/>
                </a:rPr>
                <a:t>特徵處理</a:t>
              </a:r>
            </a:p>
          </p:txBody>
        </p:sp>
        <p:sp>
          <p:nvSpPr>
            <p:cNvPr id="26" name="文字方塊 25">
              <a:extLst>
                <a:ext uri="{FF2B5EF4-FFF2-40B4-BE49-F238E27FC236}">
                  <a16:creationId xmlns:a16="http://schemas.microsoft.com/office/drawing/2014/main" id="{B0DDBE7B-0B92-33FE-2B56-47905FEC310E}"/>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特徵挑選</a:t>
              </a:r>
            </a:p>
          </p:txBody>
        </p:sp>
        <p:sp>
          <p:nvSpPr>
            <p:cNvPr id="27" name="文字方塊 26">
              <a:extLst>
                <a:ext uri="{FF2B5EF4-FFF2-40B4-BE49-F238E27FC236}">
                  <a16:creationId xmlns:a16="http://schemas.microsoft.com/office/drawing/2014/main" id="{AC650FF8-D21F-552D-95DE-3C93BCC1F85B}"/>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模型訓練</a:t>
              </a:r>
            </a:p>
          </p:txBody>
        </p:sp>
        <p:sp>
          <p:nvSpPr>
            <p:cNvPr id="28" name="Freeform: Shape 38">
              <a:extLst>
                <a:ext uri="{FF2B5EF4-FFF2-40B4-BE49-F238E27FC236}">
                  <a16:creationId xmlns:a16="http://schemas.microsoft.com/office/drawing/2014/main" id="{329F6259-4291-CC54-98D4-8C9E6E8FC83D}"/>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Tree>
    <p:extLst>
      <p:ext uri="{BB962C8B-B14F-4D97-AF65-F5344CB8AC3E}">
        <p14:creationId xmlns:p14="http://schemas.microsoft.com/office/powerpoint/2010/main" val="2290075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a:extLst>
              <a:ext uri="{FF2B5EF4-FFF2-40B4-BE49-F238E27FC236}">
                <a16:creationId xmlns:a16="http://schemas.microsoft.com/office/drawing/2014/main" id="{C54263DB-12EC-60F4-95BB-530A3376B910}"/>
              </a:ext>
            </a:extLst>
          </p:cNvPr>
          <p:cNvGrpSpPr/>
          <p:nvPr/>
        </p:nvGrpSpPr>
        <p:grpSpPr>
          <a:xfrm>
            <a:off x="-622300" y="838551"/>
            <a:ext cx="7248693" cy="5965622"/>
            <a:chOff x="-622300" y="838551"/>
            <a:chExt cx="7248693" cy="5965622"/>
          </a:xfrm>
        </p:grpSpPr>
        <p:sp>
          <p:nvSpPr>
            <p:cNvPr id="10" name="箭號: ＞形 9">
              <a:extLst>
                <a:ext uri="{FF2B5EF4-FFF2-40B4-BE49-F238E27FC236}">
                  <a16:creationId xmlns:a16="http://schemas.microsoft.com/office/drawing/2014/main" id="{835D2B98-3FA8-C42D-9163-C9E617130DB9}"/>
                </a:ext>
              </a:extLst>
            </p:cNvPr>
            <p:cNvSpPr/>
            <p:nvPr/>
          </p:nvSpPr>
          <p:spPr>
            <a:xfrm rot="5400000">
              <a:off x="-162427" y="3157164"/>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1" name="箭號: 五邊形 10">
              <a:extLst>
                <a:ext uri="{FF2B5EF4-FFF2-40B4-BE49-F238E27FC236}">
                  <a16:creationId xmlns:a16="http://schemas.microsoft.com/office/drawing/2014/main" id="{BAC6C3D9-EFAE-080A-0722-1DB8A5D04AED}"/>
                </a:ext>
              </a:extLst>
            </p:cNvPr>
            <p:cNvSpPr/>
            <p:nvPr/>
          </p:nvSpPr>
          <p:spPr>
            <a:xfrm rot="5400000">
              <a:off x="98911" y="1815926"/>
              <a:ext cx="2014003" cy="1623574"/>
            </a:xfrm>
            <a:prstGeom prst="homePlate">
              <a:avLst>
                <a:gd name="adj" fmla="val 50000"/>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箭號: ＞形 11">
              <a:extLst>
                <a:ext uri="{FF2B5EF4-FFF2-40B4-BE49-F238E27FC236}">
                  <a16:creationId xmlns:a16="http://schemas.microsoft.com/office/drawing/2014/main" id="{A0232A7D-EE7A-E637-6209-37184CB8FED0}"/>
                </a:ext>
              </a:extLst>
            </p:cNvPr>
            <p:cNvSpPr/>
            <p:nvPr/>
          </p:nvSpPr>
          <p:spPr>
            <a:xfrm rot="5400000">
              <a:off x="-162427" y="4724046"/>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3" name="標題 1">
              <a:extLst>
                <a:ext uri="{FF2B5EF4-FFF2-40B4-BE49-F238E27FC236}">
                  <a16:creationId xmlns:a16="http://schemas.microsoft.com/office/drawing/2014/main" id="{2723E5B4-14AB-A546-3068-B95C070BDC9A}"/>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latin typeface="YouYuan" panose="02010509060101010101" pitchFamily="49" charset="-122"/>
                  <a:ea typeface="YouYuan" panose="02010509060101010101" pitchFamily="49" charset="-122"/>
                </a:rPr>
                <a:t>特徵處理</a:t>
              </a:r>
            </a:p>
          </p:txBody>
        </p:sp>
        <p:sp>
          <p:nvSpPr>
            <p:cNvPr id="22" name="文字方塊 21">
              <a:extLst>
                <a:ext uri="{FF2B5EF4-FFF2-40B4-BE49-F238E27FC236}">
                  <a16:creationId xmlns:a16="http://schemas.microsoft.com/office/drawing/2014/main" id="{6E15334B-ED81-D537-EBA3-AF32D0072F57}"/>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特徵挑選</a:t>
              </a:r>
            </a:p>
          </p:txBody>
        </p:sp>
        <p:sp>
          <p:nvSpPr>
            <p:cNvPr id="26" name="文字方塊 25">
              <a:extLst>
                <a:ext uri="{FF2B5EF4-FFF2-40B4-BE49-F238E27FC236}">
                  <a16:creationId xmlns:a16="http://schemas.microsoft.com/office/drawing/2014/main" id="{399365F2-3D82-24E7-FD7D-1F311E6E4FCE}"/>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模型訓練</a:t>
              </a:r>
            </a:p>
          </p:txBody>
        </p:sp>
        <p:sp>
          <p:nvSpPr>
            <p:cNvPr id="27" name="Freeform: Shape 38">
              <a:extLst>
                <a:ext uri="{FF2B5EF4-FFF2-40B4-BE49-F238E27FC236}">
                  <a16:creationId xmlns:a16="http://schemas.microsoft.com/office/drawing/2014/main" id="{9E784221-9CF7-56AB-8418-BC68BE9A2C27}"/>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66</a:t>
            </a:fld>
            <a:endParaRPr lang="zh-TW" altLang="en-US"/>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
        <p:nvSpPr>
          <p:cNvPr id="66" name="文字方塊 65">
            <a:extLst>
              <a:ext uri="{FF2B5EF4-FFF2-40B4-BE49-F238E27FC236}">
                <a16:creationId xmlns:a16="http://schemas.microsoft.com/office/drawing/2014/main" id="{DCB13E67-0116-A444-5886-BDC3C72ED3CB}"/>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特徵挑選</a:t>
            </a:r>
          </a:p>
        </p:txBody>
      </p:sp>
      <p:pic>
        <p:nvPicPr>
          <p:cNvPr id="2" name="圖片 1">
            <a:extLst>
              <a:ext uri="{FF2B5EF4-FFF2-40B4-BE49-F238E27FC236}">
                <a16:creationId xmlns:a16="http://schemas.microsoft.com/office/drawing/2014/main" id="{D08E2E60-3B2B-8EEE-DBD4-BA4EC996FD11}"/>
              </a:ext>
            </a:extLst>
          </p:cNvPr>
          <p:cNvPicPr>
            <a:picLocks noChangeAspect="1"/>
          </p:cNvPicPr>
          <p:nvPr/>
        </p:nvPicPr>
        <p:blipFill>
          <a:blip r:embed="rId3"/>
          <a:stretch>
            <a:fillRect/>
          </a:stretch>
        </p:blipFill>
        <p:spPr>
          <a:xfrm>
            <a:off x="4191816" y="1537862"/>
            <a:ext cx="7901837" cy="3737883"/>
          </a:xfrm>
          <a:prstGeom prst="rect">
            <a:avLst/>
          </a:prstGeom>
          <a:ln w="3175">
            <a:solidFill>
              <a:schemeClr val="tx1"/>
            </a:solidFill>
          </a:ln>
        </p:spPr>
      </p:pic>
      <p:graphicFrame>
        <p:nvGraphicFramePr>
          <p:cNvPr id="3" name="表格 2">
            <a:extLst>
              <a:ext uri="{FF2B5EF4-FFF2-40B4-BE49-F238E27FC236}">
                <a16:creationId xmlns:a16="http://schemas.microsoft.com/office/drawing/2014/main" id="{1EC69B91-9DB2-9757-B209-46A535570E85}"/>
              </a:ext>
            </a:extLst>
          </p:cNvPr>
          <p:cNvGraphicFramePr>
            <a:graphicFrameLocks noGrp="1"/>
          </p:cNvGraphicFramePr>
          <p:nvPr>
            <p:extLst>
              <p:ext uri="{D42A27DB-BD31-4B8C-83A1-F6EECF244321}">
                <p14:modId xmlns:p14="http://schemas.microsoft.com/office/powerpoint/2010/main" val="613362696"/>
              </p:ext>
            </p:extLst>
          </p:nvPr>
        </p:nvGraphicFramePr>
        <p:xfrm>
          <a:off x="3310566" y="5425719"/>
          <a:ext cx="8783087" cy="926519"/>
        </p:xfrm>
        <a:graphic>
          <a:graphicData uri="http://schemas.openxmlformats.org/drawingml/2006/table">
            <a:tbl>
              <a:tblPr firstRow="1" bandRow="1">
                <a:tableStyleId>{5C22544A-7EE6-4342-B048-85BDC9FD1C3A}</a:tableStyleId>
              </a:tblPr>
              <a:tblGrid>
                <a:gridCol w="1717110">
                  <a:extLst>
                    <a:ext uri="{9D8B030D-6E8A-4147-A177-3AD203B41FA5}">
                      <a16:colId xmlns:a16="http://schemas.microsoft.com/office/drawing/2014/main" val="2897875188"/>
                    </a:ext>
                  </a:extLst>
                </a:gridCol>
                <a:gridCol w="2011500">
                  <a:extLst>
                    <a:ext uri="{9D8B030D-6E8A-4147-A177-3AD203B41FA5}">
                      <a16:colId xmlns:a16="http://schemas.microsoft.com/office/drawing/2014/main" val="3329064840"/>
                    </a:ext>
                  </a:extLst>
                </a:gridCol>
                <a:gridCol w="1620257">
                  <a:extLst>
                    <a:ext uri="{9D8B030D-6E8A-4147-A177-3AD203B41FA5}">
                      <a16:colId xmlns:a16="http://schemas.microsoft.com/office/drawing/2014/main" val="1960016961"/>
                    </a:ext>
                  </a:extLst>
                </a:gridCol>
                <a:gridCol w="1717110">
                  <a:extLst>
                    <a:ext uri="{9D8B030D-6E8A-4147-A177-3AD203B41FA5}">
                      <a16:colId xmlns:a16="http://schemas.microsoft.com/office/drawing/2014/main" val="2151786597"/>
                    </a:ext>
                  </a:extLst>
                </a:gridCol>
                <a:gridCol w="1717110">
                  <a:extLst>
                    <a:ext uri="{9D8B030D-6E8A-4147-A177-3AD203B41FA5}">
                      <a16:colId xmlns:a16="http://schemas.microsoft.com/office/drawing/2014/main" val="352035648"/>
                    </a:ext>
                  </a:extLst>
                </a:gridCol>
              </a:tblGrid>
              <a:tr h="466454">
                <a:tc>
                  <a:txBody>
                    <a:bodyPr/>
                    <a:lstStyle/>
                    <a:p>
                      <a:pPr algn="ctr"/>
                      <a:r>
                        <a:rPr lang="en-US" altLang="zh-TW" sz="2000" dirty="0"/>
                        <a:t>model</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LinearRegression</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XGBoost</a:t>
                      </a:r>
                      <a:endParaRPr lang="zh-TW" altLang="en-US" sz="2000" dirty="0"/>
                    </a:p>
                  </a:txBody>
                  <a:tcPr/>
                </a:tc>
                <a:tc>
                  <a:txBody>
                    <a:bodyPr/>
                    <a:lstStyle/>
                    <a:p>
                      <a:pPr algn="ctr"/>
                      <a:r>
                        <a:rPr lang="en-US" altLang="zh-TW" sz="2000" b="0" i="0" kern="1200" dirty="0">
                          <a:solidFill>
                            <a:schemeClr val="lt1"/>
                          </a:solidFill>
                          <a:effectLst/>
                          <a:latin typeface="+mn-lt"/>
                          <a:ea typeface="+mn-ea"/>
                          <a:cs typeface="+mn-cs"/>
                        </a:rPr>
                        <a:t>SVM </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DecisionTree</a:t>
                      </a:r>
                      <a:endParaRPr lang="zh-TW" altLang="en-US" sz="2000" dirty="0"/>
                    </a:p>
                  </a:txBody>
                  <a:tcPr/>
                </a:tc>
                <a:extLst>
                  <a:ext uri="{0D108BD9-81ED-4DB2-BD59-A6C34878D82A}">
                    <a16:rowId xmlns:a16="http://schemas.microsoft.com/office/drawing/2014/main" val="3981506066"/>
                  </a:ext>
                </a:extLst>
              </a:tr>
              <a:tr h="460065">
                <a:tc>
                  <a:txBody>
                    <a:bodyPr/>
                    <a:lstStyle/>
                    <a:p>
                      <a:pPr algn="ctr"/>
                      <a:r>
                        <a:rPr lang="en-US" altLang="zh-TW" sz="2400" b="0" cap="none" spc="0" dirty="0">
                          <a:ln w="0"/>
                          <a:solidFill>
                            <a:schemeClr val="tx1"/>
                          </a:solidFill>
                          <a:latin typeface="Yu Mincho" panose="02020400000000000000" pitchFamily="18" charset="-128"/>
                          <a:ea typeface="Yu Mincho" panose="02020400000000000000" pitchFamily="18" charset="-128"/>
                        </a:rPr>
                        <a:t>R</a:t>
                      </a:r>
                      <a:r>
                        <a:rPr lang="en-US" altLang="zh-TW" sz="2400" b="0" cap="none" spc="0" baseline="30000" dirty="0">
                          <a:ln w="0"/>
                          <a:solidFill>
                            <a:schemeClr val="tx1"/>
                          </a:solidFill>
                          <a:latin typeface="Yu Mincho" panose="02020400000000000000" pitchFamily="18" charset="-128"/>
                          <a:ea typeface="Yu Mincho" panose="02020400000000000000" pitchFamily="18" charset="-128"/>
                        </a:rPr>
                        <a:t>2</a:t>
                      </a:r>
                      <a:r>
                        <a:rPr lang="en-US" altLang="zh-TW" sz="2400" b="0" i="0" kern="1200" dirty="0">
                          <a:solidFill>
                            <a:schemeClr val="dk1"/>
                          </a:solidFill>
                          <a:effectLst/>
                          <a:latin typeface="+mn-lt"/>
                          <a:ea typeface="+mn-ea"/>
                          <a:cs typeface="+mn-cs"/>
                        </a:rPr>
                        <a:t> score</a:t>
                      </a:r>
                      <a:endParaRPr lang="zh-TW" altLang="en-US" sz="2400" dirty="0"/>
                    </a:p>
                  </a:txBody>
                  <a:tcPr/>
                </a:tc>
                <a:tc>
                  <a:txBody>
                    <a:bodyPr/>
                    <a:lstStyle/>
                    <a:p>
                      <a:pPr algn="ctr"/>
                      <a:r>
                        <a:rPr lang="en-US" altLang="zh-TW" sz="2400" dirty="0">
                          <a:solidFill>
                            <a:srgbClr val="FF0000"/>
                          </a:solidFill>
                        </a:rPr>
                        <a:t>0.6102</a:t>
                      </a:r>
                      <a:endParaRPr lang="zh-TW" altLang="en-US" sz="2400" dirty="0">
                        <a:solidFill>
                          <a:srgbClr val="FF0000"/>
                        </a:solidFill>
                      </a:endParaRPr>
                    </a:p>
                  </a:txBody>
                  <a:tcPr/>
                </a:tc>
                <a:tc>
                  <a:txBody>
                    <a:bodyPr/>
                    <a:lstStyle/>
                    <a:p>
                      <a:pPr algn="ctr"/>
                      <a:r>
                        <a:rPr lang="en-US" altLang="zh-TW" sz="2400" dirty="0"/>
                        <a:t>0.6047</a:t>
                      </a:r>
                      <a:endParaRPr lang="zh-TW" altLang="en-US" sz="2400" dirty="0"/>
                    </a:p>
                  </a:txBody>
                  <a:tcPr/>
                </a:tc>
                <a:tc>
                  <a:txBody>
                    <a:bodyPr/>
                    <a:lstStyle/>
                    <a:p>
                      <a:pPr algn="ctr"/>
                      <a:r>
                        <a:rPr lang="en-US" altLang="zh-TW" sz="2400" dirty="0"/>
                        <a:t>0.5368</a:t>
                      </a:r>
                      <a:endParaRPr lang="zh-TW" altLang="en-US" sz="2400" dirty="0"/>
                    </a:p>
                  </a:txBody>
                  <a:tcPr/>
                </a:tc>
                <a:tc>
                  <a:txBody>
                    <a:bodyPr/>
                    <a:lstStyle/>
                    <a:p>
                      <a:pPr algn="ctr"/>
                      <a:r>
                        <a:rPr lang="en-US" altLang="zh-TW" sz="2400" dirty="0"/>
                        <a:t>0.2594</a:t>
                      </a:r>
                      <a:endParaRPr lang="zh-TW" altLang="en-US" sz="2400" dirty="0"/>
                    </a:p>
                  </a:txBody>
                  <a:tcPr/>
                </a:tc>
                <a:extLst>
                  <a:ext uri="{0D108BD9-81ED-4DB2-BD59-A6C34878D82A}">
                    <a16:rowId xmlns:a16="http://schemas.microsoft.com/office/drawing/2014/main" val="2687142193"/>
                  </a:ext>
                </a:extLst>
              </a:tr>
            </a:tbl>
          </a:graphicData>
        </a:graphic>
      </p:graphicFrame>
      <p:sp>
        <p:nvSpPr>
          <p:cNvPr id="5" name="語音泡泡: 圓角矩形 4">
            <a:extLst>
              <a:ext uri="{FF2B5EF4-FFF2-40B4-BE49-F238E27FC236}">
                <a16:creationId xmlns:a16="http://schemas.microsoft.com/office/drawing/2014/main" id="{9F8AA1A2-DEDD-EBA1-5610-F18A8DBC2215}"/>
              </a:ext>
            </a:extLst>
          </p:cNvPr>
          <p:cNvSpPr/>
          <p:nvPr/>
        </p:nvSpPr>
        <p:spPr>
          <a:xfrm>
            <a:off x="84095" y="3009900"/>
            <a:ext cx="4107721" cy="2335936"/>
          </a:xfrm>
          <a:prstGeom prst="wedgeRoundRectCallout">
            <a:avLst>
              <a:gd name="adj1" fmla="val 39572"/>
              <a:gd name="adj2" fmla="val 76267"/>
              <a:gd name="adj3" fmla="val 16667"/>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dirty="0">
                <a:ln w="0"/>
                <a:solidFill>
                  <a:schemeClr val="tx1"/>
                </a:solidFill>
                <a:latin typeface="Yu Mincho" panose="02020400000000000000" pitchFamily="18" charset="-128"/>
                <a:ea typeface="Yu Mincho" panose="02020400000000000000" pitchFamily="18" charset="-128"/>
              </a:rPr>
              <a:t>全部特徵放入模型裡訓練</a:t>
            </a:r>
            <a:endParaRPr lang="en-US" altLang="zh-TW" sz="2400" baseline="30000" dirty="0">
              <a:ln w="0"/>
              <a:solidFill>
                <a:schemeClr val="tx1"/>
              </a:solidFill>
              <a:latin typeface="Yu Mincho" panose="02020400000000000000" pitchFamily="18" charset="-128"/>
              <a:ea typeface="Yu Mincho" panose="02020400000000000000" pitchFamily="18" charset="-128"/>
            </a:endParaRPr>
          </a:p>
          <a:p>
            <a:r>
              <a:rPr lang="zh-TW" altLang="en-US" sz="2400" b="0" cap="none" spc="0" dirty="0">
                <a:ln w="0"/>
                <a:solidFill>
                  <a:schemeClr val="tx1"/>
                </a:solidFill>
                <a:latin typeface="Yu Mincho" panose="02020400000000000000" pitchFamily="18" charset="-128"/>
                <a:ea typeface="Yu Mincho" panose="02020400000000000000" pitchFamily="18" charset="-128"/>
              </a:rPr>
              <a:t>評估指</a:t>
            </a:r>
            <a:r>
              <a:rPr lang="zh-TW" altLang="en-US" sz="2400" dirty="0">
                <a:ln w="0"/>
                <a:solidFill>
                  <a:schemeClr val="tx1"/>
                </a:solidFill>
                <a:latin typeface="Yu Mincho" panose="02020400000000000000" pitchFamily="18" charset="-128"/>
                <a:ea typeface="Yu Mincho" panose="02020400000000000000" pitchFamily="18" charset="-128"/>
              </a:rPr>
              <a:t>標使用</a:t>
            </a:r>
            <a:r>
              <a:rPr lang="en-US" altLang="zh-TW" sz="2800" b="1" cap="none" spc="0" dirty="0">
                <a:ln w="0"/>
                <a:solidFill>
                  <a:srgbClr val="FF0000"/>
                </a:solidFill>
                <a:latin typeface="Yu Mincho" panose="02020400000000000000" pitchFamily="18" charset="-128"/>
                <a:ea typeface="Yu Mincho" panose="02020400000000000000" pitchFamily="18" charset="-128"/>
              </a:rPr>
              <a:t>R</a:t>
            </a:r>
            <a:r>
              <a:rPr lang="en-US" altLang="zh-TW" sz="2800" b="1" cap="none" spc="0" baseline="30000" dirty="0">
                <a:ln w="0"/>
                <a:solidFill>
                  <a:srgbClr val="FF0000"/>
                </a:solidFill>
                <a:latin typeface="Yu Mincho" panose="02020400000000000000" pitchFamily="18" charset="-128"/>
                <a:ea typeface="Yu Mincho" panose="02020400000000000000" pitchFamily="18" charset="-128"/>
              </a:rPr>
              <a:t>2</a:t>
            </a:r>
            <a:r>
              <a:rPr lang="en-US" altLang="zh-TW" sz="2800" b="0" cap="none" spc="0" baseline="30000" dirty="0">
                <a:ln w="0"/>
                <a:solidFill>
                  <a:schemeClr val="tx1"/>
                </a:solidFill>
                <a:latin typeface="Yu Mincho" panose="02020400000000000000" pitchFamily="18" charset="-128"/>
                <a:ea typeface="Yu Mincho" panose="02020400000000000000" pitchFamily="18" charset="-128"/>
              </a:rPr>
              <a:t> </a:t>
            </a:r>
            <a:r>
              <a:rPr lang="en-US" altLang="zh-TW" sz="2800" b="1" dirty="0">
                <a:ln w="0"/>
                <a:solidFill>
                  <a:srgbClr val="FF0000"/>
                </a:solidFill>
                <a:latin typeface="Yu Mincho" panose="02020400000000000000" pitchFamily="18" charset="-128"/>
                <a:ea typeface="Yu Mincho" panose="02020400000000000000" pitchFamily="18" charset="-128"/>
              </a:rPr>
              <a:t>Score</a:t>
            </a:r>
          </a:p>
          <a:p>
            <a:endParaRPr lang="en-US" altLang="zh-TW" sz="2800" b="1" dirty="0">
              <a:ln w="0"/>
              <a:solidFill>
                <a:srgbClr val="FF0000"/>
              </a:solidFill>
              <a:latin typeface="Yu Mincho" panose="02020400000000000000" pitchFamily="18" charset="-128"/>
              <a:ea typeface="Yu Mincho" panose="02020400000000000000" pitchFamily="18" charset="-128"/>
            </a:endParaRPr>
          </a:p>
          <a:p>
            <a:r>
              <a:rPr lang="zh-TW" altLang="en-US" sz="2400" dirty="0">
                <a:ln w="0"/>
                <a:solidFill>
                  <a:schemeClr val="tx1"/>
                </a:solidFill>
                <a:latin typeface="Yu Mincho" panose="02020400000000000000" pitchFamily="18" charset="-128"/>
                <a:ea typeface="Yu Mincho" panose="02020400000000000000" pitchFamily="18" charset="-128"/>
              </a:rPr>
              <a:t>選用</a:t>
            </a:r>
            <a:r>
              <a:rPr lang="zh-TW" altLang="en-US" sz="2400" b="0" cap="none" spc="0" dirty="0">
                <a:ln w="0"/>
                <a:solidFill>
                  <a:schemeClr val="tx1"/>
                </a:solidFill>
                <a:latin typeface="Yu Mincho" panose="02020400000000000000" pitchFamily="18" charset="-128"/>
                <a:ea typeface="Yu Mincho" panose="02020400000000000000" pitchFamily="18" charset="-128"/>
              </a:rPr>
              <a:t>特徵預測值的解釋較佳</a:t>
            </a:r>
            <a:endParaRPr lang="en-US" altLang="zh-TW" sz="2400" b="0" cap="none" spc="0" dirty="0">
              <a:ln w="0"/>
              <a:solidFill>
                <a:schemeClr val="tx1"/>
              </a:solidFill>
              <a:latin typeface="Yu Mincho" panose="02020400000000000000" pitchFamily="18" charset="-128"/>
              <a:ea typeface="Yu Mincho" panose="02020400000000000000" pitchFamily="18" charset="-128"/>
            </a:endParaRPr>
          </a:p>
          <a:p>
            <a:r>
              <a:rPr lang="zh-TW" altLang="en-US" sz="2400" b="0" cap="none" spc="0" dirty="0">
                <a:ln w="0"/>
                <a:solidFill>
                  <a:schemeClr val="tx1"/>
                </a:solidFill>
                <a:latin typeface="Yu Mincho" panose="02020400000000000000" pitchFamily="18" charset="-128"/>
                <a:ea typeface="Yu Mincho" panose="02020400000000000000" pitchFamily="18" charset="-128"/>
              </a:rPr>
              <a:t>越靠近</a:t>
            </a:r>
            <a:r>
              <a:rPr lang="en-US" altLang="zh-TW" sz="2400" b="0" cap="none" spc="0" dirty="0">
                <a:ln w="0"/>
                <a:solidFill>
                  <a:schemeClr val="tx1"/>
                </a:solidFill>
                <a:latin typeface="Yu Mincho" panose="02020400000000000000" pitchFamily="18" charset="-128"/>
                <a:ea typeface="Yu Mincho" panose="02020400000000000000" pitchFamily="18" charset="-128"/>
              </a:rPr>
              <a:t>1</a:t>
            </a:r>
            <a:r>
              <a:rPr lang="zh-TW" altLang="en-US" sz="2400" b="0" cap="none" spc="0" dirty="0">
                <a:ln w="0"/>
                <a:solidFill>
                  <a:schemeClr val="tx1"/>
                </a:solidFill>
                <a:latin typeface="Yu Mincho" panose="02020400000000000000" pitchFamily="18" charset="-128"/>
                <a:ea typeface="Yu Mincho" panose="02020400000000000000" pitchFamily="18" charset="-128"/>
              </a:rPr>
              <a:t>越好</a:t>
            </a:r>
            <a:endParaRPr lang="en-US" altLang="zh-TW" sz="2400" b="0" cap="none" spc="0" dirty="0">
              <a:ln w="0"/>
              <a:solidFill>
                <a:schemeClr val="tx1"/>
              </a:solidFill>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26705748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圖片 28">
            <a:extLst>
              <a:ext uri="{FF2B5EF4-FFF2-40B4-BE49-F238E27FC236}">
                <a16:creationId xmlns:a16="http://schemas.microsoft.com/office/drawing/2014/main" id="{05C729DF-8A92-FA4F-9573-729D97CEB079}"/>
              </a:ext>
            </a:extLst>
          </p:cNvPr>
          <p:cNvPicPr>
            <a:picLocks noChangeAspect="1"/>
          </p:cNvPicPr>
          <p:nvPr/>
        </p:nvPicPr>
        <p:blipFill>
          <a:blip r:embed="rId3"/>
          <a:stretch>
            <a:fillRect/>
          </a:stretch>
        </p:blipFill>
        <p:spPr>
          <a:xfrm>
            <a:off x="4191816" y="1537862"/>
            <a:ext cx="7901837" cy="3737883"/>
          </a:xfrm>
          <a:prstGeom prst="rect">
            <a:avLst/>
          </a:prstGeom>
          <a:ln w="3175">
            <a:solidFill>
              <a:schemeClr val="tx1"/>
            </a:solidFill>
          </a:ln>
        </p:spPr>
      </p:pic>
      <p:graphicFrame>
        <p:nvGraphicFramePr>
          <p:cNvPr id="30" name="表格 29">
            <a:extLst>
              <a:ext uri="{FF2B5EF4-FFF2-40B4-BE49-F238E27FC236}">
                <a16:creationId xmlns:a16="http://schemas.microsoft.com/office/drawing/2014/main" id="{374F996B-9B53-E755-98B4-09BE0A49AD9E}"/>
              </a:ext>
            </a:extLst>
          </p:cNvPr>
          <p:cNvGraphicFramePr>
            <a:graphicFrameLocks noGrp="1"/>
          </p:cNvGraphicFramePr>
          <p:nvPr>
            <p:extLst>
              <p:ext uri="{D42A27DB-BD31-4B8C-83A1-F6EECF244321}">
                <p14:modId xmlns:p14="http://schemas.microsoft.com/office/powerpoint/2010/main" val="1151394059"/>
              </p:ext>
            </p:extLst>
          </p:nvPr>
        </p:nvGraphicFramePr>
        <p:xfrm>
          <a:off x="3310566" y="5425719"/>
          <a:ext cx="8783087" cy="926519"/>
        </p:xfrm>
        <a:graphic>
          <a:graphicData uri="http://schemas.openxmlformats.org/drawingml/2006/table">
            <a:tbl>
              <a:tblPr firstRow="1" bandRow="1">
                <a:tableStyleId>{5C22544A-7EE6-4342-B048-85BDC9FD1C3A}</a:tableStyleId>
              </a:tblPr>
              <a:tblGrid>
                <a:gridCol w="1717110">
                  <a:extLst>
                    <a:ext uri="{9D8B030D-6E8A-4147-A177-3AD203B41FA5}">
                      <a16:colId xmlns:a16="http://schemas.microsoft.com/office/drawing/2014/main" val="2897875188"/>
                    </a:ext>
                  </a:extLst>
                </a:gridCol>
                <a:gridCol w="2011500">
                  <a:extLst>
                    <a:ext uri="{9D8B030D-6E8A-4147-A177-3AD203B41FA5}">
                      <a16:colId xmlns:a16="http://schemas.microsoft.com/office/drawing/2014/main" val="3329064840"/>
                    </a:ext>
                  </a:extLst>
                </a:gridCol>
                <a:gridCol w="1620257">
                  <a:extLst>
                    <a:ext uri="{9D8B030D-6E8A-4147-A177-3AD203B41FA5}">
                      <a16:colId xmlns:a16="http://schemas.microsoft.com/office/drawing/2014/main" val="1960016961"/>
                    </a:ext>
                  </a:extLst>
                </a:gridCol>
                <a:gridCol w="1717110">
                  <a:extLst>
                    <a:ext uri="{9D8B030D-6E8A-4147-A177-3AD203B41FA5}">
                      <a16:colId xmlns:a16="http://schemas.microsoft.com/office/drawing/2014/main" val="2151786597"/>
                    </a:ext>
                  </a:extLst>
                </a:gridCol>
                <a:gridCol w="1717110">
                  <a:extLst>
                    <a:ext uri="{9D8B030D-6E8A-4147-A177-3AD203B41FA5}">
                      <a16:colId xmlns:a16="http://schemas.microsoft.com/office/drawing/2014/main" val="352035648"/>
                    </a:ext>
                  </a:extLst>
                </a:gridCol>
              </a:tblGrid>
              <a:tr h="466454">
                <a:tc>
                  <a:txBody>
                    <a:bodyPr/>
                    <a:lstStyle/>
                    <a:p>
                      <a:pPr algn="ctr"/>
                      <a:r>
                        <a:rPr lang="en-US" altLang="zh-TW" sz="2000" dirty="0"/>
                        <a:t>model</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LinearRegression</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XGBoost</a:t>
                      </a:r>
                      <a:endParaRPr lang="zh-TW" altLang="en-US" sz="2000" dirty="0"/>
                    </a:p>
                  </a:txBody>
                  <a:tcPr/>
                </a:tc>
                <a:tc>
                  <a:txBody>
                    <a:bodyPr/>
                    <a:lstStyle/>
                    <a:p>
                      <a:pPr algn="ctr"/>
                      <a:r>
                        <a:rPr lang="en-US" altLang="zh-TW" sz="2000" b="0" i="0" kern="1200" dirty="0">
                          <a:solidFill>
                            <a:schemeClr val="lt1"/>
                          </a:solidFill>
                          <a:effectLst/>
                          <a:latin typeface="+mn-lt"/>
                          <a:ea typeface="+mn-ea"/>
                          <a:cs typeface="+mn-cs"/>
                        </a:rPr>
                        <a:t>SVM </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DecisionTree</a:t>
                      </a:r>
                      <a:endParaRPr lang="zh-TW" altLang="en-US" sz="2000" dirty="0"/>
                    </a:p>
                  </a:txBody>
                  <a:tcPr/>
                </a:tc>
                <a:extLst>
                  <a:ext uri="{0D108BD9-81ED-4DB2-BD59-A6C34878D82A}">
                    <a16:rowId xmlns:a16="http://schemas.microsoft.com/office/drawing/2014/main" val="3981506066"/>
                  </a:ext>
                </a:extLst>
              </a:tr>
              <a:tr h="460065">
                <a:tc>
                  <a:txBody>
                    <a:bodyPr/>
                    <a:lstStyle/>
                    <a:p>
                      <a:pPr algn="ctr"/>
                      <a:r>
                        <a:rPr lang="en-US" altLang="zh-TW" sz="2400" b="0" cap="none" spc="0" dirty="0">
                          <a:ln w="0"/>
                          <a:solidFill>
                            <a:schemeClr val="tx1"/>
                          </a:solidFill>
                          <a:latin typeface="Yu Mincho" panose="02020400000000000000" pitchFamily="18" charset="-128"/>
                          <a:ea typeface="Yu Mincho" panose="02020400000000000000" pitchFamily="18" charset="-128"/>
                        </a:rPr>
                        <a:t>R</a:t>
                      </a:r>
                      <a:r>
                        <a:rPr lang="en-US" altLang="zh-TW" sz="2400" b="0" cap="none" spc="0" baseline="30000" dirty="0">
                          <a:ln w="0"/>
                          <a:solidFill>
                            <a:schemeClr val="tx1"/>
                          </a:solidFill>
                          <a:latin typeface="Yu Mincho" panose="02020400000000000000" pitchFamily="18" charset="-128"/>
                          <a:ea typeface="Yu Mincho" panose="02020400000000000000" pitchFamily="18" charset="-128"/>
                        </a:rPr>
                        <a:t>2</a:t>
                      </a:r>
                      <a:r>
                        <a:rPr lang="en-US" altLang="zh-TW" sz="2400" b="0" i="0" kern="1200" dirty="0">
                          <a:solidFill>
                            <a:schemeClr val="dk1"/>
                          </a:solidFill>
                          <a:effectLst/>
                          <a:latin typeface="+mn-lt"/>
                          <a:ea typeface="+mn-ea"/>
                          <a:cs typeface="+mn-cs"/>
                        </a:rPr>
                        <a:t> score</a:t>
                      </a:r>
                      <a:endParaRPr lang="zh-TW" altLang="en-US" sz="2400" dirty="0"/>
                    </a:p>
                  </a:txBody>
                  <a:tcPr/>
                </a:tc>
                <a:tc>
                  <a:txBody>
                    <a:bodyPr/>
                    <a:lstStyle/>
                    <a:p>
                      <a:pPr algn="ctr"/>
                      <a:r>
                        <a:rPr lang="en-US" altLang="zh-TW" sz="2400" dirty="0">
                          <a:solidFill>
                            <a:srgbClr val="FF0000"/>
                          </a:solidFill>
                        </a:rPr>
                        <a:t>0.6102</a:t>
                      </a:r>
                      <a:endParaRPr lang="zh-TW" altLang="en-US" sz="2400" dirty="0">
                        <a:solidFill>
                          <a:srgbClr val="FF0000"/>
                        </a:solidFill>
                      </a:endParaRPr>
                    </a:p>
                  </a:txBody>
                  <a:tcPr/>
                </a:tc>
                <a:tc>
                  <a:txBody>
                    <a:bodyPr/>
                    <a:lstStyle/>
                    <a:p>
                      <a:pPr algn="ctr"/>
                      <a:r>
                        <a:rPr lang="en-US" altLang="zh-TW" sz="2400" dirty="0"/>
                        <a:t>0.6047</a:t>
                      </a:r>
                      <a:endParaRPr lang="zh-TW" altLang="en-US" sz="2400" dirty="0"/>
                    </a:p>
                  </a:txBody>
                  <a:tcPr/>
                </a:tc>
                <a:tc>
                  <a:txBody>
                    <a:bodyPr/>
                    <a:lstStyle/>
                    <a:p>
                      <a:pPr algn="ctr"/>
                      <a:r>
                        <a:rPr lang="en-US" altLang="zh-TW" sz="2400" dirty="0"/>
                        <a:t>0.5368</a:t>
                      </a:r>
                      <a:endParaRPr lang="zh-TW" altLang="en-US" sz="2400" dirty="0"/>
                    </a:p>
                  </a:txBody>
                  <a:tcPr/>
                </a:tc>
                <a:tc>
                  <a:txBody>
                    <a:bodyPr/>
                    <a:lstStyle/>
                    <a:p>
                      <a:pPr algn="ctr"/>
                      <a:r>
                        <a:rPr lang="en-US" altLang="zh-TW" sz="2400" dirty="0"/>
                        <a:t>0.2594</a:t>
                      </a:r>
                      <a:endParaRPr lang="zh-TW" altLang="en-US" sz="2400" dirty="0"/>
                    </a:p>
                  </a:txBody>
                  <a:tcPr/>
                </a:tc>
                <a:extLst>
                  <a:ext uri="{0D108BD9-81ED-4DB2-BD59-A6C34878D82A}">
                    <a16:rowId xmlns:a16="http://schemas.microsoft.com/office/drawing/2014/main" val="2687142193"/>
                  </a:ext>
                </a:extLst>
              </a:tr>
            </a:tbl>
          </a:graphicData>
        </a:graphic>
      </p:graphicFrame>
      <p:grpSp>
        <p:nvGrpSpPr>
          <p:cNvPr id="10" name="群組 9">
            <a:extLst>
              <a:ext uri="{FF2B5EF4-FFF2-40B4-BE49-F238E27FC236}">
                <a16:creationId xmlns:a16="http://schemas.microsoft.com/office/drawing/2014/main" id="{783AFE99-5006-D8F5-355C-D5A32644E39C}"/>
              </a:ext>
            </a:extLst>
          </p:cNvPr>
          <p:cNvGrpSpPr/>
          <p:nvPr/>
        </p:nvGrpSpPr>
        <p:grpSpPr>
          <a:xfrm>
            <a:off x="-622300" y="838551"/>
            <a:ext cx="7248693" cy="5965622"/>
            <a:chOff x="-622300" y="838551"/>
            <a:chExt cx="7248693" cy="5965622"/>
          </a:xfrm>
        </p:grpSpPr>
        <p:sp>
          <p:nvSpPr>
            <p:cNvPr id="11" name="箭號: ＞形 10">
              <a:extLst>
                <a:ext uri="{FF2B5EF4-FFF2-40B4-BE49-F238E27FC236}">
                  <a16:creationId xmlns:a16="http://schemas.microsoft.com/office/drawing/2014/main" id="{5539445D-9D72-E9EF-3B7C-9B81634A953A}"/>
                </a:ext>
              </a:extLst>
            </p:cNvPr>
            <p:cNvSpPr/>
            <p:nvPr/>
          </p:nvSpPr>
          <p:spPr>
            <a:xfrm rot="5400000">
              <a:off x="-162427" y="3157164"/>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箭號: 五邊形 11">
              <a:extLst>
                <a:ext uri="{FF2B5EF4-FFF2-40B4-BE49-F238E27FC236}">
                  <a16:creationId xmlns:a16="http://schemas.microsoft.com/office/drawing/2014/main" id="{3F296DA6-EFCB-9FAD-39E5-565B239FBEFA}"/>
                </a:ext>
              </a:extLst>
            </p:cNvPr>
            <p:cNvSpPr/>
            <p:nvPr/>
          </p:nvSpPr>
          <p:spPr>
            <a:xfrm rot="5400000">
              <a:off x="98911" y="1815926"/>
              <a:ext cx="2014003" cy="1623574"/>
            </a:xfrm>
            <a:prstGeom prst="homePlate">
              <a:avLst>
                <a:gd name="adj" fmla="val 50000"/>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箭號: ＞形 12">
              <a:extLst>
                <a:ext uri="{FF2B5EF4-FFF2-40B4-BE49-F238E27FC236}">
                  <a16:creationId xmlns:a16="http://schemas.microsoft.com/office/drawing/2014/main" id="{F61709E1-A903-1961-2CF2-0DF8B3601DC0}"/>
                </a:ext>
              </a:extLst>
            </p:cNvPr>
            <p:cNvSpPr/>
            <p:nvPr/>
          </p:nvSpPr>
          <p:spPr>
            <a:xfrm rot="5400000">
              <a:off x="-162427" y="4724046"/>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2" name="標題 1">
              <a:extLst>
                <a:ext uri="{FF2B5EF4-FFF2-40B4-BE49-F238E27FC236}">
                  <a16:creationId xmlns:a16="http://schemas.microsoft.com/office/drawing/2014/main" id="{35AE89D7-158D-0820-A5A8-E931280643CD}"/>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latin typeface="YouYuan" panose="02010509060101010101" pitchFamily="49" charset="-122"/>
                  <a:ea typeface="YouYuan" panose="02010509060101010101" pitchFamily="49" charset="-122"/>
                </a:rPr>
                <a:t>特徵處理</a:t>
              </a:r>
            </a:p>
          </p:txBody>
        </p:sp>
        <p:sp>
          <p:nvSpPr>
            <p:cNvPr id="26" name="文字方塊 25">
              <a:extLst>
                <a:ext uri="{FF2B5EF4-FFF2-40B4-BE49-F238E27FC236}">
                  <a16:creationId xmlns:a16="http://schemas.microsoft.com/office/drawing/2014/main" id="{52A89498-20D0-2C08-7D1D-F38286C9DD47}"/>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特徵挑選</a:t>
              </a:r>
            </a:p>
          </p:txBody>
        </p:sp>
        <p:sp>
          <p:nvSpPr>
            <p:cNvPr id="27" name="文字方塊 26">
              <a:extLst>
                <a:ext uri="{FF2B5EF4-FFF2-40B4-BE49-F238E27FC236}">
                  <a16:creationId xmlns:a16="http://schemas.microsoft.com/office/drawing/2014/main" id="{A943A5EC-A519-16CA-B58F-99ABA738896E}"/>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模型訓練</a:t>
              </a:r>
            </a:p>
          </p:txBody>
        </p:sp>
        <p:sp>
          <p:nvSpPr>
            <p:cNvPr id="28" name="Freeform: Shape 38">
              <a:extLst>
                <a:ext uri="{FF2B5EF4-FFF2-40B4-BE49-F238E27FC236}">
                  <a16:creationId xmlns:a16="http://schemas.microsoft.com/office/drawing/2014/main" id="{130BE810-9161-B833-5EA8-F51BC5212684}"/>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67</a:t>
            </a:fld>
            <a:endParaRPr lang="zh-TW" altLang="en-US"/>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
        <p:nvSpPr>
          <p:cNvPr id="5" name="語音泡泡: 圓角矩形 4">
            <a:extLst>
              <a:ext uri="{FF2B5EF4-FFF2-40B4-BE49-F238E27FC236}">
                <a16:creationId xmlns:a16="http://schemas.microsoft.com/office/drawing/2014/main" id="{FF1EB913-0242-BB14-7B8F-A87B9D819B1B}"/>
              </a:ext>
            </a:extLst>
          </p:cNvPr>
          <p:cNvSpPr/>
          <p:nvPr/>
        </p:nvSpPr>
        <p:spPr>
          <a:xfrm>
            <a:off x="85865" y="3445986"/>
            <a:ext cx="3933723" cy="1800110"/>
          </a:xfrm>
          <a:prstGeom prst="wedgeRoundRectCallout">
            <a:avLst>
              <a:gd name="adj1" fmla="val 67006"/>
              <a:gd name="adj2" fmla="val -35018"/>
              <a:gd name="adj3" fmla="val 16667"/>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b="0" cap="none" spc="0" dirty="0">
                <a:ln w="0"/>
                <a:solidFill>
                  <a:schemeClr val="tx1"/>
                </a:solidFill>
                <a:latin typeface="Yu Mincho" panose="02020400000000000000" pitchFamily="18" charset="-128"/>
                <a:ea typeface="Yu Mincho" panose="02020400000000000000" pitchFamily="18" charset="-128"/>
              </a:rPr>
              <a:t>初步測試結果為</a:t>
            </a:r>
            <a:r>
              <a:rPr lang="en-US" altLang="zh-TW" sz="2800" b="1" cap="none" spc="0" dirty="0" err="1">
                <a:ln w="0"/>
                <a:solidFill>
                  <a:srgbClr val="FF0000"/>
                </a:solidFill>
                <a:latin typeface="Yu Mincho" panose="02020400000000000000" pitchFamily="18" charset="-128"/>
                <a:ea typeface="Yu Mincho" panose="02020400000000000000" pitchFamily="18" charset="-128"/>
              </a:rPr>
              <a:t>LinearRegression</a:t>
            </a:r>
            <a:r>
              <a:rPr lang="zh-TW" altLang="en-US" sz="2800" b="1" cap="none" spc="0" dirty="0">
                <a:ln w="0"/>
                <a:solidFill>
                  <a:srgbClr val="FF0000"/>
                </a:solidFill>
                <a:latin typeface="Yu Mincho" panose="02020400000000000000" pitchFamily="18" charset="-128"/>
                <a:ea typeface="Yu Mincho" panose="02020400000000000000" pitchFamily="18" charset="-128"/>
              </a:rPr>
              <a:t> </a:t>
            </a:r>
            <a:endParaRPr lang="en-US" altLang="zh-TW" sz="2800" b="1" cap="none" spc="0" dirty="0">
              <a:ln w="0"/>
              <a:solidFill>
                <a:srgbClr val="FF0000"/>
              </a:solidFill>
              <a:latin typeface="Yu Mincho" panose="02020400000000000000" pitchFamily="18" charset="-128"/>
              <a:ea typeface="Yu Mincho" panose="02020400000000000000" pitchFamily="18" charset="-128"/>
            </a:endParaRPr>
          </a:p>
          <a:p>
            <a:r>
              <a:rPr lang="en-US" altLang="zh-TW" sz="2400" b="0" cap="none" spc="0" dirty="0">
                <a:ln w="0"/>
                <a:solidFill>
                  <a:schemeClr val="tx1"/>
                </a:solidFill>
                <a:latin typeface="Yu Mincho" panose="02020400000000000000" pitchFamily="18" charset="-128"/>
                <a:ea typeface="Yu Mincho" panose="02020400000000000000" pitchFamily="18" charset="-128"/>
              </a:rPr>
              <a:t>R</a:t>
            </a:r>
            <a:r>
              <a:rPr lang="en-US" altLang="zh-TW" sz="2400" b="0" cap="none" spc="0" baseline="30000" dirty="0">
                <a:ln w="0"/>
                <a:solidFill>
                  <a:schemeClr val="tx1"/>
                </a:solidFill>
                <a:latin typeface="Yu Mincho" panose="02020400000000000000" pitchFamily="18" charset="-128"/>
                <a:ea typeface="Yu Mincho" panose="02020400000000000000" pitchFamily="18" charset="-128"/>
              </a:rPr>
              <a:t>2</a:t>
            </a:r>
            <a:r>
              <a:rPr lang="en-US" altLang="zh-TW" sz="2400" b="0" cap="none" spc="0" dirty="0">
                <a:ln w="0"/>
                <a:solidFill>
                  <a:schemeClr val="tx1"/>
                </a:solidFill>
                <a:latin typeface="Yu Mincho" panose="02020400000000000000" pitchFamily="18" charset="-128"/>
                <a:ea typeface="Yu Mincho" panose="02020400000000000000" pitchFamily="18" charset="-128"/>
              </a:rPr>
              <a:t> Score</a:t>
            </a:r>
            <a:r>
              <a:rPr lang="zh-TW" altLang="en-US" sz="2400" b="0" cap="none" spc="0" dirty="0">
                <a:ln w="0"/>
                <a:solidFill>
                  <a:schemeClr val="tx1"/>
                </a:solidFill>
                <a:latin typeface="Yu Mincho" panose="02020400000000000000" pitchFamily="18" charset="-128"/>
                <a:ea typeface="Yu Mincho" panose="02020400000000000000" pitchFamily="18" charset="-128"/>
              </a:rPr>
              <a:t>最優秀</a:t>
            </a:r>
            <a:endParaRPr lang="en-US" altLang="zh-TW" sz="2400" dirty="0">
              <a:ln w="0"/>
              <a:solidFill>
                <a:schemeClr val="tx1"/>
              </a:solidFill>
              <a:latin typeface="Yu Mincho" panose="02020400000000000000" pitchFamily="18" charset="-128"/>
              <a:ea typeface="Yu Mincho" panose="02020400000000000000" pitchFamily="18" charset="-128"/>
            </a:endParaRPr>
          </a:p>
          <a:p>
            <a:r>
              <a:rPr lang="en-US" altLang="zh-TW" sz="2400" b="0" cap="none" spc="0" dirty="0">
                <a:ln w="0"/>
                <a:solidFill>
                  <a:schemeClr val="tx1"/>
                </a:solidFill>
                <a:latin typeface="Yu Mincho" panose="02020400000000000000" pitchFamily="18" charset="-128"/>
                <a:ea typeface="Yu Mincho" panose="02020400000000000000" pitchFamily="18" charset="-128"/>
              </a:rPr>
              <a:t>R</a:t>
            </a:r>
            <a:r>
              <a:rPr lang="en-US" altLang="zh-TW" sz="2400" b="0" cap="none" spc="0" baseline="30000" dirty="0">
                <a:ln w="0"/>
                <a:solidFill>
                  <a:schemeClr val="tx1"/>
                </a:solidFill>
                <a:latin typeface="Yu Mincho" panose="02020400000000000000" pitchFamily="18" charset="-128"/>
                <a:ea typeface="Yu Mincho" panose="02020400000000000000" pitchFamily="18" charset="-128"/>
              </a:rPr>
              <a:t>2</a:t>
            </a:r>
            <a:r>
              <a:rPr lang="en-US" altLang="zh-TW" sz="2400" b="0" cap="none" spc="0" dirty="0">
                <a:ln w="0"/>
                <a:solidFill>
                  <a:schemeClr val="tx1"/>
                </a:solidFill>
                <a:latin typeface="Yu Mincho" panose="02020400000000000000" pitchFamily="18" charset="-128"/>
                <a:ea typeface="Yu Mincho" panose="02020400000000000000" pitchFamily="18" charset="-128"/>
              </a:rPr>
              <a:t> Score</a:t>
            </a:r>
            <a:r>
              <a:rPr lang="zh-TW" altLang="en-US" sz="2400" dirty="0">
                <a:ln w="0"/>
                <a:solidFill>
                  <a:schemeClr val="tx1"/>
                </a:solidFill>
                <a:latin typeface="Yu Mincho" panose="02020400000000000000" pitchFamily="18" charset="-128"/>
                <a:ea typeface="Yu Mincho" panose="02020400000000000000" pitchFamily="18" charset="-128"/>
              </a:rPr>
              <a:t>越接近</a:t>
            </a:r>
            <a:r>
              <a:rPr lang="en-US" altLang="zh-TW" sz="2400" dirty="0">
                <a:ln w="0"/>
                <a:solidFill>
                  <a:schemeClr val="tx1"/>
                </a:solidFill>
                <a:latin typeface="Yu Mincho" panose="02020400000000000000" pitchFamily="18" charset="-128"/>
                <a:ea typeface="Yu Mincho" panose="02020400000000000000" pitchFamily="18" charset="-128"/>
              </a:rPr>
              <a:t>1</a:t>
            </a:r>
            <a:r>
              <a:rPr lang="zh-TW" altLang="en-US" sz="2400" dirty="0">
                <a:ln w="0"/>
                <a:solidFill>
                  <a:schemeClr val="tx1"/>
                </a:solidFill>
                <a:latin typeface="Yu Mincho" panose="02020400000000000000" pitchFamily="18" charset="-128"/>
                <a:ea typeface="Yu Mincho" panose="02020400000000000000" pitchFamily="18" charset="-128"/>
              </a:rPr>
              <a:t>越佳</a:t>
            </a:r>
            <a:endParaRPr lang="en-US" altLang="zh-TW" sz="2400" b="0" cap="none" spc="0" dirty="0">
              <a:ln w="0"/>
              <a:solidFill>
                <a:schemeClr val="tx1"/>
              </a:solidFill>
              <a:latin typeface="Yu Mincho" panose="02020400000000000000" pitchFamily="18" charset="-128"/>
              <a:ea typeface="Yu Mincho" panose="02020400000000000000" pitchFamily="18" charset="-128"/>
            </a:endParaRPr>
          </a:p>
        </p:txBody>
      </p:sp>
      <p:pic>
        <p:nvPicPr>
          <p:cNvPr id="6" name="圖片 5">
            <a:extLst>
              <a:ext uri="{FF2B5EF4-FFF2-40B4-BE49-F238E27FC236}">
                <a16:creationId xmlns:a16="http://schemas.microsoft.com/office/drawing/2014/main" id="{A02A568E-C829-0FD6-3F03-E98A98F22D0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20791068">
            <a:off x="4862782" y="3281841"/>
            <a:ext cx="1313007" cy="1313007"/>
          </a:xfrm>
          <a:prstGeom prst="rect">
            <a:avLst/>
          </a:prstGeom>
          <a:ln w="28575">
            <a:noFill/>
          </a:ln>
        </p:spPr>
      </p:pic>
    </p:spTree>
    <p:extLst>
      <p:ext uri="{BB962C8B-B14F-4D97-AF65-F5344CB8AC3E}">
        <p14:creationId xmlns:p14="http://schemas.microsoft.com/office/powerpoint/2010/main" val="402369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68</a:t>
            </a:fld>
            <a:endParaRPr lang="zh-TW" altLang="en-US"/>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2" name="圖片 1">
            <a:extLst>
              <a:ext uri="{FF2B5EF4-FFF2-40B4-BE49-F238E27FC236}">
                <a16:creationId xmlns:a16="http://schemas.microsoft.com/office/drawing/2014/main" id="{DC906BBD-D002-C61F-8898-AF90755D1A94}"/>
              </a:ext>
            </a:extLst>
          </p:cNvPr>
          <p:cNvPicPr>
            <a:picLocks noChangeAspect="1"/>
          </p:cNvPicPr>
          <p:nvPr/>
        </p:nvPicPr>
        <p:blipFill>
          <a:blip r:embed="rId3"/>
          <a:stretch>
            <a:fillRect/>
          </a:stretch>
        </p:blipFill>
        <p:spPr>
          <a:xfrm>
            <a:off x="5794321" y="1437888"/>
            <a:ext cx="6034651" cy="4839235"/>
          </a:xfrm>
          <a:prstGeom prst="rect">
            <a:avLst/>
          </a:prstGeom>
          <a:ln w="3175">
            <a:solidFill>
              <a:schemeClr val="tx1"/>
            </a:solidFill>
          </a:ln>
        </p:spPr>
      </p:pic>
      <p:sp>
        <p:nvSpPr>
          <p:cNvPr id="3" name="語音泡泡: 圓角矩形 2">
            <a:extLst>
              <a:ext uri="{FF2B5EF4-FFF2-40B4-BE49-F238E27FC236}">
                <a16:creationId xmlns:a16="http://schemas.microsoft.com/office/drawing/2014/main" id="{BCAEAB15-4559-585E-9DA8-6CAF421D4FFB}"/>
              </a:ext>
            </a:extLst>
          </p:cNvPr>
          <p:cNvSpPr/>
          <p:nvPr/>
        </p:nvSpPr>
        <p:spPr>
          <a:xfrm>
            <a:off x="2497873" y="2902753"/>
            <a:ext cx="3094937" cy="2235374"/>
          </a:xfrm>
          <a:prstGeom prst="wedgeRoundRectCallout">
            <a:avLst>
              <a:gd name="adj1" fmla="val 58926"/>
              <a:gd name="adj2" fmla="val 67660"/>
              <a:gd name="adj3" fmla="val 16667"/>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rPr>
              <a:t>挑掉主要特徵</a:t>
            </a:r>
            <a:endParaRPr lang="en-US" altLang="zh-TW" sz="2800" dirty="0">
              <a:solidFill>
                <a:schemeClr val="tx1"/>
              </a:solidFill>
            </a:endParaRPr>
          </a:p>
          <a:p>
            <a:pPr algn="ctr"/>
            <a:r>
              <a:rPr lang="zh-TW" altLang="en-US" sz="3200" b="1" dirty="0">
                <a:solidFill>
                  <a:srgbClr val="FF0000"/>
                </a:solidFill>
              </a:rPr>
              <a:t>預算 </a:t>
            </a:r>
            <a:r>
              <a:rPr lang="en-US" altLang="zh-TW" sz="3200" b="1" dirty="0">
                <a:solidFill>
                  <a:srgbClr val="FF0000"/>
                </a:solidFill>
              </a:rPr>
              <a:t>vs</a:t>
            </a:r>
            <a:r>
              <a:rPr lang="zh-TW" altLang="en-US" sz="3200" b="1" dirty="0">
                <a:solidFill>
                  <a:srgbClr val="FF0000"/>
                </a:solidFill>
              </a:rPr>
              <a:t> 票房</a:t>
            </a:r>
            <a:endParaRPr lang="en-US" altLang="zh-TW" sz="3200" b="1" dirty="0">
              <a:solidFill>
                <a:srgbClr val="FF0000"/>
              </a:solidFill>
            </a:endParaRPr>
          </a:p>
          <a:p>
            <a:pPr algn="ctr"/>
            <a:r>
              <a:rPr lang="zh-TW" altLang="en-US" sz="2400" dirty="0">
                <a:solidFill>
                  <a:schemeClr val="tx1"/>
                </a:solidFill>
              </a:rPr>
              <a:t>有高度相關性</a:t>
            </a:r>
            <a:endParaRPr lang="en-US" altLang="zh-TW" sz="2400" dirty="0">
              <a:solidFill>
                <a:schemeClr val="tx1"/>
              </a:solidFill>
            </a:endParaRPr>
          </a:p>
          <a:p>
            <a:pPr algn="ctr"/>
            <a:r>
              <a:rPr lang="zh-TW" altLang="en-US" sz="2400" dirty="0">
                <a:solidFill>
                  <a:schemeClr val="tx1"/>
                </a:solidFill>
              </a:rPr>
              <a:t>推論出預算對票房</a:t>
            </a:r>
            <a:endParaRPr lang="en-US" altLang="zh-TW" sz="2400" dirty="0">
              <a:solidFill>
                <a:schemeClr val="tx1"/>
              </a:solidFill>
            </a:endParaRPr>
          </a:p>
          <a:p>
            <a:pPr algn="ctr"/>
            <a:r>
              <a:rPr lang="zh-TW" altLang="en-US" sz="2400" dirty="0">
                <a:solidFill>
                  <a:schemeClr val="tx1"/>
                </a:solidFill>
              </a:rPr>
              <a:t>有很大的影響</a:t>
            </a:r>
          </a:p>
        </p:txBody>
      </p:sp>
      <p:pic>
        <p:nvPicPr>
          <p:cNvPr id="5" name="圖片 4">
            <a:extLst>
              <a:ext uri="{FF2B5EF4-FFF2-40B4-BE49-F238E27FC236}">
                <a16:creationId xmlns:a16="http://schemas.microsoft.com/office/drawing/2014/main" id="{14DBD282-098D-242E-D5DD-2CE52D83B57D}"/>
              </a:ext>
            </a:extLst>
          </p:cNvPr>
          <p:cNvPicPr>
            <a:picLocks noChangeAspect="1"/>
          </p:cNvPicPr>
          <p:nvPr/>
        </p:nvPicPr>
        <p:blipFill rotWithShape="1">
          <a:blip r:embed="rId3"/>
          <a:srcRect l="13269" t="80295" r="81973" b="14540"/>
          <a:stretch/>
        </p:blipFill>
        <p:spPr>
          <a:xfrm>
            <a:off x="6550586" y="4886438"/>
            <a:ext cx="797178" cy="693897"/>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圖片 5">
            <a:extLst>
              <a:ext uri="{FF2B5EF4-FFF2-40B4-BE49-F238E27FC236}">
                <a16:creationId xmlns:a16="http://schemas.microsoft.com/office/drawing/2014/main" id="{302CCACB-855F-8470-D373-C6308F228F92}"/>
              </a:ext>
            </a:extLst>
          </p:cNvPr>
          <p:cNvPicPr>
            <a:picLocks noChangeAspect="1"/>
          </p:cNvPicPr>
          <p:nvPr/>
        </p:nvPicPr>
        <p:blipFill rotWithShape="1">
          <a:blip r:embed="rId3"/>
          <a:srcRect l="14130" t="85508" r="82915" b="9604"/>
          <a:stretch/>
        </p:blipFill>
        <p:spPr>
          <a:xfrm>
            <a:off x="6455576" y="5614005"/>
            <a:ext cx="499941" cy="663117"/>
          </a:xfrm>
          <a:prstGeom prst="ellipse">
            <a:avLst/>
          </a:prstGeom>
          <a:ln w="381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0" name="群組 9">
            <a:extLst>
              <a:ext uri="{FF2B5EF4-FFF2-40B4-BE49-F238E27FC236}">
                <a16:creationId xmlns:a16="http://schemas.microsoft.com/office/drawing/2014/main" id="{66D4B004-C63D-4550-E3FA-EC4C2CB80E2A}"/>
              </a:ext>
            </a:extLst>
          </p:cNvPr>
          <p:cNvGrpSpPr/>
          <p:nvPr/>
        </p:nvGrpSpPr>
        <p:grpSpPr>
          <a:xfrm>
            <a:off x="-622300" y="838551"/>
            <a:ext cx="7248693" cy="5965622"/>
            <a:chOff x="-622300" y="838551"/>
            <a:chExt cx="7248693" cy="5965622"/>
          </a:xfrm>
        </p:grpSpPr>
        <p:sp>
          <p:nvSpPr>
            <p:cNvPr id="12" name="箭號: 五邊形 11">
              <a:extLst>
                <a:ext uri="{FF2B5EF4-FFF2-40B4-BE49-F238E27FC236}">
                  <a16:creationId xmlns:a16="http://schemas.microsoft.com/office/drawing/2014/main" id="{30ED2839-B282-DBAA-6C33-68CE545C4365}"/>
                </a:ext>
              </a:extLst>
            </p:cNvPr>
            <p:cNvSpPr/>
            <p:nvPr/>
          </p:nvSpPr>
          <p:spPr>
            <a:xfrm rot="5400000">
              <a:off x="98911" y="1815926"/>
              <a:ext cx="2014003" cy="1623574"/>
            </a:xfrm>
            <a:prstGeom prst="homePlate">
              <a:avLst>
                <a:gd name="adj" fmla="val 50000"/>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箭號: ＞形 12">
              <a:extLst>
                <a:ext uri="{FF2B5EF4-FFF2-40B4-BE49-F238E27FC236}">
                  <a16:creationId xmlns:a16="http://schemas.microsoft.com/office/drawing/2014/main" id="{7141025E-58BB-6375-CD6A-E71972210894}"/>
                </a:ext>
              </a:extLst>
            </p:cNvPr>
            <p:cNvSpPr/>
            <p:nvPr/>
          </p:nvSpPr>
          <p:spPr>
            <a:xfrm rot="5400000">
              <a:off x="-162427" y="4724046"/>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11" name="箭號: ＞形 10">
              <a:extLst>
                <a:ext uri="{FF2B5EF4-FFF2-40B4-BE49-F238E27FC236}">
                  <a16:creationId xmlns:a16="http://schemas.microsoft.com/office/drawing/2014/main" id="{2708E2F8-CEB2-7D03-3B63-2167870B06CE}"/>
                </a:ext>
              </a:extLst>
            </p:cNvPr>
            <p:cNvSpPr/>
            <p:nvPr/>
          </p:nvSpPr>
          <p:spPr>
            <a:xfrm rot="5400000">
              <a:off x="-162427" y="3157164"/>
              <a:ext cx="2536682" cy="1623572"/>
            </a:xfrm>
            <a:prstGeom prst="chevron">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2" name="標題 1">
              <a:extLst>
                <a:ext uri="{FF2B5EF4-FFF2-40B4-BE49-F238E27FC236}">
                  <a16:creationId xmlns:a16="http://schemas.microsoft.com/office/drawing/2014/main" id="{57074D3A-BA15-3B89-0543-CA2288566655}"/>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solidFill>
                    <a:schemeClr val="bg1">
                      <a:lumMod val="75000"/>
                    </a:schemeClr>
                  </a:solidFill>
                  <a:latin typeface="YouYuan" panose="02010509060101010101" pitchFamily="49" charset="-122"/>
                  <a:ea typeface="YouYuan" panose="02010509060101010101" pitchFamily="49" charset="-122"/>
                </a:rPr>
                <a:t>特徵處理</a:t>
              </a:r>
            </a:p>
          </p:txBody>
        </p:sp>
        <p:sp>
          <p:nvSpPr>
            <p:cNvPr id="26" name="文字方塊 25">
              <a:extLst>
                <a:ext uri="{FF2B5EF4-FFF2-40B4-BE49-F238E27FC236}">
                  <a16:creationId xmlns:a16="http://schemas.microsoft.com/office/drawing/2014/main" id="{DF7DA1BE-8264-9DB7-C9D1-26870DA78C2E}"/>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latin typeface="YouYuan" panose="02010509060101010101" pitchFamily="49" charset="-122"/>
                  <a:ea typeface="YouYuan" panose="02010509060101010101" pitchFamily="49" charset="-122"/>
                </a:rPr>
                <a:t>特徵挑選</a:t>
              </a:r>
            </a:p>
          </p:txBody>
        </p:sp>
        <p:sp>
          <p:nvSpPr>
            <p:cNvPr id="27" name="文字方塊 26">
              <a:extLst>
                <a:ext uri="{FF2B5EF4-FFF2-40B4-BE49-F238E27FC236}">
                  <a16:creationId xmlns:a16="http://schemas.microsoft.com/office/drawing/2014/main" id="{C0A57AE3-03F0-5BD0-E9D8-70E1AFDEDAD6}"/>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模型訓練</a:t>
              </a:r>
            </a:p>
          </p:txBody>
        </p:sp>
        <p:sp>
          <p:nvSpPr>
            <p:cNvPr id="28" name="Freeform: Shape 38">
              <a:extLst>
                <a:ext uri="{FF2B5EF4-FFF2-40B4-BE49-F238E27FC236}">
                  <a16:creationId xmlns:a16="http://schemas.microsoft.com/office/drawing/2014/main" id="{07B36001-FDBA-1DB7-65F8-FF7C0FD97B51}"/>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Tree>
    <p:extLst>
      <p:ext uri="{BB962C8B-B14F-4D97-AF65-F5344CB8AC3E}">
        <p14:creationId xmlns:p14="http://schemas.microsoft.com/office/powerpoint/2010/main" val="88156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圖片 33">
            <a:extLst>
              <a:ext uri="{FF2B5EF4-FFF2-40B4-BE49-F238E27FC236}">
                <a16:creationId xmlns:a16="http://schemas.microsoft.com/office/drawing/2014/main" id="{CDC098D9-110A-6904-00CF-F0A1BC633BFB}"/>
              </a:ext>
            </a:extLst>
          </p:cNvPr>
          <p:cNvPicPr>
            <a:picLocks noChangeAspect="1"/>
          </p:cNvPicPr>
          <p:nvPr/>
        </p:nvPicPr>
        <p:blipFill>
          <a:blip r:embed="rId3"/>
          <a:stretch>
            <a:fillRect/>
          </a:stretch>
        </p:blipFill>
        <p:spPr>
          <a:xfrm>
            <a:off x="5794321" y="1437888"/>
            <a:ext cx="6034651" cy="4839235"/>
          </a:xfrm>
          <a:prstGeom prst="rect">
            <a:avLst/>
          </a:prstGeom>
          <a:ln w="3175">
            <a:solidFill>
              <a:schemeClr val="tx1"/>
            </a:solidFill>
          </a:ln>
        </p:spPr>
      </p:pic>
      <p:grpSp>
        <p:nvGrpSpPr>
          <p:cNvPr id="26" name="群組 25">
            <a:extLst>
              <a:ext uri="{FF2B5EF4-FFF2-40B4-BE49-F238E27FC236}">
                <a16:creationId xmlns:a16="http://schemas.microsoft.com/office/drawing/2014/main" id="{7CA579D1-0B3E-EE5D-5EB1-B2F350CF0495}"/>
              </a:ext>
            </a:extLst>
          </p:cNvPr>
          <p:cNvGrpSpPr/>
          <p:nvPr/>
        </p:nvGrpSpPr>
        <p:grpSpPr>
          <a:xfrm>
            <a:off x="-622300" y="838551"/>
            <a:ext cx="7248693" cy="5965622"/>
            <a:chOff x="-622300" y="838551"/>
            <a:chExt cx="7248693" cy="5965622"/>
          </a:xfrm>
        </p:grpSpPr>
        <p:sp>
          <p:nvSpPr>
            <p:cNvPr id="27" name="箭號: 五邊形 26">
              <a:extLst>
                <a:ext uri="{FF2B5EF4-FFF2-40B4-BE49-F238E27FC236}">
                  <a16:creationId xmlns:a16="http://schemas.microsoft.com/office/drawing/2014/main" id="{C9829FE8-F68E-6A73-2594-5B405571A3DB}"/>
                </a:ext>
              </a:extLst>
            </p:cNvPr>
            <p:cNvSpPr/>
            <p:nvPr/>
          </p:nvSpPr>
          <p:spPr>
            <a:xfrm rot="5400000">
              <a:off x="98911" y="1815926"/>
              <a:ext cx="2014003" cy="1623574"/>
            </a:xfrm>
            <a:prstGeom prst="homePlate">
              <a:avLst>
                <a:gd name="adj" fmla="val 50000"/>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箭號: ＞形 27">
              <a:extLst>
                <a:ext uri="{FF2B5EF4-FFF2-40B4-BE49-F238E27FC236}">
                  <a16:creationId xmlns:a16="http://schemas.microsoft.com/office/drawing/2014/main" id="{844DCDCD-9C3B-AD10-8536-11707A1AAF8D}"/>
                </a:ext>
              </a:extLst>
            </p:cNvPr>
            <p:cNvSpPr/>
            <p:nvPr/>
          </p:nvSpPr>
          <p:spPr>
            <a:xfrm rot="5400000">
              <a:off x="-162427" y="4724046"/>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9" name="箭號: ＞形 28">
              <a:extLst>
                <a:ext uri="{FF2B5EF4-FFF2-40B4-BE49-F238E27FC236}">
                  <a16:creationId xmlns:a16="http://schemas.microsoft.com/office/drawing/2014/main" id="{DFEA4140-9392-D597-6320-2ACE6ECE9865}"/>
                </a:ext>
              </a:extLst>
            </p:cNvPr>
            <p:cNvSpPr/>
            <p:nvPr/>
          </p:nvSpPr>
          <p:spPr>
            <a:xfrm rot="5400000">
              <a:off x="-162427" y="3157164"/>
              <a:ext cx="2536682" cy="1623572"/>
            </a:xfrm>
            <a:prstGeom prst="chevron">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0" name="標題 1">
              <a:extLst>
                <a:ext uri="{FF2B5EF4-FFF2-40B4-BE49-F238E27FC236}">
                  <a16:creationId xmlns:a16="http://schemas.microsoft.com/office/drawing/2014/main" id="{53CDCBA0-9898-E301-7968-FB6CA0AE71B7}"/>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solidFill>
                    <a:schemeClr val="bg1">
                      <a:lumMod val="75000"/>
                    </a:schemeClr>
                  </a:solidFill>
                  <a:latin typeface="YouYuan" panose="02010509060101010101" pitchFamily="49" charset="-122"/>
                  <a:ea typeface="YouYuan" panose="02010509060101010101" pitchFamily="49" charset="-122"/>
                </a:rPr>
                <a:t>特徵處理</a:t>
              </a:r>
            </a:p>
          </p:txBody>
        </p:sp>
        <p:sp>
          <p:nvSpPr>
            <p:cNvPr id="31" name="文字方塊 30">
              <a:extLst>
                <a:ext uri="{FF2B5EF4-FFF2-40B4-BE49-F238E27FC236}">
                  <a16:creationId xmlns:a16="http://schemas.microsoft.com/office/drawing/2014/main" id="{8482E1A0-1F82-E4C0-A6AF-47640E83105E}"/>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latin typeface="YouYuan" panose="02010509060101010101" pitchFamily="49" charset="-122"/>
                  <a:ea typeface="YouYuan" panose="02010509060101010101" pitchFamily="49" charset="-122"/>
                </a:rPr>
                <a:t>特徵挑選</a:t>
              </a:r>
            </a:p>
          </p:txBody>
        </p:sp>
        <p:sp>
          <p:nvSpPr>
            <p:cNvPr id="32" name="文字方塊 31">
              <a:extLst>
                <a:ext uri="{FF2B5EF4-FFF2-40B4-BE49-F238E27FC236}">
                  <a16:creationId xmlns:a16="http://schemas.microsoft.com/office/drawing/2014/main" id="{CAC50834-14D8-BC5F-A816-5D3CDBA44ACB}"/>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模型訓練</a:t>
              </a:r>
            </a:p>
          </p:txBody>
        </p:sp>
        <p:sp>
          <p:nvSpPr>
            <p:cNvPr id="33" name="Freeform: Shape 38">
              <a:extLst>
                <a:ext uri="{FF2B5EF4-FFF2-40B4-BE49-F238E27FC236}">
                  <a16:creationId xmlns:a16="http://schemas.microsoft.com/office/drawing/2014/main" id="{7D8FE78D-52DB-D895-FE98-AAD96179CFFE}"/>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69</a:t>
            </a:fld>
            <a:endParaRPr lang="zh-TW" altLang="en-US"/>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8" name="圖片 7">
            <a:extLst>
              <a:ext uri="{FF2B5EF4-FFF2-40B4-BE49-F238E27FC236}">
                <a16:creationId xmlns:a16="http://schemas.microsoft.com/office/drawing/2014/main" id="{46068F27-3A68-40C0-54A1-323BACBA4557}"/>
              </a:ext>
            </a:extLst>
          </p:cNvPr>
          <p:cNvPicPr>
            <a:picLocks noChangeAspect="1"/>
          </p:cNvPicPr>
          <p:nvPr/>
        </p:nvPicPr>
        <p:blipFill rotWithShape="1">
          <a:blip r:embed="rId3"/>
          <a:srcRect l="17175" t="84687" r="63378" b="2625"/>
          <a:stretch/>
        </p:blipFill>
        <p:spPr>
          <a:xfrm>
            <a:off x="6516860" y="5031559"/>
            <a:ext cx="2648188" cy="1385565"/>
          </a:xfrm>
          <a:prstGeom prst="ellipse">
            <a:avLst/>
          </a:prstGeom>
          <a:ln w="381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語音泡泡: 圓角矩形 8">
            <a:extLst>
              <a:ext uri="{FF2B5EF4-FFF2-40B4-BE49-F238E27FC236}">
                <a16:creationId xmlns:a16="http://schemas.microsoft.com/office/drawing/2014/main" id="{11AC9CEA-8E78-9550-AF0F-D121680169FB}"/>
              </a:ext>
            </a:extLst>
          </p:cNvPr>
          <p:cNvSpPr/>
          <p:nvPr/>
        </p:nvSpPr>
        <p:spPr>
          <a:xfrm>
            <a:off x="2103223" y="4501286"/>
            <a:ext cx="2885002" cy="1780051"/>
          </a:xfrm>
          <a:prstGeom prst="wedgeRoundRectCallout">
            <a:avLst>
              <a:gd name="adj1" fmla="val 90560"/>
              <a:gd name="adj2" fmla="val -58288"/>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rPr>
              <a:t>減少欄位</a:t>
            </a:r>
            <a:endParaRPr lang="en-US" altLang="zh-TW" sz="2800" dirty="0">
              <a:solidFill>
                <a:schemeClr val="tx1"/>
              </a:solidFill>
            </a:endParaRPr>
          </a:p>
          <a:p>
            <a:pPr algn="ctr"/>
            <a:r>
              <a:rPr lang="zh-TW" altLang="en-US" sz="2400" b="1" dirty="0">
                <a:solidFill>
                  <a:srgbClr val="FF0000"/>
                </a:solidFill>
              </a:rPr>
              <a:t>電影演員得獎次數</a:t>
            </a:r>
            <a:endParaRPr lang="en-US" altLang="zh-TW" sz="2400" b="1" dirty="0">
              <a:solidFill>
                <a:srgbClr val="FF0000"/>
              </a:solidFill>
            </a:endParaRPr>
          </a:p>
          <a:p>
            <a:pPr algn="ctr"/>
            <a:r>
              <a:rPr lang="zh-TW" altLang="en-US" sz="2400" b="1" dirty="0">
                <a:solidFill>
                  <a:srgbClr val="FF0000"/>
                </a:solidFill>
              </a:rPr>
              <a:t> </a:t>
            </a:r>
            <a:r>
              <a:rPr lang="en-US" altLang="zh-TW" sz="2400" b="1" dirty="0">
                <a:solidFill>
                  <a:srgbClr val="FF0000"/>
                </a:solidFill>
              </a:rPr>
              <a:t>VS</a:t>
            </a:r>
            <a:r>
              <a:rPr lang="zh-TW" altLang="en-US" sz="2400" b="1" dirty="0">
                <a:solidFill>
                  <a:srgbClr val="FF0000"/>
                </a:solidFill>
              </a:rPr>
              <a:t> </a:t>
            </a:r>
            <a:endParaRPr lang="en-US" altLang="zh-TW" sz="2400" b="1" dirty="0">
              <a:solidFill>
                <a:srgbClr val="FF0000"/>
              </a:solidFill>
            </a:endParaRPr>
          </a:p>
          <a:p>
            <a:pPr algn="ctr"/>
            <a:r>
              <a:rPr lang="zh-TW" altLang="en-US" sz="2400" b="1" dirty="0">
                <a:solidFill>
                  <a:srgbClr val="FF0000"/>
                </a:solidFill>
              </a:rPr>
              <a:t>主要演員得獎次數</a:t>
            </a:r>
            <a:endParaRPr lang="en-US" altLang="zh-TW" sz="2400" b="1" dirty="0">
              <a:solidFill>
                <a:srgbClr val="FF0000"/>
              </a:solidFill>
            </a:endParaRPr>
          </a:p>
        </p:txBody>
      </p:sp>
      <p:pic>
        <p:nvPicPr>
          <p:cNvPr id="10" name="圖片 9">
            <a:extLst>
              <a:ext uri="{FF2B5EF4-FFF2-40B4-BE49-F238E27FC236}">
                <a16:creationId xmlns:a16="http://schemas.microsoft.com/office/drawing/2014/main" id="{5A41A885-DC97-A160-F646-30B019AA81E9}"/>
              </a:ext>
            </a:extLst>
          </p:cNvPr>
          <p:cNvPicPr>
            <a:picLocks noChangeAspect="1"/>
          </p:cNvPicPr>
          <p:nvPr/>
        </p:nvPicPr>
        <p:blipFill rotWithShape="1">
          <a:blip r:embed="rId3"/>
          <a:srcRect l="17196" t="48428" r="62837" b="48537"/>
          <a:stretch/>
        </p:blipFill>
        <p:spPr>
          <a:xfrm>
            <a:off x="6846264" y="3717886"/>
            <a:ext cx="2648189" cy="322765"/>
          </a:xfrm>
          <a:prstGeom prst="rect">
            <a:avLst/>
          </a:prstGeom>
          <a:ln w="38100" cap="sq">
            <a:solidFill>
              <a:srgbClr val="FF0000"/>
            </a:solidFill>
            <a:miter lim="800000"/>
          </a:ln>
          <a:effectLst>
            <a:outerShdw blurRad="57150" dist="50800" dir="2700000" algn="tl" rotWithShape="0">
              <a:srgbClr val="000000">
                <a:alpha val="40000"/>
              </a:srgbClr>
            </a:outerShdw>
          </a:effectLst>
        </p:spPr>
      </p:pic>
      <p:sp>
        <p:nvSpPr>
          <p:cNvPr id="11" name="橢圓 10">
            <a:extLst>
              <a:ext uri="{FF2B5EF4-FFF2-40B4-BE49-F238E27FC236}">
                <a16:creationId xmlns:a16="http://schemas.microsoft.com/office/drawing/2014/main" id="{29AA933D-B2DB-A58C-ECB9-236DC9D41428}"/>
              </a:ext>
            </a:extLst>
          </p:cNvPr>
          <p:cNvSpPr/>
          <p:nvPr/>
        </p:nvSpPr>
        <p:spPr>
          <a:xfrm>
            <a:off x="3377546" y="3606835"/>
            <a:ext cx="3415287" cy="570087"/>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演員總得獎次數</a:t>
            </a:r>
          </a:p>
        </p:txBody>
      </p:sp>
    </p:spTree>
    <p:extLst>
      <p:ext uri="{BB962C8B-B14F-4D97-AF65-F5344CB8AC3E}">
        <p14:creationId xmlns:p14="http://schemas.microsoft.com/office/powerpoint/2010/main" val="277694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19801C-D1B1-4357-95A5-7C0C5C44191F}"/>
              </a:ext>
            </a:extLst>
          </p:cNvPr>
          <p:cNvSpPr>
            <a:spLocks noGrp="1"/>
          </p:cNvSpPr>
          <p:nvPr>
            <p:ph type="title"/>
          </p:nvPr>
        </p:nvSpPr>
        <p:spPr>
          <a:xfrm>
            <a:off x="838200" y="1045413"/>
            <a:ext cx="10515600" cy="1325563"/>
          </a:xfrm>
        </p:spPr>
        <p:txBody>
          <a:bodyPr/>
          <a:lstStyle/>
          <a:p>
            <a:r>
              <a:rPr lang="zh-TW" altLang="en-US" dirty="0">
                <a:latin typeface="Yu Mincho" panose="02020400000000000000" pitchFamily="18" charset="-128"/>
                <a:ea typeface="Yu Mincho" panose="02020400000000000000" pitchFamily="18" charset="-128"/>
              </a:rPr>
              <a:t>後疫情時代，日常娛樂漸漸復甦</a:t>
            </a:r>
          </a:p>
        </p:txBody>
      </p:sp>
      <p:sp>
        <p:nvSpPr>
          <p:cNvPr id="3" name="內容版面配置區 2">
            <a:extLst>
              <a:ext uri="{FF2B5EF4-FFF2-40B4-BE49-F238E27FC236}">
                <a16:creationId xmlns:a16="http://schemas.microsoft.com/office/drawing/2014/main" id="{854F45A5-C791-4250-8215-B9D25F84BB80}"/>
              </a:ext>
            </a:extLst>
          </p:cNvPr>
          <p:cNvSpPr>
            <a:spLocks noGrp="1"/>
          </p:cNvSpPr>
          <p:nvPr>
            <p:ph idx="1"/>
          </p:nvPr>
        </p:nvSpPr>
        <p:spPr>
          <a:xfrm>
            <a:off x="838200" y="2586066"/>
            <a:ext cx="10515600" cy="3109884"/>
          </a:xfrm>
        </p:spPr>
        <p:txBody>
          <a:bodyPr>
            <a:normAutofit/>
          </a:bodyPr>
          <a:lstStyle/>
          <a:p>
            <a:pPr>
              <a:buBlip>
                <a:blip r:embed="rId3"/>
              </a:buBlip>
            </a:pPr>
            <a:r>
              <a:rPr lang="zh-TW" altLang="en-US" dirty="0">
                <a:latin typeface="Yu Mincho" panose="02020400000000000000" pitchFamily="18" charset="-128"/>
                <a:ea typeface="Yu Mincho" panose="02020400000000000000" pitchFamily="18" charset="-128"/>
              </a:rPr>
              <a:t> 想拍</a:t>
            </a:r>
            <a:r>
              <a:rPr lang="zh-TW" altLang="en-US" u="sng" dirty="0">
                <a:solidFill>
                  <a:srgbClr val="C00000"/>
                </a:solidFill>
                <a:latin typeface="Yu Mincho" panose="02020400000000000000" pitchFamily="18" charset="-128"/>
                <a:ea typeface="Yu Mincho" panose="02020400000000000000" pitchFamily="18" charset="-128"/>
              </a:rPr>
              <a:t>投報率高</a:t>
            </a:r>
            <a:r>
              <a:rPr lang="zh-TW" altLang="en-US" dirty="0">
                <a:latin typeface="Yu Mincho" panose="02020400000000000000" pitchFamily="18" charset="-128"/>
                <a:ea typeface="Yu Mincho" panose="02020400000000000000" pitchFamily="18" charset="-128"/>
              </a:rPr>
              <a:t>的商業大片？</a:t>
            </a:r>
            <a:endParaRPr lang="en-US" altLang="zh-TW" dirty="0">
              <a:latin typeface="Yu Mincho" panose="02020400000000000000" pitchFamily="18" charset="-128"/>
              <a:ea typeface="Yu Mincho" panose="02020400000000000000" pitchFamily="18" charset="-128"/>
            </a:endParaRPr>
          </a:p>
          <a:p>
            <a:pPr>
              <a:buBlip>
                <a:blip r:embed="rId3"/>
              </a:buBlip>
            </a:pPr>
            <a:r>
              <a:rPr lang="zh-TW" altLang="en-US" dirty="0">
                <a:latin typeface="Yu Mincho" panose="02020400000000000000" pitchFamily="18" charset="-128"/>
                <a:ea typeface="Yu Mincho" panose="02020400000000000000" pitchFamily="18" charset="-128"/>
              </a:rPr>
              <a:t> 還是想拍</a:t>
            </a:r>
            <a:r>
              <a:rPr lang="zh-TW" altLang="en-US" u="sng" dirty="0">
                <a:solidFill>
                  <a:schemeClr val="accent5">
                    <a:lumMod val="75000"/>
                  </a:schemeClr>
                </a:solidFill>
                <a:latin typeface="Yu Mincho" panose="02020400000000000000" pitchFamily="18" charset="-128"/>
                <a:ea typeface="Yu Mincho" panose="02020400000000000000" pitchFamily="18" charset="-128"/>
              </a:rPr>
              <a:t>得獎連連</a:t>
            </a:r>
            <a:r>
              <a:rPr lang="zh-TW" altLang="en-US" dirty="0">
                <a:latin typeface="Yu Mincho" panose="02020400000000000000" pitchFamily="18" charset="-128"/>
                <a:ea typeface="Yu Mincho" panose="02020400000000000000" pitchFamily="18" charset="-128"/>
              </a:rPr>
              <a:t>的雋永大片？</a:t>
            </a:r>
            <a:endParaRPr lang="en-US" altLang="zh-TW" dirty="0">
              <a:latin typeface="Yu Mincho" panose="02020400000000000000" pitchFamily="18" charset="-128"/>
              <a:ea typeface="Yu Mincho" panose="02020400000000000000" pitchFamily="18" charset="-128"/>
            </a:endParaRPr>
          </a:p>
          <a:p>
            <a:pPr marL="0" indent="0">
              <a:buNone/>
            </a:pPr>
            <a:r>
              <a:rPr lang="zh-TW" altLang="en-US" dirty="0">
                <a:latin typeface="Yu Mincho" panose="02020400000000000000" pitchFamily="18" charset="-128"/>
                <a:ea typeface="Yu Mincho" panose="02020400000000000000" pitchFamily="18" charset="-128"/>
              </a:rPr>
              <a:t>讓我們來告訴你該怎麼選：</a:t>
            </a:r>
            <a:endParaRPr lang="en-US" altLang="zh-TW" dirty="0">
              <a:latin typeface="Yu Mincho" panose="02020400000000000000" pitchFamily="18" charset="-128"/>
              <a:ea typeface="Yu Mincho" panose="02020400000000000000" pitchFamily="18" charset="-128"/>
            </a:endParaRPr>
          </a:p>
          <a:p>
            <a:pPr>
              <a:buBlip>
                <a:blip r:embed="rId3"/>
              </a:buBlip>
            </a:pPr>
            <a:r>
              <a:rPr lang="zh-TW" altLang="en-US" dirty="0">
                <a:latin typeface="Yu Mincho" panose="02020400000000000000" pitchFamily="18" charset="-128"/>
                <a:ea typeface="Yu Mincho" panose="02020400000000000000" pitchFamily="18" charset="-128"/>
              </a:rPr>
              <a:t> 知名</a:t>
            </a:r>
            <a:r>
              <a:rPr lang="en-US" altLang="zh-TW" dirty="0">
                <a:latin typeface="Yu Mincho" panose="02020400000000000000" pitchFamily="18" charset="-128"/>
                <a:ea typeface="Yu Mincho" panose="02020400000000000000" pitchFamily="18" charset="-128"/>
              </a:rPr>
              <a:t>IP</a:t>
            </a:r>
            <a:r>
              <a:rPr lang="zh-TW" altLang="en-US" dirty="0">
                <a:latin typeface="Yu Mincho" panose="02020400000000000000" pitchFamily="18" charset="-128"/>
                <a:ea typeface="Yu Mincho" panose="02020400000000000000" pitchFamily="18" charset="-128"/>
              </a:rPr>
              <a:t>續集？</a:t>
            </a:r>
            <a:endParaRPr lang="en-US" altLang="zh-TW" dirty="0">
              <a:latin typeface="Yu Mincho" panose="02020400000000000000" pitchFamily="18" charset="-128"/>
              <a:ea typeface="Yu Mincho" panose="02020400000000000000" pitchFamily="18" charset="-128"/>
            </a:endParaRPr>
          </a:p>
          <a:p>
            <a:pPr>
              <a:buBlip>
                <a:blip r:embed="rId3"/>
              </a:buBlip>
            </a:pPr>
            <a:r>
              <a:rPr lang="zh-TW" altLang="en-US" dirty="0">
                <a:latin typeface="Yu Mincho" panose="02020400000000000000" pitchFamily="18" charset="-128"/>
                <a:ea typeface="Yu Mincho" panose="02020400000000000000" pitchFamily="18" charset="-128"/>
              </a:rPr>
              <a:t> 找尋強大卡司或製作團隊？</a:t>
            </a:r>
            <a:endParaRPr lang="en-US" altLang="zh-TW" dirty="0">
              <a:latin typeface="Yu Mincho" panose="02020400000000000000" pitchFamily="18" charset="-128"/>
              <a:ea typeface="Yu Mincho" panose="02020400000000000000" pitchFamily="18" charset="-128"/>
            </a:endParaRPr>
          </a:p>
          <a:p>
            <a:pPr>
              <a:buBlip>
                <a:blip r:embed="rId3"/>
              </a:buBlip>
            </a:pPr>
            <a:r>
              <a:rPr lang="zh-TW" altLang="en-US" dirty="0">
                <a:latin typeface="Yu Mincho" panose="02020400000000000000" pitchFamily="18" charset="-128"/>
                <a:ea typeface="Yu Mincho" panose="02020400000000000000" pitchFamily="18" charset="-128"/>
              </a:rPr>
              <a:t> 挑戰輕鬆上手</a:t>
            </a:r>
            <a:r>
              <a:rPr lang="en-US" altLang="zh-TW" dirty="0">
                <a:latin typeface="Yu Mincho" panose="02020400000000000000" pitchFamily="18" charset="-128"/>
                <a:ea typeface="Yu Mincho" panose="02020400000000000000" pitchFamily="18" charset="-128"/>
              </a:rPr>
              <a:t>, </a:t>
            </a:r>
            <a:r>
              <a:rPr lang="zh-TW" altLang="en-US" dirty="0">
                <a:latin typeface="Yu Mincho" panose="02020400000000000000" pitchFamily="18" charset="-128"/>
                <a:ea typeface="Yu Mincho" panose="02020400000000000000" pitchFamily="18" charset="-128"/>
              </a:rPr>
              <a:t>受眾層廣的喜劇風格？</a:t>
            </a:r>
          </a:p>
          <a:p>
            <a:pPr marL="0" indent="0">
              <a:buNone/>
            </a:pPr>
            <a:endParaRPr lang="en-US" altLang="zh-TW" dirty="0"/>
          </a:p>
        </p:txBody>
      </p:sp>
      <p:sp>
        <p:nvSpPr>
          <p:cNvPr id="4" name="投影片編號版面配置區 3">
            <a:extLst>
              <a:ext uri="{FF2B5EF4-FFF2-40B4-BE49-F238E27FC236}">
                <a16:creationId xmlns:a16="http://schemas.microsoft.com/office/drawing/2014/main" id="{65782602-6243-45F2-B2BE-9542FF4FFD5A}"/>
              </a:ext>
            </a:extLst>
          </p:cNvPr>
          <p:cNvSpPr>
            <a:spLocks noGrp="1"/>
          </p:cNvSpPr>
          <p:nvPr>
            <p:ph type="sldNum" sz="quarter" idx="12"/>
          </p:nvPr>
        </p:nvSpPr>
        <p:spPr/>
        <p:txBody>
          <a:bodyPr/>
          <a:lstStyle/>
          <a:p>
            <a:fld id="{4270B8D7-6D49-4743-8D36-FC6599991F56}" type="slidenum">
              <a:rPr lang="zh-TW" altLang="en-US" smtClean="0"/>
              <a:t>7</a:t>
            </a:fld>
            <a:endParaRPr lang="zh-TW" altLang="en-US"/>
          </a:p>
        </p:txBody>
      </p:sp>
      <p:grpSp>
        <p:nvGrpSpPr>
          <p:cNvPr id="13" name="群組 12">
            <a:extLst>
              <a:ext uri="{FF2B5EF4-FFF2-40B4-BE49-F238E27FC236}">
                <a16:creationId xmlns:a16="http://schemas.microsoft.com/office/drawing/2014/main" id="{4479D56B-5F0A-4C54-8E14-3205297F586A}"/>
              </a:ext>
            </a:extLst>
          </p:cNvPr>
          <p:cNvGrpSpPr/>
          <p:nvPr/>
        </p:nvGrpSpPr>
        <p:grpSpPr>
          <a:xfrm>
            <a:off x="1" y="-567239"/>
            <a:ext cx="12191999" cy="1407527"/>
            <a:chOff x="-96252" y="-573091"/>
            <a:chExt cx="12191999" cy="1407527"/>
          </a:xfrm>
        </p:grpSpPr>
        <p:grpSp>
          <p:nvGrpSpPr>
            <p:cNvPr id="14" name="群組 13">
              <a:extLst>
                <a:ext uri="{FF2B5EF4-FFF2-40B4-BE49-F238E27FC236}">
                  <a16:creationId xmlns:a16="http://schemas.microsoft.com/office/drawing/2014/main" id="{5BB4594F-FD74-4079-B475-4A06F43B6250}"/>
                </a:ext>
              </a:extLst>
            </p:cNvPr>
            <p:cNvGrpSpPr/>
            <p:nvPr/>
          </p:nvGrpSpPr>
          <p:grpSpPr>
            <a:xfrm>
              <a:off x="-96252" y="-219507"/>
              <a:ext cx="12191999" cy="1053943"/>
              <a:chOff x="1" y="-219507"/>
              <a:chExt cx="12191999" cy="1268989"/>
            </a:xfrm>
          </p:grpSpPr>
          <p:sp>
            <p:nvSpPr>
              <p:cNvPr id="16" name="矩形 15">
                <a:extLst>
                  <a:ext uri="{FF2B5EF4-FFF2-40B4-BE49-F238E27FC236}">
                    <a16:creationId xmlns:a16="http://schemas.microsoft.com/office/drawing/2014/main" id="{630E3617-FDE8-4B96-9971-DFC4F1519460}"/>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7" name="平行四边形 11">
                <a:extLst>
                  <a:ext uri="{FF2B5EF4-FFF2-40B4-BE49-F238E27FC236}">
                    <a16:creationId xmlns:a16="http://schemas.microsoft.com/office/drawing/2014/main" id="{DD11630C-91A5-4FF6-A3C5-C3639A2F9AFA}"/>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8" name="平行四边形 12">
                <a:extLst>
                  <a:ext uri="{FF2B5EF4-FFF2-40B4-BE49-F238E27FC236}">
                    <a16:creationId xmlns:a16="http://schemas.microsoft.com/office/drawing/2014/main" id="{1E7FA2C1-E333-4FE7-AE04-80F2D236E1A9}"/>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9" name="平行四边形 13">
                <a:extLst>
                  <a:ext uri="{FF2B5EF4-FFF2-40B4-BE49-F238E27FC236}">
                    <a16:creationId xmlns:a16="http://schemas.microsoft.com/office/drawing/2014/main" id="{C03C4E02-3B3B-4EF2-9850-DC7802B062F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0" name="平行四边形 21">
                <a:extLst>
                  <a:ext uri="{FF2B5EF4-FFF2-40B4-BE49-F238E27FC236}">
                    <a16:creationId xmlns:a16="http://schemas.microsoft.com/office/drawing/2014/main" id="{82D8438B-91D7-4E6C-8DE4-5B94A6CD7A9F}"/>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22">
                <a:extLst>
                  <a:ext uri="{FF2B5EF4-FFF2-40B4-BE49-F238E27FC236}">
                    <a16:creationId xmlns:a16="http://schemas.microsoft.com/office/drawing/2014/main" id="{625B56AB-4DBD-4C2B-AAAE-E213140DAD7B}"/>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5" name="標題 1">
              <a:extLst>
                <a:ext uri="{FF2B5EF4-FFF2-40B4-BE49-F238E27FC236}">
                  <a16:creationId xmlns:a16="http://schemas.microsoft.com/office/drawing/2014/main" id="{C567B2BE-0E7E-4854-8134-24BC1F5BC522}"/>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專題介紹</a:t>
              </a:r>
            </a:p>
          </p:txBody>
        </p:sp>
      </p:grpSp>
      <p:pic>
        <p:nvPicPr>
          <p:cNvPr id="6" name="圖片 5">
            <a:extLst>
              <a:ext uri="{FF2B5EF4-FFF2-40B4-BE49-F238E27FC236}">
                <a16:creationId xmlns:a16="http://schemas.microsoft.com/office/drawing/2014/main" id="{7955E492-25D3-48BC-9DC6-D8F60E4AFE6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20448465">
            <a:off x="7651677" y="3745553"/>
            <a:ext cx="2050469" cy="2050469"/>
          </a:xfrm>
          <a:prstGeom prst="rect">
            <a:avLst/>
          </a:prstGeom>
        </p:spPr>
      </p:pic>
      <p:sp>
        <p:nvSpPr>
          <p:cNvPr id="7" name="文字方塊 6">
            <a:extLst>
              <a:ext uri="{FF2B5EF4-FFF2-40B4-BE49-F238E27FC236}">
                <a16:creationId xmlns:a16="http://schemas.microsoft.com/office/drawing/2014/main" id="{531E2D7C-4B35-4ABE-953F-AF0D19D6B762}"/>
              </a:ext>
            </a:extLst>
          </p:cNvPr>
          <p:cNvSpPr txBox="1"/>
          <p:nvPr/>
        </p:nvSpPr>
        <p:spPr>
          <a:xfrm rot="20435701">
            <a:off x="9350613" y="2585061"/>
            <a:ext cx="2493070" cy="1200329"/>
          </a:xfrm>
          <a:prstGeom prst="rect">
            <a:avLst/>
          </a:prstGeom>
          <a:noFill/>
        </p:spPr>
        <p:txBody>
          <a:bodyPr wrap="square" rtlCol="0">
            <a:spAutoFit/>
          </a:bodyPr>
          <a:lstStyle/>
          <a:p>
            <a:r>
              <a:rPr lang="en-US" altLang="zh-TW" sz="7200" dirty="0">
                <a:solidFill>
                  <a:srgbClr val="5D5D72"/>
                </a:solidFill>
                <a:latin typeface="STXingkai" panose="02010800040101010101" pitchFamily="2" charset="-122"/>
                <a:ea typeface="STXingkai" panose="02010800040101010101" pitchFamily="2" charset="-122"/>
              </a:rPr>
              <a:t>Action!</a:t>
            </a:r>
            <a:endParaRPr lang="zh-TW" altLang="en-US" sz="7200" dirty="0">
              <a:solidFill>
                <a:srgbClr val="5D5D72"/>
              </a:solidFill>
              <a:latin typeface="STXingkai" panose="02010800040101010101" pitchFamily="2" charset="-122"/>
              <a:ea typeface="STXingkai" panose="02010800040101010101" pitchFamily="2" charset="-122"/>
            </a:endParaRPr>
          </a:p>
        </p:txBody>
      </p:sp>
      <p:pic>
        <p:nvPicPr>
          <p:cNvPr id="8" name="圖片 7">
            <a:extLst>
              <a:ext uri="{FF2B5EF4-FFF2-40B4-BE49-F238E27FC236}">
                <a16:creationId xmlns:a16="http://schemas.microsoft.com/office/drawing/2014/main" id="{940FF2AE-0CD5-4ED6-B68B-8288E321DAF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26869" y="2535927"/>
            <a:ext cx="1428965" cy="1428965"/>
          </a:xfrm>
          <a:prstGeom prst="rect">
            <a:avLst/>
          </a:prstGeom>
        </p:spPr>
      </p:pic>
      <p:pic>
        <p:nvPicPr>
          <p:cNvPr id="10" name="圖片 9">
            <a:extLst>
              <a:ext uri="{FF2B5EF4-FFF2-40B4-BE49-F238E27FC236}">
                <a16:creationId xmlns:a16="http://schemas.microsoft.com/office/drawing/2014/main" id="{4E013115-BEFB-4617-9B5A-8FE45CBE518B}"/>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441383" y="1956254"/>
            <a:ext cx="1159345" cy="1159345"/>
          </a:xfrm>
          <a:prstGeom prst="rect">
            <a:avLst/>
          </a:prstGeom>
        </p:spPr>
      </p:pic>
    </p:spTree>
    <p:extLst>
      <p:ext uri="{BB962C8B-B14F-4D97-AF65-F5344CB8AC3E}">
        <p14:creationId xmlns:p14="http://schemas.microsoft.com/office/powerpoint/2010/main" val="5561259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DB0F5B85-89C4-F161-1C88-5AF2B43236D8}"/>
              </a:ext>
            </a:extLst>
          </p:cNvPr>
          <p:cNvGrpSpPr/>
          <p:nvPr/>
        </p:nvGrpSpPr>
        <p:grpSpPr>
          <a:xfrm>
            <a:off x="-622300" y="838551"/>
            <a:ext cx="7248693" cy="5965622"/>
            <a:chOff x="-622300" y="838551"/>
            <a:chExt cx="7248693" cy="5965622"/>
          </a:xfrm>
        </p:grpSpPr>
        <p:sp>
          <p:nvSpPr>
            <p:cNvPr id="13" name="箭號: 五邊形 12">
              <a:extLst>
                <a:ext uri="{FF2B5EF4-FFF2-40B4-BE49-F238E27FC236}">
                  <a16:creationId xmlns:a16="http://schemas.microsoft.com/office/drawing/2014/main" id="{C418CA92-225B-26E8-635D-F32DA7F10DFC}"/>
                </a:ext>
              </a:extLst>
            </p:cNvPr>
            <p:cNvSpPr/>
            <p:nvPr/>
          </p:nvSpPr>
          <p:spPr>
            <a:xfrm rot="5400000">
              <a:off x="98911" y="1815926"/>
              <a:ext cx="2014003" cy="1623574"/>
            </a:xfrm>
            <a:prstGeom prst="homePlate">
              <a:avLst>
                <a:gd name="adj" fmla="val 50000"/>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箭號: ＞形 21">
              <a:extLst>
                <a:ext uri="{FF2B5EF4-FFF2-40B4-BE49-F238E27FC236}">
                  <a16:creationId xmlns:a16="http://schemas.microsoft.com/office/drawing/2014/main" id="{1E54B212-1F9F-37CB-1EEE-1EEA48329C81}"/>
                </a:ext>
              </a:extLst>
            </p:cNvPr>
            <p:cNvSpPr/>
            <p:nvPr/>
          </p:nvSpPr>
          <p:spPr>
            <a:xfrm rot="5400000">
              <a:off x="-162427" y="4724046"/>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6" name="箭號: ＞形 25">
              <a:extLst>
                <a:ext uri="{FF2B5EF4-FFF2-40B4-BE49-F238E27FC236}">
                  <a16:creationId xmlns:a16="http://schemas.microsoft.com/office/drawing/2014/main" id="{793737F6-B30A-4DB5-E9D8-54FFF817B183}"/>
                </a:ext>
              </a:extLst>
            </p:cNvPr>
            <p:cNvSpPr/>
            <p:nvPr/>
          </p:nvSpPr>
          <p:spPr>
            <a:xfrm rot="5400000">
              <a:off x="-162427" y="3157164"/>
              <a:ext cx="2536682" cy="1623572"/>
            </a:xfrm>
            <a:prstGeom prst="chevron">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7" name="標題 1">
              <a:extLst>
                <a:ext uri="{FF2B5EF4-FFF2-40B4-BE49-F238E27FC236}">
                  <a16:creationId xmlns:a16="http://schemas.microsoft.com/office/drawing/2014/main" id="{EBEF9723-EF73-59FE-0F0C-5C3A3C86CCAC}"/>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solidFill>
                    <a:schemeClr val="bg1">
                      <a:lumMod val="75000"/>
                    </a:schemeClr>
                  </a:solidFill>
                  <a:latin typeface="YouYuan" panose="02010509060101010101" pitchFamily="49" charset="-122"/>
                  <a:ea typeface="YouYuan" panose="02010509060101010101" pitchFamily="49" charset="-122"/>
                </a:rPr>
                <a:t>特徵處理</a:t>
              </a:r>
            </a:p>
          </p:txBody>
        </p:sp>
        <p:sp>
          <p:nvSpPr>
            <p:cNvPr id="28" name="文字方塊 27">
              <a:extLst>
                <a:ext uri="{FF2B5EF4-FFF2-40B4-BE49-F238E27FC236}">
                  <a16:creationId xmlns:a16="http://schemas.microsoft.com/office/drawing/2014/main" id="{4E968E52-EC5B-EC6D-79AB-140DBFB620E5}"/>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latin typeface="YouYuan" panose="02010509060101010101" pitchFamily="49" charset="-122"/>
                  <a:ea typeface="YouYuan" panose="02010509060101010101" pitchFamily="49" charset="-122"/>
                </a:rPr>
                <a:t>特徵挑選</a:t>
              </a:r>
            </a:p>
          </p:txBody>
        </p:sp>
        <p:sp>
          <p:nvSpPr>
            <p:cNvPr id="29" name="文字方塊 28">
              <a:extLst>
                <a:ext uri="{FF2B5EF4-FFF2-40B4-BE49-F238E27FC236}">
                  <a16:creationId xmlns:a16="http://schemas.microsoft.com/office/drawing/2014/main" id="{A7F63C7C-22F4-98F8-E296-815DEBB026B4}"/>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模型訓練</a:t>
              </a:r>
            </a:p>
          </p:txBody>
        </p:sp>
        <p:sp>
          <p:nvSpPr>
            <p:cNvPr id="30" name="Freeform: Shape 38">
              <a:extLst>
                <a:ext uri="{FF2B5EF4-FFF2-40B4-BE49-F238E27FC236}">
                  <a16:creationId xmlns:a16="http://schemas.microsoft.com/office/drawing/2014/main" id="{F2C7288B-9AE9-B9C5-EE56-B3DA2EA12BDD}"/>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70</a:t>
            </a:fld>
            <a:endParaRPr lang="zh-TW" altLang="en-US"/>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2" name="圖片 1">
            <a:extLst>
              <a:ext uri="{FF2B5EF4-FFF2-40B4-BE49-F238E27FC236}">
                <a16:creationId xmlns:a16="http://schemas.microsoft.com/office/drawing/2014/main" id="{C45358BB-6D08-98F4-3FFE-3DDC94D80ABA}"/>
              </a:ext>
            </a:extLst>
          </p:cNvPr>
          <p:cNvPicPr>
            <a:picLocks noChangeAspect="1"/>
          </p:cNvPicPr>
          <p:nvPr/>
        </p:nvPicPr>
        <p:blipFill>
          <a:blip r:embed="rId3"/>
          <a:stretch>
            <a:fillRect/>
          </a:stretch>
        </p:blipFill>
        <p:spPr>
          <a:xfrm>
            <a:off x="6611879" y="1518629"/>
            <a:ext cx="5173721" cy="4765135"/>
          </a:xfrm>
          <a:prstGeom prst="rect">
            <a:avLst/>
          </a:prstGeom>
          <a:ln w="3175">
            <a:solidFill>
              <a:schemeClr val="tx1"/>
            </a:solidFill>
          </a:ln>
        </p:spPr>
      </p:pic>
      <p:sp>
        <p:nvSpPr>
          <p:cNvPr id="3" name="橢圓 2">
            <a:extLst>
              <a:ext uri="{FF2B5EF4-FFF2-40B4-BE49-F238E27FC236}">
                <a16:creationId xmlns:a16="http://schemas.microsoft.com/office/drawing/2014/main" id="{C751502F-2E48-03A5-7DE7-56FD35B28BA6}"/>
              </a:ext>
            </a:extLst>
          </p:cNvPr>
          <p:cNvSpPr/>
          <p:nvPr/>
        </p:nvSpPr>
        <p:spPr>
          <a:xfrm>
            <a:off x="5875158" y="1545534"/>
            <a:ext cx="1399529" cy="469041"/>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續集</a:t>
            </a:r>
          </a:p>
        </p:txBody>
      </p:sp>
      <p:sp>
        <p:nvSpPr>
          <p:cNvPr id="5" name="橢圓 4">
            <a:extLst>
              <a:ext uri="{FF2B5EF4-FFF2-40B4-BE49-F238E27FC236}">
                <a16:creationId xmlns:a16="http://schemas.microsoft.com/office/drawing/2014/main" id="{4C3D685D-3DD1-CA4B-8988-B449A5392A2D}"/>
              </a:ext>
            </a:extLst>
          </p:cNvPr>
          <p:cNvSpPr/>
          <p:nvPr/>
        </p:nvSpPr>
        <p:spPr>
          <a:xfrm>
            <a:off x="5580122" y="3371704"/>
            <a:ext cx="3030478" cy="612321"/>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tx1"/>
                </a:solidFill>
              </a:rPr>
              <a:t>電影種類數量</a:t>
            </a:r>
          </a:p>
        </p:txBody>
      </p:sp>
      <p:pic>
        <p:nvPicPr>
          <p:cNvPr id="6" name="圖片 5">
            <a:extLst>
              <a:ext uri="{FF2B5EF4-FFF2-40B4-BE49-F238E27FC236}">
                <a16:creationId xmlns:a16="http://schemas.microsoft.com/office/drawing/2014/main" id="{F430408B-CC32-D9D0-2FD8-5DF5A821C27D}"/>
              </a:ext>
            </a:extLst>
          </p:cNvPr>
          <p:cNvPicPr>
            <a:picLocks noChangeAspect="1"/>
          </p:cNvPicPr>
          <p:nvPr/>
        </p:nvPicPr>
        <p:blipFill rotWithShape="1">
          <a:blip r:embed="rId3"/>
          <a:srcRect l="79933" t="40799" r="12233" b="51193"/>
          <a:stretch/>
        </p:blipFill>
        <p:spPr>
          <a:xfrm>
            <a:off x="10476819" y="3174405"/>
            <a:ext cx="1157125" cy="1089488"/>
          </a:xfrm>
          <a:prstGeom prst="ellipse">
            <a:avLst/>
          </a:prstGeom>
          <a:ln w="381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圖片 6">
            <a:extLst>
              <a:ext uri="{FF2B5EF4-FFF2-40B4-BE49-F238E27FC236}">
                <a16:creationId xmlns:a16="http://schemas.microsoft.com/office/drawing/2014/main" id="{94D49BFC-074A-5916-C441-20FAA2A54630}"/>
              </a:ext>
            </a:extLst>
          </p:cNvPr>
          <p:cNvPicPr>
            <a:picLocks noChangeAspect="1"/>
          </p:cNvPicPr>
          <p:nvPr/>
        </p:nvPicPr>
        <p:blipFill rotWithShape="1">
          <a:blip r:embed="rId3"/>
          <a:srcRect l="80205" t="2448" r="12292" b="89891"/>
          <a:stretch/>
        </p:blipFill>
        <p:spPr>
          <a:xfrm>
            <a:off x="10446827" y="1493229"/>
            <a:ext cx="987050" cy="864832"/>
          </a:xfrm>
          <a:prstGeom prst="ellipse">
            <a:avLst/>
          </a:prstGeom>
          <a:ln w="381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語音泡泡: 圓角矩形 7">
            <a:extLst>
              <a:ext uri="{FF2B5EF4-FFF2-40B4-BE49-F238E27FC236}">
                <a16:creationId xmlns:a16="http://schemas.microsoft.com/office/drawing/2014/main" id="{FD129C62-1696-2F41-06CC-A166CD7FB5D3}"/>
              </a:ext>
            </a:extLst>
          </p:cNvPr>
          <p:cNvSpPr/>
          <p:nvPr/>
        </p:nvSpPr>
        <p:spPr>
          <a:xfrm>
            <a:off x="1756234" y="2719821"/>
            <a:ext cx="4186058" cy="3504911"/>
          </a:xfrm>
          <a:prstGeom prst="wedgeRoundRectCallout">
            <a:avLst>
              <a:gd name="adj1" fmla="val 70683"/>
              <a:gd name="adj2" fmla="val 2170"/>
              <a:gd name="adj3" fmla="val 16667"/>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0" cap="none" spc="0" dirty="0">
                <a:ln w="0"/>
                <a:solidFill>
                  <a:schemeClr val="tx1"/>
                </a:solidFill>
                <a:latin typeface="Yu Mincho" panose="02020400000000000000" pitchFamily="18" charset="-128"/>
                <a:ea typeface="Yu Mincho" panose="02020400000000000000" pitchFamily="18" charset="-128"/>
              </a:rPr>
              <a:t>與票房正相關大的有</a:t>
            </a:r>
            <a:endParaRPr lang="en-US" altLang="zh-TW" sz="2400" b="0" cap="none" spc="0" dirty="0">
              <a:ln w="0"/>
              <a:solidFill>
                <a:schemeClr val="tx1"/>
              </a:solidFill>
              <a:latin typeface="Yu Mincho" panose="02020400000000000000" pitchFamily="18" charset="-128"/>
              <a:ea typeface="Yu Mincho" panose="02020400000000000000" pitchFamily="18" charset="-128"/>
            </a:endParaRPr>
          </a:p>
          <a:p>
            <a:pPr algn="ctr"/>
            <a:r>
              <a:rPr lang="zh-TW" altLang="en-US" sz="3200" b="1" cap="none" spc="0" dirty="0">
                <a:ln w="0"/>
                <a:solidFill>
                  <a:srgbClr val="FF0000"/>
                </a:solidFill>
                <a:latin typeface="Yu Mincho" panose="02020400000000000000" pitchFamily="18" charset="-128"/>
                <a:ea typeface="Yu Mincho" panose="02020400000000000000" pitchFamily="18" charset="-128"/>
              </a:rPr>
              <a:t>續集、電影種類數量</a:t>
            </a:r>
            <a:endParaRPr lang="en-US" altLang="zh-TW" sz="3200" b="1" cap="none" spc="0" dirty="0">
              <a:ln w="0"/>
              <a:solidFill>
                <a:srgbClr val="FF0000"/>
              </a:solidFill>
              <a:latin typeface="Yu Mincho" panose="02020400000000000000" pitchFamily="18" charset="-128"/>
              <a:ea typeface="Yu Mincho" panose="02020400000000000000" pitchFamily="18" charset="-128"/>
            </a:endParaRPr>
          </a:p>
          <a:p>
            <a:endParaRPr lang="en-US" altLang="zh-TW" sz="2400" b="0" cap="none" spc="0" dirty="0">
              <a:ln w="0"/>
              <a:solidFill>
                <a:schemeClr val="tx1"/>
              </a:solidFill>
              <a:latin typeface="Yu Mincho" panose="02020400000000000000" pitchFamily="18" charset="-128"/>
              <a:ea typeface="Yu Mincho" panose="02020400000000000000" pitchFamily="18" charset="-128"/>
            </a:endParaRPr>
          </a:p>
          <a:p>
            <a:r>
              <a:rPr lang="zh-TW" altLang="en-US" sz="2400" b="1" cap="none" spc="0" dirty="0">
                <a:ln w="0"/>
                <a:solidFill>
                  <a:srgbClr val="000000"/>
                </a:solidFill>
                <a:latin typeface="Yu Mincho" panose="02020400000000000000" pitchFamily="18" charset="-128"/>
                <a:ea typeface="Yu Mincho" panose="02020400000000000000" pitchFamily="18" charset="-128"/>
              </a:rPr>
              <a:t>續集</a:t>
            </a:r>
            <a:r>
              <a:rPr lang="en-US" altLang="zh-TW" sz="2400" b="1" cap="none" spc="0" dirty="0">
                <a:ln w="0"/>
                <a:solidFill>
                  <a:srgbClr val="000000"/>
                </a:solidFill>
                <a:latin typeface="Yu Mincho" panose="02020400000000000000" pitchFamily="18" charset="-128"/>
                <a:ea typeface="Yu Mincho" panose="02020400000000000000" pitchFamily="18" charset="-128"/>
              </a:rPr>
              <a:t>:</a:t>
            </a:r>
          </a:p>
          <a:p>
            <a:r>
              <a:rPr lang="zh-TW" altLang="en-US" sz="2400" b="0" cap="none" spc="0" dirty="0">
                <a:ln w="0"/>
                <a:solidFill>
                  <a:srgbClr val="000000"/>
                </a:solidFill>
                <a:latin typeface="Yu Mincho" panose="02020400000000000000" pitchFamily="18" charset="-128"/>
                <a:ea typeface="Yu Mincho" panose="02020400000000000000" pitchFamily="18" charset="-128"/>
              </a:rPr>
              <a:t>    因為前一集票房高</a:t>
            </a:r>
            <a:endParaRPr lang="en-US" altLang="zh-TW" sz="2400" b="0" cap="none" spc="0" dirty="0">
              <a:ln w="0"/>
              <a:solidFill>
                <a:srgbClr val="000000"/>
              </a:solidFill>
              <a:latin typeface="Yu Mincho" panose="02020400000000000000" pitchFamily="18" charset="-128"/>
              <a:ea typeface="Yu Mincho" panose="02020400000000000000" pitchFamily="18" charset="-128"/>
            </a:endParaRPr>
          </a:p>
          <a:p>
            <a:r>
              <a:rPr lang="zh-TW" altLang="en-US" sz="2400" b="0" cap="none" spc="0" dirty="0">
                <a:ln w="0"/>
                <a:solidFill>
                  <a:srgbClr val="000000"/>
                </a:solidFill>
                <a:latin typeface="Yu Mincho" panose="02020400000000000000" pitchFamily="18" charset="-128"/>
                <a:ea typeface="Yu Mincho" panose="02020400000000000000" pitchFamily="18" charset="-128"/>
              </a:rPr>
              <a:t>    製片商才願意在拍</a:t>
            </a:r>
            <a:endParaRPr lang="en-US" altLang="zh-TW" sz="2400" dirty="0">
              <a:ln w="0"/>
              <a:solidFill>
                <a:srgbClr val="000000"/>
              </a:solidFill>
              <a:latin typeface="Yu Mincho" panose="02020400000000000000" pitchFamily="18" charset="-128"/>
              <a:ea typeface="Yu Mincho" panose="02020400000000000000" pitchFamily="18" charset="-128"/>
            </a:endParaRPr>
          </a:p>
          <a:p>
            <a:r>
              <a:rPr lang="zh-TW" altLang="en-US" sz="2400" b="1" cap="none" spc="0" dirty="0">
                <a:ln w="0"/>
                <a:solidFill>
                  <a:srgbClr val="000000"/>
                </a:solidFill>
                <a:latin typeface="Yu Mincho" panose="02020400000000000000" pitchFamily="18" charset="-128"/>
                <a:ea typeface="Yu Mincho" panose="02020400000000000000" pitchFamily="18" charset="-128"/>
              </a:rPr>
              <a:t>電影標籤數量</a:t>
            </a:r>
            <a:r>
              <a:rPr lang="en-US" altLang="zh-TW" sz="2400" b="1" dirty="0">
                <a:ln w="0"/>
                <a:solidFill>
                  <a:srgbClr val="000000"/>
                </a:solidFill>
                <a:latin typeface="Yu Mincho" panose="02020400000000000000" pitchFamily="18" charset="-128"/>
                <a:ea typeface="Yu Mincho" panose="02020400000000000000" pitchFamily="18" charset="-128"/>
              </a:rPr>
              <a:t>:</a:t>
            </a:r>
          </a:p>
          <a:p>
            <a:r>
              <a:rPr lang="zh-TW" altLang="en-US" sz="2400" b="0" cap="none" spc="0" dirty="0">
                <a:ln w="0"/>
                <a:solidFill>
                  <a:srgbClr val="000000"/>
                </a:solidFill>
                <a:latin typeface="Yu Mincho" panose="02020400000000000000" pitchFamily="18" charset="-128"/>
                <a:ea typeface="Yu Mincho" panose="02020400000000000000" pitchFamily="18" charset="-128"/>
              </a:rPr>
              <a:t>    觀眾喜歡多元影片</a:t>
            </a:r>
            <a:endParaRPr lang="en-US" altLang="zh-TW" sz="2400" dirty="0">
              <a:ln w="0"/>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27075035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71</a:t>
            </a:fld>
            <a:endParaRPr lang="zh-TW" altLang="en-US"/>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2" name="圖片 1">
            <a:extLst>
              <a:ext uri="{FF2B5EF4-FFF2-40B4-BE49-F238E27FC236}">
                <a16:creationId xmlns:a16="http://schemas.microsoft.com/office/drawing/2014/main" id="{B8983794-64FC-3AEC-FD01-75A7349A722E}"/>
              </a:ext>
            </a:extLst>
          </p:cNvPr>
          <p:cNvPicPr>
            <a:picLocks noChangeAspect="1"/>
          </p:cNvPicPr>
          <p:nvPr/>
        </p:nvPicPr>
        <p:blipFill>
          <a:blip r:embed="rId3"/>
          <a:stretch>
            <a:fillRect/>
          </a:stretch>
        </p:blipFill>
        <p:spPr>
          <a:xfrm>
            <a:off x="2198393" y="1502273"/>
            <a:ext cx="6539862" cy="4768435"/>
          </a:xfrm>
          <a:prstGeom prst="rect">
            <a:avLst/>
          </a:prstGeom>
          <a:ln w="3175">
            <a:solidFill>
              <a:schemeClr val="tx1"/>
            </a:solidFill>
          </a:ln>
        </p:spPr>
      </p:pic>
      <p:sp>
        <p:nvSpPr>
          <p:cNvPr id="3" name="語音泡泡: 圓角矩形 2">
            <a:extLst>
              <a:ext uri="{FF2B5EF4-FFF2-40B4-BE49-F238E27FC236}">
                <a16:creationId xmlns:a16="http://schemas.microsoft.com/office/drawing/2014/main" id="{70857896-5CB5-CDE4-DC42-51356B59DE98}"/>
              </a:ext>
            </a:extLst>
          </p:cNvPr>
          <p:cNvSpPr/>
          <p:nvPr/>
        </p:nvSpPr>
        <p:spPr>
          <a:xfrm>
            <a:off x="8089900" y="1893526"/>
            <a:ext cx="3961051" cy="2170264"/>
          </a:xfrm>
          <a:prstGeom prst="wedgeRoundRectCallout">
            <a:avLst>
              <a:gd name="adj1" fmla="val -60856"/>
              <a:gd name="adj2" fmla="val 47242"/>
              <a:gd name="adj3" fmla="val 16667"/>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n w="0"/>
                <a:solidFill>
                  <a:schemeClr val="tx1"/>
                </a:solidFill>
                <a:latin typeface="Yu Mincho" panose="02020400000000000000" pitchFamily="18" charset="-128"/>
                <a:ea typeface="Yu Mincho" panose="02020400000000000000" pitchFamily="18" charset="-128"/>
              </a:rPr>
              <a:t>利用隨機森林挑選</a:t>
            </a:r>
            <a:endParaRPr lang="en-US" altLang="zh-TW" sz="2400" dirty="0">
              <a:ln w="0"/>
              <a:solidFill>
                <a:schemeClr val="tx1"/>
              </a:solidFill>
              <a:latin typeface="Yu Mincho" panose="02020400000000000000" pitchFamily="18" charset="-128"/>
              <a:ea typeface="Yu Mincho" panose="02020400000000000000" pitchFamily="18" charset="-128"/>
            </a:endParaRPr>
          </a:p>
          <a:p>
            <a:pPr algn="ctr"/>
            <a:r>
              <a:rPr lang="zh-TW" altLang="en-US" sz="2400" dirty="0">
                <a:ln w="0"/>
                <a:solidFill>
                  <a:schemeClr val="tx1"/>
                </a:solidFill>
                <a:latin typeface="Yu Mincho" panose="02020400000000000000" pitchFamily="18" charset="-128"/>
                <a:ea typeface="Yu Mincho" panose="02020400000000000000" pitchFamily="18" charset="-128"/>
              </a:rPr>
              <a:t>重要特徵</a:t>
            </a:r>
            <a:endParaRPr lang="en-US" altLang="zh-TW" sz="2400" dirty="0">
              <a:ln w="0"/>
              <a:solidFill>
                <a:schemeClr val="tx1"/>
              </a:solidFill>
              <a:latin typeface="Yu Mincho" panose="02020400000000000000" pitchFamily="18" charset="-128"/>
              <a:ea typeface="Yu Mincho" panose="02020400000000000000" pitchFamily="18" charset="-128"/>
            </a:endParaRPr>
          </a:p>
          <a:p>
            <a:pPr algn="ctr"/>
            <a:endParaRPr lang="en-US" altLang="zh-TW" sz="2400" dirty="0">
              <a:ln w="0"/>
              <a:solidFill>
                <a:schemeClr val="tx1"/>
              </a:solidFill>
              <a:latin typeface="Yu Mincho" panose="02020400000000000000" pitchFamily="18" charset="-128"/>
              <a:ea typeface="Yu Mincho" panose="02020400000000000000" pitchFamily="18" charset="-128"/>
            </a:endParaRPr>
          </a:p>
          <a:p>
            <a:pPr algn="ctr"/>
            <a:r>
              <a:rPr lang="zh-TW" altLang="en-US" sz="2400" dirty="0">
                <a:ln w="0"/>
                <a:solidFill>
                  <a:schemeClr val="tx1"/>
                </a:solidFill>
                <a:latin typeface="Yu Mincho" panose="02020400000000000000" pitchFamily="18" charset="-128"/>
                <a:ea typeface="Yu Mincho" panose="02020400000000000000" pitchFamily="18" charset="-128"/>
              </a:rPr>
              <a:t>前三重要特徵為</a:t>
            </a:r>
            <a:endParaRPr lang="en-US" altLang="zh-TW" sz="2400" dirty="0">
              <a:ln w="0"/>
              <a:solidFill>
                <a:schemeClr val="tx1"/>
              </a:solidFill>
              <a:latin typeface="Yu Mincho" panose="02020400000000000000" pitchFamily="18" charset="-128"/>
              <a:ea typeface="Yu Mincho" panose="02020400000000000000" pitchFamily="18" charset="-128"/>
            </a:endParaRPr>
          </a:p>
          <a:p>
            <a:pPr algn="ctr"/>
            <a:r>
              <a:rPr lang="zh-TW" altLang="en-US" sz="2800" b="1" dirty="0">
                <a:ln w="0"/>
                <a:solidFill>
                  <a:srgbClr val="FF0000"/>
                </a:solidFill>
                <a:latin typeface="Yu Mincho" panose="02020400000000000000" pitchFamily="18" charset="-128"/>
                <a:ea typeface="Yu Mincho" panose="02020400000000000000" pitchFamily="18" charset="-128"/>
              </a:rPr>
              <a:t>預算、續集、電影種類</a:t>
            </a:r>
            <a:endParaRPr lang="en-US" altLang="zh-TW" sz="2800" b="1" dirty="0">
              <a:ln w="0"/>
              <a:solidFill>
                <a:srgbClr val="FF0000"/>
              </a:solidFill>
              <a:latin typeface="Yu Mincho" panose="02020400000000000000" pitchFamily="18" charset="-128"/>
              <a:ea typeface="Yu Mincho" panose="02020400000000000000" pitchFamily="18" charset="-128"/>
            </a:endParaRPr>
          </a:p>
        </p:txBody>
      </p:sp>
      <p:sp>
        <p:nvSpPr>
          <p:cNvPr id="5" name="矩形: 圓角 4">
            <a:extLst>
              <a:ext uri="{FF2B5EF4-FFF2-40B4-BE49-F238E27FC236}">
                <a16:creationId xmlns:a16="http://schemas.microsoft.com/office/drawing/2014/main" id="{6D459C0A-D8DE-BFD1-E700-15B12346387C}"/>
              </a:ext>
            </a:extLst>
          </p:cNvPr>
          <p:cNvSpPr/>
          <p:nvPr/>
        </p:nvSpPr>
        <p:spPr>
          <a:xfrm>
            <a:off x="2197511" y="4304678"/>
            <a:ext cx="6539861" cy="1670672"/>
          </a:xfrm>
          <a:prstGeom prst="roundRect">
            <a:avLst>
              <a:gd name="adj" fmla="val 933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E7A3A091-A6D5-8B4A-EA42-E73E6A56B397}"/>
              </a:ext>
            </a:extLst>
          </p:cNvPr>
          <p:cNvGrpSpPr/>
          <p:nvPr/>
        </p:nvGrpSpPr>
        <p:grpSpPr>
          <a:xfrm>
            <a:off x="-622300" y="838551"/>
            <a:ext cx="7248693" cy="5965622"/>
            <a:chOff x="-622300" y="838551"/>
            <a:chExt cx="7248693" cy="5965622"/>
          </a:xfrm>
        </p:grpSpPr>
        <p:sp>
          <p:nvSpPr>
            <p:cNvPr id="7" name="箭號: 五邊形 6">
              <a:extLst>
                <a:ext uri="{FF2B5EF4-FFF2-40B4-BE49-F238E27FC236}">
                  <a16:creationId xmlns:a16="http://schemas.microsoft.com/office/drawing/2014/main" id="{90069BF6-7742-1C2F-4BE0-2F87EFA9CA89}"/>
                </a:ext>
              </a:extLst>
            </p:cNvPr>
            <p:cNvSpPr/>
            <p:nvPr/>
          </p:nvSpPr>
          <p:spPr>
            <a:xfrm rot="5400000">
              <a:off x="98911" y="1815926"/>
              <a:ext cx="2014003" cy="1623574"/>
            </a:xfrm>
            <a:prstGeom prst="homePlate">
              <a:avLst>
                <a:gd name="adj" fmla="val 50000"/>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箭號: ＞形 7">
              <a:extLst>
                <a:ext uri="{FF2B5EF4-FFF2-40B4-BE49-F238E27FC236}">
                  <a16:creationId xmlns:a16="http://schemas.microsoft.com/office/drawing/2014/main" id="{7AC46EA9-338D-1951-AAD0-6A1C48A1C3BD}"/>
                </a:ext>
              </a:extLst>
            </p:cNvPr>
            <p:cNvSpPr/>
            <p:nvPr/>
          </p:nvSpPr>
          <p:spPr>
            <a:xfrm rot="5400000">
              <a:off x="-162427" y="4724046"/>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8" name="箭號: ＞形 27">
              <a:extLst>
                <a:ext uri="{FF2B5EF4-FFF2-40B4-BE49-F238E27FC236}">
                  <a16:creationId xmlns:a16="http://schemas.microsoft.com/office/drawing/2014/main" id="{032C924D-D2AE-37B9-3A8E-1E2ABDF0F57E}"/>
                </a:ext>
              </a:extLst>
            </p:cNvPr>
            <p:cNvSpPr/>
            <p:nvPr/>
          </p:nvSpPr>
          <p:spPr>
            <a:xfrm rot="5400000">
              <a:off x="-162427" y="3157164"/>
              <a:ext cx="2536682" cy="1623572"/>
            </a:xfrm>
            <a:prstGeom prst="chevron">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9" name="標題 1">
              <a:extLst>
                <a:ext uri="{FF2B5EF4-FFF2-40B4-BE49-F238E27FC236}">
                  <a16:creationId xmlns:a16="http://schemas.microsoft.com/office/drawing/2014/main" id="{8C6B5B96-0FDD-0BB0-E2E8-9813562E2DEA}"/>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solidFill>
                    <a:schemeClr val="bg1">
                      <a:lumMod val="75000"/>
                    </a:schemeClr>
                  </a:solidFill>
                  <a:latin typeface="YouYuan" panose="02010509060101010101" pitchFamily="49" charset="-122"/>
                  <a:ea typeface="YouYuan" panose="02010509060101010101" pitchFamily="49" charset="-122"/>
                </a:rPr>
                <a:t>特徵處理</a:t>
              </a:r>
            </a:p>
          </p:txBody>
        </p:sp>
        <p:sp>
          <p:nvSpPr>
            <p:cNvPr id="30" name="文字方塊 29">
              <a:extLst>
                <a:ext uri="{FF2B5EF4-FFF2-40B4-BE49-F238E27FC236}">
                  <a16:creationId xmlns:a16="http://schemas.microsoft.com/office/drawing/2014/main" id="{F9DEDE5A-27A8-28D2-A1C9-2F1C7B8F89FE}"/>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latin typeface="YouYuan" panose="02010509060101010101" pitchFamily="49" charset="-122"/>
                  <a:ea typeface="YouYuan" panose="02010509060101010101" pitchFamily="49" charset="-122"/>
                </a:rPr>
                <a:t>特徵挑選</a:t>
              </a:r>
            </a:p>
          </p:txBody>
        </p:sp>
        <p:sp>
          <p:nvSpPr>
            <p:cNvPr id="31" name="文字方塊 30">
              <a:extLst>
                <a:ext uri="{FF2B5EF4-FFF2-40B4-BE49-F238E27FC236}">
                  <a16:creationId xmlns:a16="http://schemas.microsoft.com/office/drawing/2014/main" id="{B1EFF696-C5A7-FF8B-D7DD-A4D8B300D4B3}"/>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最佳模型</a:t>
              </a:r>
            </a:p>
          </p:txBody>
        </p:sp>
        <p:sp>
          <p:nvSpPr>
            <p:cNvPr id="32" name="Freeform: Shape 38">
              <a:extLst>
                <a:ext uri="{FF2B5EF4-FFF2-40B4-BE49-F238E27FC236}">
                  <a16:creationId xmlns:a16="http://schemas.microsoft.com/office/drawing/2014/main" id="{2DA2485F-A534-94BC-40DC-7A3E390B9D26}"/>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Tree>
    <p:extLst>
      <p:ext uri="{BB962C8B-B14F-4D97-AF65-F5344CB8AC3E}">
        <p14:creationId xmlns:p14="http://schemas.microsoft.com/office/powerpoint/2010/main" val="3951440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72</a:t>
            </a:fld>
            <a:endParaRPr lang="zh-TW" altLang="en-US"/>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aphicFrame>
        <p:nvGraphicFramePr>
          <p:cNvPr id="5" name="表格 4">
            <a:extLst>
              <a:ext uri="{FF2B5EF4-FFF2-40B4-BE49-F238E27FC236}">
                <a16:creationId xmlns:a16="http://schemas.microsoft.com/office/drawing/2014/main" id="{0944CF90-DE4C-B31F-E3B0-CE8382F6470B}"/>
              </a:ext>
            </a:extLst>
          </p:cNvPr>
          <p:cNvGraphicFramePr>
            <a:graphicFrameLocks noGrp="1"/>
          </p:cNvGraphicFramePr>
          <p:nvPr>
            <p:extLst>
              <p:ext uri="{D42A27DB-BD31-4B8C-83A1-F6EECF244321}">
                <p14:modId xmlns:p14="http://schemas.microsoft.com/office/powerpoint/2010/main" val="1674633492"/>
              </p:ext>
            </p:extLst>
          </p:nvPr>
        </p:nvGraphicFramePr>
        <p:xfrm>
          <a:off x="2135338" y="5599391"/>
          <a:ext cx="8812061" cy="853440"/>
        </p:xfrm>
        <a:graphic>
          <a:graphicData uri="http://schemas.openxmlformats.org/drawingml/2006/table">
            <a:tbl>
              <a:tblPr firstRow="1" bandRow="1">
                <a:tableStyleId>{5C22544A-7EE6-4342-B048-85BDC9FD1C3A}</a:tableStyleId>
              </a:tblPr>
              <a:tblGrid>
                <a:gridCol w="1722775">
                  <a:extLst>
                    <a:ext uri="{9D8B030D-6E8A-4147-A177-3AD203B41FA5}">
                      <a16:colId xmlns:a16="http://schemas.microsoft.com/office/drawing/2014/main" val="2897875188"/>
                    </a:ext>
                  </a:extLst>
                </a:gridCol>
                <a:gridCol w="2047387">
                  <a:extLst>
                    <a:ext uri="{9D8B030D-6E8A-4147-A177-3AD203B41FA5}">
                      <a16:colId xmlns:a16="http://schemas.microsoft.com/office/drawing/2014/main" val="3329064840"/>
                    </a:ext>
                  </a:extLst>
                </a:gridCol>
                <a:gridCol w="1596349">
                  <a:extLst>
                    <a:ext uri="{9D8B030D-6E8A-4147-A177-3AD203B41FA5}">
                      <a16:colId xmlns:a16="http://schemas.microsoft.com/office/drawing/2014/main" val="1960016961"/>
                    </a:ext>
                  </a:extLst>
                </a:gridCol>
                <a:gridCol w="1722775">
                  <a:extLst>
                    <a:ext uri="{9D8B030D-6E8A-4147-A177-3AD203B41FA5}">
                      <a16:colId xmlns:a16="http://schemas.microsoft.com/office/drawing/2014/main" val="2151786597"/>
                    </a:ext>
                  </a:extLst>
                </a:gridCol>
                <a:gridCol w="1722775">
                  <a:extLst>
                    <a:ext uri="{9D8B030D-6E8A-4147-A177-3AD203B41FA5}">
                      <a16:colId xmlns:a16="http://schemas.microsoft.com/office/drawing/2014/main" val="352035648"/>
                    </a:ext>
                  </a:extLst>
                </a:gridCol>
              </a:tblGrid>
              <a:tr h="384777">
                <a:tc>
                  <a:txBody>
                    <a:bodyPr/>
                    <a:lstStyle/>
                    <a:p>
                      <a:pPr algn="ctr"/>
                      <a:r>
                        <a:rPr lang="en-US" altLang="zh-TW" sz="2000" dirty="0"/>
                        <a:t>model</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LinearRegression</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XGBoost</a:t>
                      </a:r>
                      <a:endParaRPr lang="zh-TW" altLang="en-US" sz="2000" dirty="0"/>
                    </a:p>
                  </a:txBody>
                  <a:tcPr/>
                </a:tc>
                <a:tc>
                  <a:txBody>
                    <a:bodyPr/>
                    <a:lstStyle/>
                    <a:p>
                      <a:pPr algn="ctr"/>
                      <a:r>
                        <a:rPr lang="en-US" altLang="zh-TW" sz="2000" b="0" i="0" kern="1200" dirty="0">
                          <a:solidFill>
                            <a:schemeClr val="lt1"/>
                          </a:solidFill>
                          <a:effectLst/>
                          <a:latin typeface="+mn-lt"/>
                          <a:ea typeface="+mn-ea"/>
                          <a:cs typeface="+mn-cs"/>
                        </a:rPr>
                        <a:t>SVM </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DecisionTree</a:t>
                      </a:r>
                      <a:endParaRPr lang="zh-TW" altLang="en-US" sz="2000" dirty="0"/>
                    </a:p>
                  </a:txBody>
                  <a:tcPr/>
                </a:tc>
                <a:extLst>
                  <a:ext uri="{0D108BD9-81ED-4DB2-BD59-A6C34878D82A}">
                    <a16:rowId xmlns:a16="http://schemas.microsoft.com/office/drawing/2014/main" val="3981506066"/>
                  </a:ext>
                </a:extLst>
              </a:tr>
              <a:tr h="384777">
                <a:tc>
                  <a:txBody>
                    <a:bodyPr/>
                    <a:lstStyle/>
                    <a:p>
                      <a:pPr algn="ctr"/>
                      <a:r>
                        <a:rPr lang="en-US" altLang="zh-TW" sz="2400" b="0" cap="none" spc="0" dirty="0">
                          <a:ln w="0"/>
                          <a:solidFill>
                            <a:schemeClr val="tx1"/>
                          </a:solidFill>
                          <a:latin typeface="Yu Mincho" panose="02020400000000000000" pitchFamily="18" charset="-128"/>
                          <a:ea typeface="Yu Mincho" panose="02020400000000000000" pitchFamily="18" charset="-128"/>
                        </a:rPr>
                        <a:t>R</a:t>
                      </a:r>
                      <a:r>
                        <a:rPr lang="en-US" altLang="zh-TW" sz="2400" b="0" cap="none" spc="0" baseline="30000" dirty="0">
                          <a:ln w="0"/>
                          <a:solidFill>
                            <a:schemeClr val="tx1"/>
                          </a:solidFill>
                          <a:latin typeface="Yu Mincho" panose="02020400000000000000" pitchFamily="18" charset="-128"/>
                          <a:ea typeface="Yu Mincho" panose="02020400000000000000" pitchFamily="18" charset="-128"/>
                        </a:rPr>
                        <a:t>2</a:t>
                      </a:r>
                      <a:r>
                        <a:rPr lang="en-US" altLang="zh-TW" sz="2400" b="0" i="0" kern="1200" dirty="0">
                          <a:solidFill>
                            <a:schemeClr val="dk1"/>
                          </a:solidFill>
                          <a:effectLst/>
                          <a:latin typeface="+mn-lt"/>
                          <a:ea typeface="+mn-ea"/>
                          <a:cs typeface="+mn-cs"/>
                        </a:rPr>
                        <a:t> score</a:t>
                      </a:r>
                      <a:endParaRPr lang="zh-TW" altLang="en-US" sz="2400" dirty="0"/>
                    </a:p>
                  </a:txBody>
                  <a:tcPr/>
                </a:tc>
                <a:tc>
                  <a:txBody>
                    <a:bodyPr/>
                    <a:lstStyle/>
                    <a:p>
                      <a:pPr algn="ctr"/>
                      <a:r>
                        <a:rPr lang="en-US" altLang="zh-TW" sz="2400" dirty="0"/>
                        <a:t>0.6389</a:t>
                      </a:r>
                      <a:endParaRPr lang="zh-TW" altLang="en-US" sz="2400" dirty="0"/>
                    </a:p>
                  </a:txBody>
                  <a:tcPr/>
                </a:tc>
                <a:tc>
                  <a:txBody>
                    <a:bodyPr/>
                    <a:lstStyle/>
                    <a:p>
                      <a:pPr algn="ctr"/>
                      <a:r>
                        <a:rPr lang="en-US" altLang="zh-TW" sz="2400" dirty="0">
                          <a:solidFill>
                            <a:srgbClr val="FF0000"/>
                          </a:solidFill>
                        </a:rPr>
                        <a:t>0.6688</a:t>
                      </a:r>
                      <a:endParaRPr lang="zh-TW" altLang="en-US" sz="2400" dirty="0">
                        <a:solidFill>
                          <a:srgbClr val="FF0000"/>
                        </a:solidFill>
                      </a:endParaRPr>
                    </a:p>
                  </a:txBody>
                  <a:tcPr/>
                </a:tc>
                <a:tc>
                  <a:txBody>
                    <a:bodyPr/>
                    <a:lstStyle/>
                    <a:p>
                      <a:pPr algn="ctr"/>
                      <a:r>
                        <a:rPr lang="en-US" altLang="zh-TW" sz="2400" dirty="0"/>
                        <a:t>0.6043</a:t>
                      </a:r>
                      <a:endParaRPr lang="zh-TW" altLang="en-US" sz="2400" dirty="0"/>
                    </a:p>
                  </a:txBody>
                  <a:tcPr/>
                </a:tc>
                <a:tc>
                  <a:txBody>
                    <a:bodyPr/>
                    <a:lstStyle/>
                    <a:p>
                      <a:pPr algn="ctr"/>
                      <a:r>
                        <a:rPr lang="en-US" altLang="zh-TW" sz="2400" dirty="0"/>
                        <a:t>0.5368</a:t>
                      </a:r>
                      <a:endParaRPr lang="zh-TW" altLang="en-US" sz="2400" dirty="0"/>
                    </a:p>
                  </a:txBody>
                  <a:tcPr/>
                </a:tc>
                <a:extLst>
                  <a:ext uri="{0D108BD9-81ED-4DB2-BD59-A6C34878D82A}">
                    <a16:rowId xmlns:a16="http://schemas.microsoft.com/office/drawing/2014/main" val="2687142193"/>
                  </a:ext>
                </a:extLst>
              </a:tr>
            </a:tbl>
          </a:graphicData>
        </a:graphic>
      </p:graphicFrame>
      <p:pic>
        <p:nvPicPr>
          <p:cNvPr id="6" name="圖片 5">
            <a:extLst>
              <a:ext uri="{FF2B5EF4-FFF2-40B4-BE49-F238E27FC236}">
                <a16:creationId xmlns:a16="http://schemas.microsoft.com/office/drawing/2014/main" id="{5EDCF1D9-270A-0995-4F47-F98F5DF768AF}"/>
              </a:ext>
            </a:extLst>
          </p:cNvPr>
          <p:cNvPicPr>
            <a:picLocks noChangeAspect="1"/>
          </p:cNvPicPr>
          <p:nvPr/>
        </p:nvPicPr>
        <p:blipFill>
          <a:blip r:embed="rId3"/>
          <a:stretch>
            <a:fillRect/>
          </a:stretch>
        </p:blipFill>
        <p:spPr>
          <a:xfrm>
            <a:off x="2135338" y="1492945"/>
            <a:ext cx="6475262" cy="3921277"/>
          </a:xfrm>
          <a:prstGeom prst="rect">
            <a:avLst/>
          </a:prstGeom>
          <a:ln w="3175">
            <a:solidFill>
              <a:schemeClr val="tx1"/>
            </a:solidFill>
          </a:ln>
        </p:spPr>
      </p:pic>
      <p:sp>
        <p:nvSpPr>
          <p:cNvPr id="22" name="語音泡泡: 圓角矩形 21">
            <a:extLst>
              <a:ext uri="{FF2B5EF4-FFF2-40B4-BE49-F238E27FC236}">
                <a16:creationId xmlns:a16="http://schemas.microsoft.com/office/drawing/2014/main" id="{D695BBE4-F164-BBB5-E134-28F1DB50E3B7}"/>
              </a:ext>
            </a:extLst>
          </p:cNvPr>
          <p:cNvSpPr/>
          <p:nvPr/>
        </p:nvSpPr>
        <p:spPr>
          <a:xfrm>
            <a:off x="8610600" y="1693336"/>
            <a:ext cx="3353869" cy="958851"/>
          </a:xfrm>
          <a:prstGeom prst="wedgeRoundRectCallout">
            <a:avLst>
              <a:gd name="adj1" fmla="val -55176"/>
              <a:gd name="adj2" fmla="val 20752"/>
              <a:gd name="adj3" fmla="val 16667"/>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n w="0"/>
                <a:solidFill>
                  <a:schemeClr val="tx1"/>
                </a:solidFill>
                <a:latin typeface="Yu Mincho" panose="02020400000000000000" pitchFamily="18" charset="-128"/>
                <a:ea typeface="Yu Mincho" panose="02020400000000000000" pitchFamily="18" charset="-128"/>
              </a:rPr>
              <a:t>依照剛剛選的特徵再次進行訓練</a:t>
            </a:r>
            <a:endParaRPr lang="en-US" altLang="zh-TW" sz="2400" b="0" cap="none" spc="0" dirty="0">
              <a:ln w="0"/>
              <a:solidFill>
                <a:schemeClr val="tx1"/>
              </a:solidFill>
              <a:latin typeface="Yu Mincho" panose="02020400000000000000" pitchFamily="18" charset="-128"/>
              <a:ea typeface="Yu Mincho" panose="02020400000000000000" pitchFamily="18" charset="-128"/>
            </a:endParaRPr>
          </a:p>
        </p:txBody>
      </p:sp>
      <p:sp>
        <p:nvSpPr>
          <p:cNvPr id="26" name="矩形: 圓角 25">
            <a:extLst>
              <a:ext uri="{FF2B5EF4-FFF2-40B4-BE49-F238E27FC236}">
                <a16:creationId xmlns:a16="http://schemas.microsoft.com/office/drawing/2014/main" id="{E2DB8D39-D139-8824-6A43-3B5517997557}"/>
              </a:ext>
            </a:extLst>
          </p:cNvPr>
          <p:cNvSpPr/>
          <p:nvPr/>
        </p:nvSpPr>
        <p:spPr>
          <a:xfrm>
            <a:off x="5372100" y="4915525"/>
            <a:ext cx="812800" cy="491424"/>
          </a:xfrm>
          <a:prstGeom prst="roundRect">
            <a:avLst>
              <a:gd name="adj" fmla="val 933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3" name="群組 12">
            <a:extLst>
              <a:ext uri="{FF2B5EF4-FFF2-40B4-BE49-F238E27FC236}">
                <a16:creationId xmlns:a16="http://schemas.microsoft.com/office/drawing/2014/main" id="{23669595-8828-12E9-67BE-2488860E5C11}"/>
              </a:ext>
            </a:extLst>
          </p:cNvPr>
          <p:cNvGrpSpPr/>
          <p:nvPr/>
        </p:nvGrpSpPr>
        <p:grpSpPr>
          <a:xfrm>
            <a:off x="-622300" y="838551"/>
            <a:ext cx="7248693" cy="5965622"/>
            <a:chOff x="-622300" y="838551"/>
            <a:chExt cx="7248693" cy="5965622"/>
          </a:xfrm>
        </p:grpSpPr>
        <p:sp>
          <p:nvSpPr>
            <p:cNvPr id="27" name="箭號: ＞形 26">
              <a:extLst>
                <a:ext uri="{FF2B5EF4-FFF2-40B4-BE49-F238E27FC236}">
                  <a16:creationId xmlns:a16="http://schemas.microsoft.com/office/drawing/2014/main" id="{055A43BE-DD30-F203-EE8C-A7C26D9BF7DB}"/>
                </a:ext>
              </a:extLst>
            </p:cNvPr>
            <p:cNvSpPr/>
            <p:nvPr/>
          </p:nvSpPr>
          <p:spPr>
            <a:xfrm rot="5400000">
              <a:off x="-162427" y="3157164"/>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8" name="箭號: 五邊形 27">
              <a:extLst>
                <a:ext uri="{FF2B5EF4-FFF2-40B4-BE49-F238E27FC236}">
                  <a16:creationId xmlns:a16="http://schemas.microsoft.com/office/drawing/2014/main" id="{224087C8-C3A7-8F1C-6BBE-B9A00FA5909D}"/>
                </a:ext>
              </a:extLst>
            </p:cNvPr>
            <p:cNvSpPr/>
            <p:nvPr/>
          </p:nvSpPr>
          <p:spPr>
            <a:xfrm rot="5400000">
              <a:off x="98911" y="1815926"/>
              <a:ext cx="2014003" cy="1623574"/>
            </a:xfrm>
            <a:prstGeom prst="homePlate">
              <a:avLst>
                <a:gd name="adj" fmla="val 50000"/>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箭號: ＞形 28">
              <a:extLst>
                <a:ext uri="{FF2B5EF4-FFF2-40B4-BE49-F238E27FC236}">
                  <a16:creationId xmlns:a16="http://schemas.microsoft.com/office/drawing/2014/main" id="{B1D68B16-C2E8-883D-69F9-428016AF0B6F}"/>
                </a:ext>
              </a:extLst>
            </p:cNvPr>
            <p:cNvSpPr/>
            <p:nvPr/>
          </p:nvSpPr>
          <p:spPr>
            <a:xfrm rot="5400000">
              <a:off x="-162427" y="4724046"/>
              <a:ext cx="2536682" cy="1623572"/>
            </a:xfrm>
            <a:prstGeom prst="chevron">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30" name="標題 1">
              <a:extLst>
                <a:ext uri="{FF2B5EF4-FFF2-40B4-BE49-F238E27FC236}">
                  <a16:creationId xmlns:a16="http://schemas.microsoft.com/office/drawing/2014/main" id="{76446A35-5576-41CF-2DFC-4DFD98F4E3D6}"/>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solidFill>
                    <a:schemeClr val="bg1">
                      <a:lumMod val="75000"/>
                    </a:schemeClr>
                  </a:solidFill>
                  <a:latin typeface="YouYuan" panose="02010509060101010101" pitchFamily="49" charset="-122"/>
                  <a:ea typeface="YouYuan" panose="02010509060101010101" pitchFamily="49" charset="-122"/>
                </a:rPr>
                <a:t>特徵處理</a:t>
              </a:r>
            </a:p>
          </p:txBody>
        </p:sp>
        <p:sp>
          <p:nvSpPr>
            <p:cNvPr id="31" name="文字方塊 30">
              <a:extLst>
                <a:ext uri="{FF2B5EF4-FFF2-40B4-BE49-F238E27FC236}">
                  <a16:creationId xmlns:a16="http://schemas.microsoft.com/office/drawing/2014/main" id="{BBA56629-AD0E-0EC0-C6BA-99DAC87E6D67}"/>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特徵挑選</a:t>
              </a:r>
            </a:p>
          </p:txBody>
        </p:sp>
        <p:sp>
          <p:nvSpPr>
            <p:cNvPr id="32" name="文字方塊 31">
              <a:extLst>
                <a:ext uri="{FF2B5EF4-FFF2-40B4-BE49-F238E27FC236}">
                  <a16:creationId xmlns:a16="http://schemas.microsoft.com/office/drawing/2014/main" id="{1C3F30F4-AD77-AA6C-AF78-D6B13229754F}"/>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latin typeface="YouYuan" panose="02010509060101010101" pitchFamily="49" charset="-122"/>
                  <a:ea typeface="YouYuan" panose="02010509060101010101" pitchFamily="49" charset="-122"/>
                </a:rPr>
                <a:t>模型訓練</a:t>
              </a:r>
            </a:p>
          </p:txBody>
        </p:sp>
        <p:sp>
          <p:nvSpPr>
            <p:cNvPr id="33" name="Freeform: Shape 38">
              <a:extLst>
                <a:ext uri="{FF2B5EF4-FFF2-40B4-BE49-F238E27FC236}">
                  <a16:creationId xmlns:a16="http://schemas.microsoft.com/office/drawing/2014/main" id="{85B9FB2F-5DC4-14D6-B3D7-95C68FA03881}"/>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Tree>
    <p:extLst>
      <p:ext uri="{BB962C8B-B14F-4D97-AF65-F5344CB8AC3E}">
        <p14:creationId xmlns:p14="http://schemas.microsoft.com/office/powerpoint/2010/main" val="1099916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表格 29">
            <a:extLst>
              <a:ext uri="{FF2B5EF4-FFF2-40B4-BE49-F238E27FC236}">
                <a16:creationId xmlns:a16="http://schemas.microsoft.com/office/drawing/2014/main" id="{93639FF6-08E4-4F7C-AA34-E34011DDA98F}"/>
              </a:ext>
            </a:extLst>
          </p:cNvPr>
          <p:cNvGraphicFramePr>
            <a:graphicFrameLocks noGrp="1"/>
          </p:cNvGraphicFramePr>
          <p:nvPr>
            <p:extLst>
              <p:ext uri="{D42A27DB-BD31-4B8C-83A1-F6EECF244321}">
                <p14:modId xmlns:p14="http://schemas.microsoft.com/office/powerpoint/2010/main" val="2503354030"/>
              </p:ext>
            </p:extLst>
          </p:nvPr>
        </p:nvGraphicFramePr>
        <p:xfrm>
          <a:off x="2135338" y="5599391"/>
          <a:ext cx="8812061" cy="853440"/>
        </p:xfrm>
        <a:graphic>
          <a:graphicData uri="http://schemas.openxmlformats.org/drawingml/2006/table">
            <a:tbl>
              <a:tblPr firstRow="1" bandRow="1">
                <a:tableStyleId>{5C22544A-7EE6-4342-B048-85BDC9FD1C3A}</a:tableStyleId>
              </a:tblPr>
              <a:tblGrid>
                <a:gridCol w="1722775">
                  <a:extLst>
                    <a:ext uri="{9D8B030D-6E8A-4147-A177-3AD203B41FA5}">
                      <a16:colId xmlns:a16="http://schemas.microsoft.com/office/drawing/2014/main" val="2897875188"/>
                    </a:ext>
                  </a:extLst>
                </a:gridCol>
                <a:gridCol w="2047387">
                  <a:extLst>
                    <a:ext uri="{9D8B030D-6E8A-4147-A177-3AD203B41FA5}">
                      <a16:colId xmlns:a16="http://schemas.microsoft.com/office/drawing/2014/main" val="3329064840"/>
                    </a:ext>
                  </a:extLst>
                </a:gridCol>
                <a:gridCol w="1596349">
                  <a:extLst>
                    <a:ext uri="{9D8B030D-6E8A-4147-A177-3AD203B41FA5}">
                      <a16:colId xmlns:a16="http://schemas.microsoft.com/office/drawing/2014/main" val="1960016961"/>
                    </a:ext>
                  </a:extLst>
                </a:gridCol>
                <a:gridCol w="1722775">
                  <a:extLst>
                    <a:ext uri="{9D8B030D-6E8A-4147-A177-3AD203B41FA5}">
                      <a16:colId xmlns:a16="http://schemas.microsoft.com/office/drawing/2014/main" val="2151786597"/>
                    </a:ext>
                  </a:extLst>
                </a:gridCol>
                <a:gridCol w="1722775">
                  <a:extLst>
                    <a:ext uri="{9D8B030D-6E8A-4147-A177-3AD203B41FA5}">
                      <a16:colId xmlns:a16="http://schemas.microsoft.com/office/drawing/2014/main" val="352035648"/>
                    </a:ext>
                  </a:extLst>
                </a:gridCol>
              </a:tblGrid>
              <a:tr h="384777">
                <a:tc>
                  <a:txBody>
                    <a:bodyPr/>
                    <a:lstStyle/>
                    <a:p>
                      <a:pPr algn="ctr"/>
                      <a:r>
                        <a:rPr lang="en-US" altLang="zh-TW" sz="2000" dirty="0"/>
                        <a:t>model</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LinearRegression</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XGBoost</a:t>
                      </a:r>
                      <a:endParaRPr lang="zh-TW" altLang="en-US" sz="2000" dirty="0"/>
                    </a:p>
                  </a:txBody>
                  <a:tcPr/>
                </a:tc>
                <a:tc>
                  <a:txBody>
                    <a:bodyPr/>
                    <a:lstStyle/>
                    <a:p>
                      <a:pPr algn="ctr"/>
                      <a:r>
                        <a:rPr lang="en-US" altLang="zh-TW" sz="2000" b="0" i="0" kern="1200" dirty="0">
                          <a:solidFill>
                            <a:schemeClr val="lt1"/>
                          </a:solidFill>
                          <a:effectLst/>
                          <a:latin typeface="+mn-lt"/>
                          <a:ea typeface="+mn-ea"/>
                          <a:cs typeface="+mn-cs"/>
                        </a:rPr>
                        <a:t>SVM </a:t>
                      </a:r>
                      <a:endParaRPr lang="zh-TW" altLang="en-US" sz="2000" dirty="0"/>
                    </a:p>
                  </a:txBody>
                  <a:tcPr/>
                </a:tc>
                <a:tc>
                  <a:txBody>
                    <a:bodyPr/>
                    <a:lstStyle/>
                    <a:p>
                      <a:pPr algn="ctr"/>
                      <a:r>
                        <a:rPr lang="en-US" altLang="zh-TW" sz="2000" b="0" i="0" kern="1200" dirty="0" err="1">
                          <a:solidFill>
                            <a:schemeClr val="lt1"/>
                          </a:solidFill>
                          <a:effectLst/>
                          <a:latin typeface="+mn-lt"/>
                          <a:ea typeface="+mn-ea"/>
                          <a:cs typeface="+mn-cs"/>
                        </a:rPr>
                        <a:t>DecisionTree</a:t>
                      </a:r>
                      <a:endParaRPr lang="zh-TW" altLang="en-US" sz="2000" dirty="0"/>
                    </a:p>
                  </a:txBody>
                  <a:tcPr/>
                </a:tc>
                <a:extLst>
                  <a:ext uri="{0D108BD9-81ED-4DB2-BD59-A6C34878D82A}">
                    <a16:rowId xmlns:a16="http://schemas.microsoft.com/office/drawing/2014/main" val="3981506066"/>
                  </a:ext>
                </a:extLst>
              </a:tr>
              <a:tr h="384777">
                <a:tc>
                  <a:txBody>
                    <a:bodyPr/>
                    <a:lstStyle/>
                    <a:p>
                      <a:pPr algn="ctr"/>
                      <a:r>
                        <a:rPr lang="en-US" altLang="zh-TW" sz="2400" b="0" cap="none" spc="0" dirty="0">
                          <a:ln w="0"/>
                          <a:solidFill>
                            <a:schemeClr val="tx1"/>
                          </a:solidFill>
                          <a:latin typeface="Yu Mincho" panose="02020400000000000000" pitchFamily="18" charset="-128"/>
                          <a:ea typeface="Yu Mincho" panose="02020400000000000000" pitchFamily="18" charset="-128"/>
                        </a:rPr>
                        <a:t>R</a:t>
                      </a:r>
                      <a:r>
                        <a:rPr lang="en-US" altLang="zh-TW" sz="2400" b="0" cap="none" spc="0" baseline="30000" dirty="0">
                          <a:ln w="0"/>
                          <a:solidFill>
                            <a:schemeClr val="tx1"/>
                          </a:solidFill>
                          <a:latin typeface="Yu Mincho" panose="02020400000000000000" pitchFamily="18" charset="-128"/>
                          <a:ea typeface="Yu Mincho" panose="02020400000000000000" pitchFamily="18" charset="-128"/>
                        </a:rPr>
                        <a:t>2</a:t>
                      </a:r>
                      <a:r>
                        <a:rPr lang="en-US" altLang="zh-TW" sz="2400" b="0" i="0" kern="1200" dirty="0">
                          <a:solidFill>
                            <a:schemeClr val="dk1"/>
                          </a:solidFill>
                          <a:effectLst/>
                          <a:latin typeface="+mn-lt"/>
                          <a:ea typeface="+mn-ea"/>
                          <a:cs typeface="+mn-cs"/>
                        </a:rPr>
                        <a:t> score</a:t>
                      </a:r>
                      <a:endParaRPr lang="zh-TW" altLang="en-US" sz="2400" dirty="0"/>
                    </a:p>
                  </a:txBody>
                  <a:tcPr/>
                </a:tc>
                <a:tc>
                  <a:txBody>
                    <a:bodyPr/>
                    <a:lstStyle/>
                    <a:p>
                      <a:pPr algn="ctr"/>
                      <a:r>
                        <a:rPr lang="en-US" altLang="zh-TW" sz="2400" dirty="0"/>
                        <a:t>0.6389</a:t>
                      </a:r>
                      <a:endParaRPr lang="zh-TW" altLang="en-US" sz="2400" dirty="0"/>
                    </a:p>
                  </a:txBody>
                  <a:tcPr/>
                </a:tc>
                <a:tc>
                  <a:txBody>
                    <a:bodyPr/>
                    <a:lstStyle/>
                    <a:p>
                      <a:pPr algn="ctr"/>
                      <a:r>
                        <a:rPr lang="en-US" altLang="zh-TW" sz="2400" dirty="0">
                          <a:solidFill>
                            <a:srgbClr val="FF0000"/>
                          </a:solidFill>
                        </a:rPr>
                        <a:t>0.6688</a:t>
                      </a:r>
                      <a:endParaRPr lang="zh-TW" altLang="en-US" sz="2400" dirty="0">
                        <a:solidFill>
                          <a:srgbClr val="FF0000"/>
                        </a:solidFill>
                      </a:endParaRPr>
                    </a:p>
                  </a:txBody>
                  <a:tcPr/>
                </a:tc>
                <a:tc>
                  <a:txBody>
                    <a:bodyPr/>
                    <a:lstStyle/>
                    <a:p>
                      <a:pPr algn="ctr"/>
                      <a:r>
                        <a:rPr lang="en-US" altLang="zh-TW" sz="2400" dirty="0"/>
                        <a:t>0.6043</a:t>
                      </a:r>
                      <a:endParaRPr lang="zh-TW" altLang="en-US" sz="2400" dirty="0"/>
                    </a:p>
                  </a:txBody>
                  <a:tcPr/>
                </a:tc>
                <a:tc>
                  <a:txBody>
                    <a:bodyPr/>
                    <a:lstStyle/>
                    <a:p>
                      <a:pPr algn="ctr"/>
                      <a:r>
                        <a:rPr lang="en-US" altLang="zh-TW" sz="2400" dirty="0"/>
                        <a:t>0.5368</a:t>
                      </a:r>
                      <a:endParaRPr lang="zh-TW" altLang="en-US" sz="2400" dirty="0"/>
                    </a:p>
                  </a:txBody>
                  <a:tcPr/>
                </a:tc>
                <a:extLst>
                  <a:ext uri="{0D108BD9-81ED-4DB2-BD59-A6C34878D82A}">
                    <a16:rowId xmlns:a16="http://schemas.microsoft.com/office/drawing/2014/main" val="2687142193"/>
                  </a:ext>
                </a:extLst>
              </a:tr>
            </a:tbl>
          </a:graphicData>
        </a:graphic>
      </p:graphicFrame>
      <p:pic>
        <p:nvPicPr>
          <p:cNvPr id="31" name="圖片 30">
            <a:extLst>
              <a:ext uri="{FF2B5EF4-FFF2-40B4-BE49-F238E27FC236}">
                <a16:creationId xmlns:a16="http://schemas.microsoft.com/office/drawing/2014/main" id="{61679A09-A8C5-E2FB-A22D-632C5B9F064F}"/>
              </a:ext>
            </a:extLst>
          </p:cNvPr>
          <p:cNvPicPr>
            <a:picLocks noChangeAspect="1"/>
          </p:cNvPicPr>
          <p:nvPr/>
        </p:nvPicPr>
        <p:blipFill>
          <a:blip r:embed="rId3"/>
          <a:stretch>
            <a:fillRect/>
          </a:stretch>
        </p:blipFill>
        <p:spPr>
          <a:xfrm>
            <a:off x="2135338" y="1492945"/>
            <a:ext cx="6475262" cy="3921277"/>
          </a:xfrm>
          <a:prstGeom prst="rect">
            <a:avLst/>
          </a:prstGeom>
          <a:ln w="3175">
            <a:solidFill>
              <a:schemeClr val="tx1"/>
            </a:solidFill>
          </a:ln>
        </p:spPr>
      </p:pic>
      <p:sp>
        <p:nvSpPr>
          <p:cNvPr id="32" name="矩形: 圓角 31">
            <a:extLst>
              <a:ext uri="{FF2B5EF4-FFF2-40B4-BE49-F238E27FC236}">
                <a16:creationId xmlns:a16="http://schemas.microsoft.com/office/drawing/2014/main" id="{3B08D176-0F08-4B4D-2149-94215FEC9025}"/>
              </a:ext>
            </a:extLst>
          </p:cNvPr>
          <p:cNvSpPr/>
          <p:nvPr/>
        </p:nvSpPr>
        <p:spPr>
          <a:xfrm>
            <a:off x="5372100" y="4915525"/>
            <a:ext cx="812800" cy="491424"/>
          </a:xfrm>
          <a:prstGeom prst="roundRect">
            <a:avLst>
              <a:gd name="adj" fmla="val 9337"/>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73</a:t>
            </a:fld>
            <a:endParaRPr lang="zh-TW" altLang="en-US"/>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
        <p:nvSpPr>
          <p:cNvPr id="22" name="語音泡泡: 圓角矩形 21">
            <a:extLst>
              <a:ext uri="{FF2B5EF4-FFF2-40B4-BE49-F238E27FC236}">
                <a16:creationId xmlns:a16="http://schemas.microsoft.com/office/drawing/2014/main" id="{D695BBE4-F164-BBB5-E134-28F1DB50E3B7}"/>
              </a:ext>
            </a:extLst>
          </p:cNvPr>
          <p:cNvSpPr/>
          <p:nvPr/>
        </p:nvSpPr>
        <p:spPr>
          <a:xfrm>
            <a:off x="8712200" y="1659468"/>
            <a:ext cx="3353869" cy="1666723"/>
          </a:xfrm>
          <a:prstGeom prst="wedgeRoundRectCallout">
            <a:avLst>
              <a:gd name="adj1" fmla="val -57448"/>
              <a:gd name="adj2" fmla="val 27327"/>
              <a:gd name="adj3" fmla="val 16667"/>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n w="0"/>
                <a:solidFill>
                  <a:schemeClr val="tx1"/>
                </a:solidFill>
                <a:latin typeface="Yu Mincho" panose="02020400000000000000" pitchFamily="18" charset="-128"/>
                <a:ea typeface="Yu Mincho" panose="02020400000000000000" pitchFamily="18" charset="-128"/>
              </a:rPr>
              <a:t>各模型分數都有提升</a:t>
            </a:r>
            <a:endParaRPr lang="en-US" altLang="zh-TW" sz="2400" dirty="0">
              <a:ln w="0"/>
              <a:solidFill>
                <a:schemeClr val="tx1"/>
              </a:solidFill>
              <a:latin typeface="Yu Mincho" panose="02020400000000000000" pitchFamily="18" charset="-128"/>
              <a:ea typeface="Yu Mincho" panose="02020400000000000000" pitchFamily="18" charset="-128"/>
            </a:endParaRPr>
          </a:p>
          <a:p>
            <a:pPr algn="ctr"/>
            <a:r>
              <a:rPr lang="en-US" altLang="zh-TW" sz="2800" b="1" dirty="0" err="1">
                <a:ln w="0"/>
                <a:solidFill>
                  <a:srgbClr val="FF0000"/>
                </a:solidFill>
                <a:latin typeface="Yu Mincho" panose="02020400000000000000" pitchFamily="18" charset="-128"/>
                <a:ea typeface="Yu Mincho" panose="02020400000000000000" pitchFamily="18" charset="-128"/>
              </a:rPr>
              <a:t>XGBoost</a:t>
            </a:r>
            <a:r>
              <a:rPr lang="zh-TW" altLang="en-US" sz="2400" dirty="0">
                <a:ln w="0"/>
                <a:solidFill>
                  <a:schemeClr val="tx1"/>
                </a:solidFill>
                <a:latin typeface="Yu Mincho" panose="02020400000000000000" pitchFamily="18" charset="-128"/>
                <a:ea typeface="Yu Mincho" panose="02020400000000000000" pitchFamily="18" charset="-128"/>
              </a:rPr>
              <a:t>分數最高</a:t>
            </a:r>
            <a:endParaRPr lang="en-US" altLang="zh-TW" sz="2400" dirty="0">
              <a:ln w="0"/>
              <a:solidFill>
                <a:schemeClr val="tx1"/>
              </a:solidFill>
              <a:latin typeface="Yu Mincho" panose="02020400000000000000" pitchFamily="18" charset="-128"/>
              <a:ea typeface="Yu Mincho" panose="02020400000000000000" pitchFamily="18" charset="-128"/>
            </a:endParaRPr>
          </a:p>
          <a:p>
            <a:pPr algn="ctr"/>
            <a:r>
              <a:rPr lang="zh-TW" altLang="en-US" sz="2400" b="0" cap="none" spc="0" dirty="0">
                <a:ln w="0"/>
                <a:solidFill>
                  <a:schemeClr val="tx1"/>
                </a:solidFill>
                <a:latin typeface="Yu Mincho" panose="02020400000000000000" pitchFamily="18" charset="-128"/>
                <a:ea typeface="Yu Mincho" panose="02020400000000000000" pitchFamily="18" charset="-128"/>
              </a:rPr>
              <a:t>後續進行</a:t>
            </a:r>
            <a:r>
              <a:rPr lang="zh-TW" altLang="en-US" sz="2800" b="1" cap="none" spc="0" dirty="0">
                <a:ln w="0"/>
                <a:solidFill>
                  <a:srgbClr val="FF0000"/>
                </a:solidFill>
                <a:latin typeface="Yu Mincho" panose="02020400000000000000" pitchFamily="18" charset="-128"/>
                <a:ea typeface="Yu Mincho" panose="02020400000000000000" pitchFamily="18" charset="-128"/>
              </a:rPr>
              <a:t>超參數調整</a:t>
            </a:r>
            <a:endParaRPr lang="en-US" altLang="zh-TW" sz="2400" b="1" cap="none" spc="0" dirty="0">
              <a:ln w="0"/>
              <a:solidFill>
                <a:srgbClr val="FF0000"/>
              </a:solidFill>
              <a:latin typeface="Yu Mincho" panose="02020400000000000000" pitchFamily="18" charset="-128"/>
              <a:ea typeface="Yu Mincho" panose="02020400000000000000" pitchFamily="18" charset="-128"/>
            </a:endParaRPr>
          </a:p>
        </p:txBody>
      </p:sp>
      <p:pic>
        <p:nvPicPr>
          <p:cNvPr id="3" name="圖片 2">
            <a:extLst>
              <a:ext uri="{FF2B5EF4-FFF2-40B4-BE49-F238E27FC236}">
                <a16:creationId xmlns:a16="http://schemas.microsoft.com/office/drawing/2014/main" id="{B4829C39-20FA-625E-055F-10765C0F3F9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951657">
            <a:off x="3841844" y="4151613"/>
            <a:ext cx="974184" cy="974184"/>
          </a:xfrm>
          <a:prstGeom prst="rect">
            <a:avLst/>
          </a:prstGeom>
          <a:ln w="28575">
            <a:noFill/>
          </a:ln>
        </p:spPr>
      </p:pic>
      <p:grpSp>
        <p:nvGrpSpPr>
          <p:cNvPr id="10" name="群組 9">
            <a:extLst>
              <a:ext uri="{FF2B5EF4-FFF2-40B4-BE49-F238E27FC236}">
                <a16:creationId xmlns:a16="http://schemas.microsoft.com/office/drawing/2014/main" id="{A30A81FD-1AFE-4467-DBE4-3E3ED42994D4}"/>
              </a:ext>
            </a:extLst>
          </p:cNvPr>
          <p:cNvGrpSpPr/>
          <p:nvPr/>
        </p:nvGrpSpPr>
        <p:grpSpPr>
          <a:xfrm>
            <a:off x="-622300" y="838551"/>
            <a:ext cx="7248693" cy="5965622"/>
            <a:chOff x="-622300" y="838551"/>
            <a:chExt cx="7248693" cy="5965622"/>
          </a:xfrm>
        </p:grpSpPr>
        <p:sp>
          <p:nvSpPr>
            <p:cNvPr id="11" name="箭號: ＞形 10">
              <a:extLst>
                <a:ext uri="{FF2B5EF4-FFF2-40B4-BE49-F238E27FC236}">
                  <a16:creationId xmlns:a16="http://schemas.microsoft.com/office/drawing/2014/main" id="{1C9B2625-8508-E58E-C1E3-B9D51D22B853}"/>
                </a:ext>
              </a:extLst>
            </p:cNvPr>
            <p:cNvSpPr/>
            <p:nvPr/>
          </p:nvSpPr>
          <p:spPr>
            <a:xfrm rot="5400000">
              <a:off x="-162427" y="3157164"/>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2" name="箭號: 五邊形 11">
              <a:extLst>
                <a:ext uri="{FF2B5EF4-FFF2-40B4-BE49-F238E27FC236}">
                  <a16:creationId xmlns:a16="http://schemas.microsoft.com/office/drawing/2014/main" id="{26A17C8F-8575-33C7-4C0B-3ED8D18ED9B6}"/>
                </a:ext>
              </a:extLst>
            </p:cNvPr>
            <p:cNvSpPr/>
            <p:nvPr/>
          </p:nvSpPr>
          <p:spPr>
            <a:xfrm rot="5400000">
              <a:off x="98911" y="1815926"/>
              <a:ext cx="2014003" cy="1623574"/>
            </a:xfrm>
            <a:prstGeom prst="homePlate">
              <a:avLst>
                <a:gd name="adj" fmla="val 50000"/>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箭號: ＞形 12">
              <a:extLst>
                <a:ext uri="{FF2B5EF4-FFF2-40B4-BE49-F238E27FC236}">
                  <a16:creationId xmlns:a16="http://schemas.microsoft.com/office/drawing/2014/main" id="{41609E3E-B87F-2E62-F5D1-20D82940DA52}"/>
                </a:ext>
              </a:extLst>
            </p:cNvPr>
            <p:cNvSpPr/>
            <p:nvPr/>
          </p:nvSpPr>
          <p:spPr>
            <a:xfrm rot="5400000">
              <a:off x="-162427" y="4724046"/>
              <a:ext cx="2536682" cy="1623572"/>
            </a:xfrm>
            <a:prstGeom prst="chevron">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6" name="標題 1">
              <a:extLst>
                <a:ext uri="{FF2B5EF4-FFF2-40B4-BE49-F238E27FC236}">
                  <a16:creationId xmlns:a16="http://schemas.microsoft.com/office/drawing/2014/main" id="{60DB5AFB-8E33-5490-EB3A-B49CF6E5F587}"/>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solidFill>
                    <a:schemeClr val="bg1">
                      <a:lumMod val="75000"/>
                    </a:schemeClr>
                  </a:solidFill>
                  <a:latin typeface="YouYuan" panose="02010509060101010101" pitchFamily="49" charset="-122"/>
                  <a:ea typeface="YouYuan" panose="02010509060101010101" pitchFamily="49" charset="-122"/>
                </a:rPr>
                <a:t>特徵處理</a:t>
              </a:r>
            </a:p>
          </p:txBody>
        </p:sp>
        <p:sp>
          <p:nvSpPr>
            <p:cNvPr id="27" name="文字方塊 26">
              <a:extLst>
                <a:ext uri="{FF2B5EF4-FFF2-40B4-BE49-F238E27FC236}">
                  <a16:creationId xmlns:a16="http://schemas.microsoft.com/office/drawing/2014/main" id="{855E2DD5-97B4-65ED-D6AC-8448D1287100}"/>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特徵挑選</a:t>
              </a:r>
            </a:p>
          </p:txBody>
        </p:sp>
        <p:sp>
          <p:nvSpPr>
            <p:cNvPr id="28" name="文字方塊 27">
              <a:extLst>
                <a:ext uri="{FF2B5EF4-FFF2-40B4-BE49-F238E27FC236}">
                  <a16:creationId xmlns:a16="http://schemas.microsoft.com/office/drawing/2014/main" id="{54CF71B1-6184-69F9-731D-CEA4731A7912}"/>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latin typeface="YouYuan" panose="02010509060101010101" pitchFamily="49" charset="-122"/>
                  <a:ea typeface="YouYuan" panose="02010509060101010101" pitchFamily="49" charset="-122"/>
                </a:rPr>
                <a:t>模型訓練</a:t>
              </a:r>
            </a:p>
          </p:txBody>
        </p:sp>
        <p:sp>
          <p:nvSpPr>
            <p:cNvPr id="29" name="Freeform: Shape 38">
              <a:extLst>
                <a:ext uri="{FF2B5EF4-FFF2-40B4-BE49-F238E27FC236}">
                  <a16:creationId xmlns:a16="http://schemas.microsoft.com/office/drawing/2014/main" id="{7AD2A205-03FF-8F4F-0414-5725EDB328B1}"/>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Tree>
    <p:extLst>
      <p:ext uri="{BB962C8B-B14F-4D97-AF65-F5344CB8AC3E}">
        <p14:creationId xmlns:p14="http://schemas.microsoft.com/office/powerpoint/2010/main" val="39818180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78E36BF6-CADA-CAEB-DCEA-C13028C83FE6}"/>
              </a:ext>
            </a:extLst>
          </p:cNvPr>
          <p:cNvGrpSpPr/>
          <p:nvPr/>
        </p:nvGrpSpPr>
        <p:grpSpPr>
          <a:xfrm>
            <a:off x="-622300" y="838551"/>
            <a:ext cx="7248693" cy="5965622"/>
            <a:chOff x="-622300" y="838551"/>
            <a:chExt cx="7248693" cy="5965622"/>
          </a:xfrm>
        </p:grpSpPr>
        <p:sp>
          <p:nvSpPr>
            <p:cNvPr id="13" name="箭號: ＞形 12">
              <a:extLst>
                <a:ext uri="{FF2B5EF4-FFF2-40B4-BE49-F238E27FC236}">
                  <a16:creationId xmlns:a16="http://schemas.microsoft.com/office/drawing/2014/main" id="{B330F344-1FD8-D97F-7C7E-30D7ED41E6D5}"/>
                </a:ext>
              </a:extLst>
            </p:cNvPr>
            <p:cNvSpPr/>
            <p:nvPr/>
          </p:nvSpPr>
          <p:spPr>
            <a:xfrm rot="5400000">
              <a:off x="-162427" y="3157164"/>
              <a:ext cx="2536682" cy="1623572"/>
            </a:xfrm>
            <a:prstGeom prst="chevron">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6" name="箭號: 五邊形 25">
              <a:extLst>
                <a:ext uri="{FF2B5EF4-FFF2-40B4-BE49-F238E27FC236}">
                  <a16:creationId xmlns:a16="http://schemas.microsoft.com/office/drawing/2014/main" id="{CC3BBE72-F3C1-FCB9-E252-CE39AAC7B5ED}"/>
                </a:ext>
              </a:extLst>
            </p:cNvPr>
            <p:cNvSpPr/>
            <p:nvPr/>
          </p:nvSpPr>
          <p:spPr>
            <a:xfrm rot="5400000">
              <a:off x="98911" y="1815926"/>
              <a:ext cx="2014003" cy="1623574"/>
            </a:xfrm>
            <a:prstGeom prst="homePlate">
              <a:avLst>
                <a:gd name="adj" fmla="val 50000"/>
              </a:avLst>
            </a:prstGeom>
            <a:solidFill>
              <a:schemeClr val="bg1">
                <a:lumMod val="85000"/>
              </a:schemeClr>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 name="箭號: ＞形 26">
              <a:extLst>
                <a:ext uri="{FF2B5EF4-FFF2-40B4-BE49-F238E27FC236}">
                  <a16:creationId xmlns:a16="http://schemas.microsoft.com/office/drawing/2014/main" id="{485F15B9-E545-B27C-7EE3-2B46DFC0D85B}"/>
                </a:ext>
              </a:extLst>
            </p:cNvPr>
            <p:cNvSpPr/>
            <p:nvPr/>
          </p:nvSpPr>
          <p:spPr>
            <a:xfrm rot="5400000">
              <a:off x="-162427" y="4724046"/>
              <a:ext cx="2536682" cy="1623572"/>
            </a:xfrm>
            <a:prstGeom prst="chevron">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8" name="標題 1">
              <a:extLst>
                <a:ext uri="{FF2B5EF4-FFF2-40B4-BE49-F238E27FC236}">
                  <a16:creationId xmlns:a16="http://schemas.microsoft.com/office/drawing/2014/main" id="{67E3FD54-9255-7936-0E66-4AF988A0253E}"/>
                </a:ext>
              </a:extLst>
            </p:cNvPr>
            <p:cNvSpPr txBox="1">
              <a:spLocks/>
            </p:cNvSpPr>
            <p:nvPr/>
          </p:nvSpPr>
          <p:spPr>
            <a:xfrm>
              <a:off x="263320" y="2197036"/>
              <a:ext cx="1872018" cy="46904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3200" b="1" dirty="0">
                  <a:solidFill>
                    <a:schemeClr val="bg1">
                      <a:lumMod val="75000"/>
                    </a:schemeClr>
                  </a:solidFill>
                  <a:latin typeface="YouYuan" panose="02010509060101010101" pitchFamily="49" charset="-122"/>
                  <a:ea typeface="YouYuan" panose="02010509060101010101" pitchFamily="49" charset="-122"/>
                </a:rPr>
                <a:t>特徵處理</a:t>
              </a:r>
            </a:p>
          </p:txBody>
        </p:sp>
        <p:sp>
          <p:nvSpPr>
            <p:cNvPr id="29" name="文字方塊 28">
              <a:extLst>
                <a:ext uri="{FF2B5EF4-FFF2-40B4-BE49-F238E27FC236}">
                  <a16:creationId xmlns:a16="http://schemas.microsoft.com/office/drawing/2014/main" id="{D47B0EE4-3687-45CA-3C01-FD34542BB927}"/>
                </a:ext>
              </a:extLst>
            </p:cNvPr>
            <p:cNvSpPr txBox="1"/>
            <p:nvPr/>
          </p:nvSpPr>
          <p:spPr>
            <a:xfrm>
              <a:off x="257343" y="3717001"/>
              <a:ext cx="6356350" cy="553998"/>
            </a:xfrm>
            <a:prstGeom prst="rect">
              <a:avLst/>
            </a:prstGeom>
            <a:noFill/>
          </p:spPr>
          <p:txBody>
            <a:bodyPr wrap="square">
              <a:spAutoFit/>
            </a:bodyPr>
            <a:lstStyle/>
            <a:p>
              <a:pPr algn="l"/>
              <a:r>
                <a:rPr lang="zh-TW" altLang="en-US" sz="3000" b="1" dirty="0">
                  <a:solidFill>
                    <a:schemeClr val="bg1">
                      <a:lumMod val="75000"/>
                    </a:schemeClr>
                  </a:solidFill>
                  <a:latin typeface="YouYuan" panose="02010509060101010101" pitchFamily="49" charset="-122"/>
                  <a:ea typeface="YouYuan" panose="02010509060101010101" pitchFamily="49" charset="-122"/>
                </a:rPr>
                <a:t>特徵挑選</a:t>
              </a:r>
            </a:p>
          </p:txBody>
        </p:sp>
        <p:sp>
          <p:nvSpPr>
            <p:cNvPr id="30" name="文字方塊 29">
              <a:extLst>
                <a:ext uri="{FF2B5EF4-FFF2-40B4-BE49-F238E27FC236}">
                  <a16:creationId xmlns:a16="http://schemas.microsoft.com/office/drawing/2014/main" id="{B066531A-B338-E836-5EA8-4693F693CA39}"/>
                </a:ext>
              </a:extLst>
            </p:cNvPr>
            <p:cNvSpPr txBox="1"/>
            <p:nvPr/>
          </p:nvSpPr>
          <p:spPr>
            <a:xfrm>
              <a:off x="270043" y="5312792"/>
              <a:ext cx="6356350" cy="553998"/>
            </a:xfrm>
            <a:prstGeom prst="rect">
              <a:avLst/>
            </a:prstGeom>
            <a:noFill/>
          </p:spPr>
          <p:txBody>
            <a:bodyPr wrap="square">
              <a:spAutoFit/>
            </a:bodyPr>
            <a:lstStyle/>
            <a:p>
              <a:pPr algn="l"/>
              <a:r>
                <a:rPr lang="zh-TW" altLang="en-US" sz="3000" b="1" dirty="0">
                  <a:latin typeface="YouYuan" panose="02010509060101010101" pitchFamily="49" charset="-122"/>
                  <a:ea typeface="YouYuan" panose="02010509060101010101" pitchFamily="49" charset="-122"/>
                </a:rPr>
                <a:t>模型訓練</a:t>
              </a:r>
            </a:p>
          </p:txBody>
        </p:sp>
        <p:sp>
          <p:nvSpPr>
            <p:cNvPr id="31" name="Freeform: Shape 38">
              <a:extLst>
                <a:ext uri="{FF2B5EF4-FFF2-40B4-BE49-F238E27FC236}">
                  <a16:creationId xmlns:a16="http://schemas.microsoft.com/office/drawing/2014/main" id="{545A1273-79EF-7A96-7151-E7E5369854F8}"/>
                </a:ext>
              </a:extLst>
            </p:cNvPr>
            <p:cNvSpPr/>
            <p:nvPr/>
          </p:nvSpPr>
          <p:spPr>
            <a:xfrm>
              <a:off x="-622300" y="838551"/>
              <a:ext cx="2654300" cy="1554412"/>
            </a:xfrm>
            <a:custGeom>
              <a:avLst/>
              <a:gdLst>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2215807 w 3011403"/>
                <a:gd name="connsiteY87" fmla="*/ 1062244 h 1925693"/>
                <a:gd name="connsiteX88" fmla="*/ 2234374 w 3011403"/>
                <a:gd name="connsiteY88" fmla="*/ 1066370 h 1925693"/>
                <a:gd name="connsiteX89" fmla="*/ 2238913 w 3011403"/>
                <a:gd name="connsiteY89" fmla="*/ 1079986 h 1925693"/>
                <a:gd name="connsiteX90" fmla="*/ 2227979 w 3011403"/>
                <a:gd name="connsiteY90" fmla="*/ 1088032 h 1925693"/>
                <a:gd name="connsiteX91" fmla="*/ 2227979 w 3011403"/>
                <a:gd name="connsiteY91" fmla="*/ 1083905 h 1925693"/>
                <a:gd name="connsiteX92" fmla="*/ 2214569 w 3011403"/>
                <a:gd name="connsiteY92" fmla="*/ 1074622 h 1925693"/>
                <a:gd name="connsiteX93" fmla="*/ 2208586 w 3011403"/>
                <a:gd name="connsiteY93" fmla="*/ 1066370 h 1925693"/>
                <a:gd name="connsiteX94" fmla="*/ 2215807 w 3011403"/>
                <a:gd name="connsiteY94" fmla="*/ 1062244 h 1925693"/>
                <a:gd name="connsiteX95" fmla="*/ 2201985 w 3011403"/>
                <a:gd name="connsiteY95" fmla="*/ 1021396 h 1925693"/>
                <a:gd name="connsiteX96" fmla="*/ 2207555 w 3011403"/>
                <a:gd name="connsiteY96" fmla="*/ 1027585 h 1925693"/>
                <a:gd name="connsiteX97" fmla="*/ 2203841 w 3011403"/>
                <a:gd name="connsiteY97" fmla="*/ 1043677 h 1925693"/>
                <a:gd name="connsiteX98" fmla="*/ 2199303 w 3011403"/>
                <a:gd name="connsiteY98" fmla="*/ 1043677 h 1925693"/>
                <a:gd name="connsiteX99" fmla="*/ 2196414 w 3011403"/>
                <a:gd name="connsiteY99" fmla="*/ 1027998 h 1925693"/>
                <a:gd name="connsiteX100" fmla="*/ 2201985 w 3011403"/>
                <a:gd name="connsiteY100" fmla="*/ 1021396 h 1925693"/>
                <a:gd name="connsiteX101" fmla="*/ 2201985 w 3011403"/>
                <a:gd name="connsiteY101" fmla="*/ 784150 h 1925693"/>
                <a:gd name="connsiteX102" fmla="*/ 2211474 w 3011403"/>
                <a:gd name="connsiteY102" fmla="*/ 796941 h 1925693"/>
                <a:gd name="connsiteX103" fmla="*/ 2196208 w 3011403"/>
                <a:gd name="connsiteY103" fmla="*/ 788276 h 1925693"/>
                <a:gd name="connsiteX104" fmla="*/ 2201985 w 3011403"/>
                <a:gd name="connsiteY104" fmla="*/ 784150 h 1925693"/>
                <a:gd name="connsiteX105" fmla="*/ 2235818 w 3011403"/>
                <a:gd name="connsiteY105" fmla="*/ 707200 h 1925693"/>
                <a:gd name="connsiteX106" fmla="*/ 2242420 w 3011403"/>
                <a:gd name="connsiteY106" fmla="*/ 709469 h 1925693"/>
                <a:gd name="connsiteX107" fmla="*/ 2246752 w 3011403"/>
                <a:gd name="connsiteY107" fmla="*/ 720816 h 1925693"/>
                <a:gd name="connsiteX108" fmla="*/ 2250465 w 3011403"/>
                <a:gd name="connsiteY108" fmla="*/ 811588 h 1925693"/>
                <a:gd name="connsiteX109" fmla="*/ 2247165 w 3011403"/>
                <a:gd name="connsiteY109" fmla="*/ 812001 h 1925693"/>
                <a:gd name="connsiteX110" fmla="*/ 2244689 w 3011403"/>
                <a:gd name="connsiteY110" fmla="*/ 800448 h 1925693"/>
                <a:gd name="connsiteX111" fmla="*/ 2229629 w 3011403"/>
                <a:gd name="connsiteY111" fmla="*/ 799004 h 1925693"/>
                <a:gd name="connsiteX112" fmla="*/ 2234168 w 3011403"/>
                <a:gd name="connsiteY112" fmla="*/ 779611 h 1925693"/>
                <a:gd name="connsiteX113" fmla="*/ 2237469 w 3011403"/>
                <a:gd name="connsiteY113" fmla="*/ 770534 h 1925693"/>
                <a:gd name="connsiteX114" fmla="*/ 2237675 w 3011403"/>
                <a:gd name="connsiteY114" fmla="*/ 721229 h 1925693"/>
                <a:gd name="connsiteX115" fmla="*/ 2235199 w 3011403"/>
                <a:gd name="connsiteY115" fmla="*/ 713802 h 1925693"/>
                <a:gd name="connsiteX116" fmla="*/ 2235818 w 3011403"/>
                <a:gd name="connsiteY116" fmla="*/ 707200 h 1925693"/>
                <a:gd name="connsiteX117" fmla="*/ 1724604 w 3011403"/>
                <a:gd name="connsiteY117" fmla="*/ 417966 h 1925693"/>
                <a:gd name="connsiteX118" fmla="*/ 1756580 w 3011403"/>
                <a:gd name="connsiteY118" fmla="*/ 423536 h 1925693"/>
                <a:gd name="connsiteX119" fmla="*/ 1785463 w 3011403"/>
                <a:gd name="connsiteY119" fmla="*/ 426011 h 1925693"/>
                <a:gd name="connsiteX120" fmla="*/ 1843640 w 3011403"/>
                <a:gd name="connsiteY120" fmla="*/ 426631 h 1925693"/>
                <a:gd name="connsiteX121" fmla="*/ 1877885 w 3011403"/>
                <a:gd name="connsiteY121" fmla="*/ 425599 h 1925693"/>
                <a:gd name="connsiteX122" fmla="*/ 1925129 w 3011403"/>
                <a:gd name="connsiteY122" fmla="*/ 428900 h 1925693"/>
                <a:gd name="connsiteX123" fmla="*/ 1942251 w 3011403"/>
                <a:gd name="connsiteY123" fmla="*/ 441690 h 1925693"/>
                <a:gd name="connsiteX124" fmla="*/ 1932762 w 3011403"/>
                <a:gd name="connsiteY124" fmla="*/ 452006 h 1925693"/>
                <a:gd name="connsiteX125" fmla="*/ 1938951 w 3011403"/>
                <a:gd name="connsiteY125" fmla="*/ 463352 h 1925693"/>
                <a:gd name="connsiteX126" fmla="*/ 1723366 w 3011403"/>
                <a:gd name="connsiteY126" fmla="*/ 423536 h 1925693"/>
                <a:gd name="connsiteX127" fmla="*/ 2004761 w 3011403"/>
                <a:gd name="connsiteY127" fmla="*/ 162359 h 1925693"/>
                <a:gd name="connsiteX128" fmla="*/ 2038594 w 3011403"/>
                <a:gd name="connsiteY128" fmla="*/ 181958 h 1925693"/>
                <a:gd name="connsiteX129" fmla="*/ 2035706 w 3011403"/>
                <a:gd name="connsiteY129" fmla="*/ 210633 h 1925693"/>
                <a:gd name="connsiteX130" fmla="*/ 2017758 w 3011403"/>
                <a:gd name="connsiteY130" fmla="*/ 237659 h 1925693"/>
                <a:gd name="connsiteX131" fmla="*/ 1999191 w 3011403"/>
                <a:gd name="connsiteY131" fmla="*/ 279538 h 1925693"/>
                <a:gd name="connsiteX132" fmla="*/ 1985369 w 3011403"/>
                <a:gd name="connsiteY132" fmla="*/ 257257 h 1925693"/>
                <a:gd name="connsiteX133" fmla="*/ 2004761 w 3011403"/>
                <a:gd name="connsiteY133" fmla="*/ 162359 h 1925693"/>
                <a:gd name="connsiteX134" fmla="*/ 2076141 w 3011403"/>
                <a:gd name="connsiteY134" fmla="*/ 0 h 1925693"/>
                <a:gd name="connsiteX135" fmla="*/ 2069746 w 3011403"/>
                <a:gd name="connsiteY135" fmla="*/ 23931 h 1925693"/>
                <a:gd name="connsiteX136" fmla="*/ 2054686 w 3011403"/>
                <a:gd name="connsiteY136" fmla="*/ 21249 h 1925693"/>
                <a:gd name="connsiteX137" fmla="*/ 2036531 w 3011403"/>
                <a:gd name="connsiteY137" fmla="*/ 40023 h 1925693"/>
                <a:gd name="connsiteX138" fmla="*/ 2045815 w 3011403"/>
                <a:gd name="connsiteY138" fmla="*/ 61891 h 1925693"/>
                <a:gd name="connsiteX139" fmla="*/ 2048703 w 3011403"/>
                <a:gd name="connsiteY139" fmla="*/ 71380 h 1925693"/>
                <a:gd name="connsiteX140" fmla="*/ 2037769 w 3011403"/>
                <a:gd name="connsiteY140" fmla="*/ 84996 h 1925693"/>
                <a:gd name="connsiteX141" fmla="*/ 1992177 w 3011403"/>
                <a:gd name="connsiteY141" fmla="*/ 149156 h 1925693"/>
                <a:gd name="connsiteX142" fmla="*/ 1984543 w 3011403"/>
                <a:gd name="connsiteY142" fmla="*/ 185877 h 1925693"/>
                <a:gd name="connsiteX143" fmla="*/ 1971340 w 3011403"/>
                <a:gd name="connsiteY143" fmla="*/ 233326 h 1925693"/>
                <a:gd name="connsiteX144" fmla="*/ 1987844 w 3011403"/>
                <a:gd name="connsiteY144" fmla="*/ 298105 h 1925693"/>
                <a:gd name="connsiteX145" fmla="*/ 1992177 w 3011403"/>
                <a:gd name="connsiteY145" fmla="*/ 306770 h 1925693"/>
                <a:gd name="connsiteX146" fmla="*/ 1992383 w 3011403"/>
                <a:gd name="connsiteY146" fmla="*/ 338746 h 1925693"/>
                <a:gd name="connsiteX147" fmla="*/ 1645178 w 3011403"/>
                <a:gd name="connsiteY147" fmla="*/ 323480 h 1925693"/>
                <a:gd name="connsiteX148" fmla="*/ 1415359 w 3011403"/>
                <a:gd name="connsiteY148" fmla="*/ 317910 h 1925693"/>
                <a:gd name="connsiteX149" fmla="*/ 1396172 w 3011403"/>
                <a:gd name="connsiteY149" fmla="*/ 312340 h 1925693"/>
                <a:gd name="connsiteX150" fmla="*/ 1350580 w 3011403"/>
                <a:gd name="connsiteY150" fmla="*/ 304913 h 1925693"/>
                <a:gd name="connsiteX151" fmla="*/ 1307875 w 3011403"/>
                <a:gd name="connsiteY151" fmla="*/ 315435 h 1925693"/>
                <a:gd name="connsiteX152" fmla="*/ 1266615 w 3011403"/>
                <a:gd name="connsiteY152" fmla="*/ 334001 h 1925693"/>
                <a:gd name="connsiteX153" fmla="*/ 1231338 w 3011403"/>
                <a:gd name="connsiteY153" fmla="*/ 334414 h 1925693"/>
                <a:gd name="connsiteX154" fmla="*/ 1219166 w 3011403"/>
                <a:gd name="connsiteY154" fmla="*/ 374437 h 1925693"/>
                <a:gd name="connsiteX155" fmla="*/ 1215659 w 3011403"/>
                <a:gd name="connsiteY155" fmla="*/ 404763 h 1925693"/>
                <a:gd name="connsiteX156" fmla="*/ 1235464 w 3011403"/>
                <a:gd name="connsiteY156" fmla="*/ 458814 h 1925693"/>
                <a:gd name="connsiteX157" fmla="*/ 1197505 w 3011403"/>
                <a:gd name="connsiteY157" fmla="*/ 500074 h 1925693"/>
                <a:gd name="connsiteX158" fmla="*/ 1182238 w 3011403"/>
                <a:gd name="connsiteY158" fmla="*/ 504200 h 1925693"/>
                <a:gd name="connsiteX159" fmla="*/ 1081770 w 3011403"/>
                <a:gd name="connsiteY159" fmla="*/ 541953 h 1925693"/>
                <a:gd name="connsiteX160" fmla="*/ 1071661 w 3011403"/>
                <a:gd name="connsiteY160" fmla="*/ 571660 h 1925693"/>
                <a:gd name="connsiteX161" fmla="*/ 1061965 w 3011403"/>
                <a:gd name="connsiteY161" fmla="*/ 578674 h 1925693"/>
                <a:gd name="connsiteX162" fmla="*/ 1066710 w 3011403"/>
                <a:gd name="connsiteY162" fmla="*/ 518641 h 1925693"/>
                <a:gd name="connsiteX163" fmla="*/ 1049587 w 3011403"/>
                <a:gd name="connsiteY163" fmla="*/ 474905 h 1925693"/>
                <a:gd name="connsiteX164" fmla="*/ 953863 w 3011403"/>
                <a:gd name="connsiteY164" fmla="*/ 455513 h 1925693"/>
                <a:gd name="connsiteX165" fmla="*/ 914047 w 3011403"/>
                <a:gd name="connsiteY165" fmla="*/ 497392 h 1925693"/>
                <a:gd name="connsiteX166" fmla="*/ 906414 w 3011403"/>
                <a:gd name="connsiteY166" fmla="*/ 942796 h 1925693"/>
                <a:gd name="connsiteX167" fmla="*/ 905795 w 3011403"/>
                <a:gd name="connsiteY167" fmla="*/ 994371 h 1925693"/>
                <a:gd name="connsiteX168" fmla="*/ 1003994 w 3011403"/>
                <a:gd name="connsiteY168" fmla="*/ 1060387 h 1925693"/>
                <a:gd name="connsiteX169" fmla="*/ 1008945 w 3011403"/>
                <a:gd name="connsiteY169" fmla="*/ 1061007 h 1925693"/>
                <a:gd name="connsiteX170" fmla="*/ 1074755 w 3011403"/>
                <a:gd name="connsiteY170" fmla="*/ 1074828 h 1925693"/>
                <a:gd name="connsiteX171" fmla="*/ 1078675 w 3011403"/>
                <a:gd name="connsiteY171" fmla="*/ 1076891 h 1925693"/>
                <a:gd name="connsiteX172" fmla="*/ 1068773 w 3011403"/>
                <a:gd name="connsiteY172" fmla="*/ 1119802 h 1925693"/>
                <a:gd name="connsiteX173" fmla="*/ 1061346 w 3011403"/>
                <a:gd name="connsiteY173" fmla="*/ 1122690 h 1925693"/>
                <a:gd name="connsiteX174" fmla="*/ 1029576 w 3011403"/>
                <a:gd name="connsiteY174" fmla="*/ 1122071 h 1925693"/>
                <a:gd name="connsiteX175" fmla="*/ 903525 w 3011403"/>
                <a:gd name="connsiteY175" fmla="*/ 1142083 h 1925693"/>
                <a:gd name="connsiteX176" fmla="*/ 873612 w 3011403"/>
                <a:gd name="connsiteY176" fmla="*/ 1158587 h 1925693"/>
                <a:gd name="connsiteX177" fmla="*/ 867629 w 3011403"/>
                <a:gd name="connsiteY177" fmla="*/ 1163951 h 1925693"/>
                <a:gd name="connsiteX178" fmla="*/ 776237 w 3011403"/>
                <a:gd name="connsiteY178" fmla="*/ 1418320 h 1925693"/>
                <a:gd name="connsiteX179" fmla="*/ 769636 w 3011403"/>
                <a:gd name="connsiteY179" fmla="*/ 1584598 h 1925693"/>
                <a:gd name="connsiteX180" fmla="*/ 759115 w 3011403"/>
                <a:gd name="connsiteY180" fmla="*/ 1597802 h 1925693"/>
                <a:gd name="connsiteX181" fmla="*/ 597168 w 3011403"/>
                <a:gd name="connsiteY181" fmla="*/ 1638237 h 1925693"/>
                <a:gd name="connsiteX182" fmla="*/ 565604 w 3011403"/>
                <a:gd name="connsiteY182" fmla="*/ 1643600 h 1925693"/>
                <a:gd name="connsiteX183" fmla="*/ 541260 w 3011403"/>
                <a:gd name="connsiteY183" fmla="*/ 1636586 h 1925693"/>
                <a:gd name="connsiteX184" fmla="*/ 531152 w 3011403"/>
                <a:gd name="connsiteY184" fmla="*/ 1635142 h 1925693"/>
                <a:gd name="connsiteX185" fmla="*/ 38100 w 3011403"/>
                <a:gd name="connsiteY185" fmla="*/ 1761750 h 1925693"/>
                <a:gd name="connsiteX186" fmla="*/ 0 w 3011403"/>
                <a:gd name="connsiteY186" fmla="*/ 1925693 h 1925693"/>
                <a:gd name="connsiteX187" fmla="*/ 433984 w 3011403"/>
                <a:gd name="connsiteY187" fmla="*/ 1779347 h 1925693"/>
                <a:gd name="connsiteX188" fmla="*/ 550338 w 3011403"/>
                <a:gd name="connsiteY188" fmla="*/ 1752115 h 1925693"/>
                <a:gd name="connsiteX189" fmla="*/ 571381 w 3011403"/>
                <a:gd name="connsiteY189" fmla="*/ 1732517 h 1925693"/>
                <a:gd name="connsiteX190" fmla="*/ 583552 w 3011403"/>
                <a:gd name="connsiteY190" fmla="*/ 1721995 h 1925693"/>
                <a:gd name="connsiteX191" fmla="*/ 746737 w 3011403"/>
                <a:gd name="connsiteY191" fmla="*/ 1681973 h 1925693"/>
                <a:gd name="connsiteX192" fmla="*/ 757893 w 3011403"/>
                <a:gd name="connsiteY192" fmla="*/ 1680765 h 1925693"/>
                <a:gd name="connsiteX193" fmla="*/ 811764 w 3011403"/>
                <a:gd name="connsiteY193" fmla="*/ 1667514 h 1925693"/>
                <a:gd name="connsiteX194" fmla="*/ 817704 w 3011403"/>
                <a:gd name="connsiteY194" fmla="*/ 1665056 h 1925693"/>
                <a:gd name="connsiteX195" fmla="*/ 899606 w 3011403"/>
                <a:gd name="connsiteY195" fmla="*/ 1644632 h 1925693"/>
                <a:gd name="connsiteX196" fmla="*/ 906001 w 3011403"/>
                <a:gd name="connsiteY196" fmla="*/ 1644013 h 1925693"/>
                <a:gd name="connsiteX197" fmla="*/ 906001 w 3011403"/>
                <a:gd name="connsiteY197" fmla="*/ 1644332 h 1925693"/>
                <a:gd name="connsiteX198" fmla="*/ 992949 w 3011403"/>
                <a:gd name="connsiteY198" fmla="*/ 1622943 h 1925693"/>
                <a:gd name="connsiteX199" fmla="*/ 993252 w 3011403"/>
                <a:gd name="connsiteY199" fmla="*/ 1624175 h 1925693"/>
                <a:gd name="connsiteX200" fmla="*/ 1021736 w 3011403"/>
                <a:gd name="connsiteY200" fmla="*/ 1617607 h 1925693"/>
                <a:gd name="connsiteX201" fmla="*/ 1071454 w 3011403"/>
                <a:gd name="connsiteY201" fmla="*/ 1629160 h 1925693"/>
                <a:gd name="connsiteX202" fmla="*/ 1104050 w 3011403"/>
                <a:gd name="connsiteY202" fmla="*/ 1632048 h 1925693"/>
                <a:gd name="connsiteX203" fmla="*/ 1144692 w 3011403"/>
                <a:gd name="connsiteY203" fmla="*/ 1644219 h 1925693"/>
                <a:gd name="connsiteX204" fmla="*/ 1147992 w 3011403"/>
                <a:gd name="connsiteY204" fmla="*/ 1611624 h 1925693"/>
                <a:gd name="connsiteX205" fmla="*/ 1151912 w 3011403"/>
                <a:gd name="connsiteY205" fmla="*/ 1581917 h 1925693"/>
                <a:gd name="connsiteX206" fmla="*/ 1506750 w 3011403"/>
                <a:gd name="connsiteY206" fmla="*/ 1484336 h 1925693"/>
                <a:gd name="connsiteX207" fmla="*/ 1512114 w 3011403"/>
                <a:gd name="connsiteY207" fmla="*/ 1482686 h 1925693"/>
                <a:gd name="connsiteX208" fmla="*/ 1513970 w 3011403"/>
                <a:gd name="connsiteY208" fmla="*/ 1484336 h 1925693"/>
                <a:gd name="connsiteX209" fmla="*/ 1539758 w 3011403"/>
                <a:gd name="connsiteY209" fmla="*/ 1494033 h 1925693"/>
                <a:gd name="connsiteX210" fmla="*/ 1551311 w 3011403"/>
                <a:gd name="connsiteY210" fmla="*/ 1495270 h 1925693"/>
                <a:gd name="connsiteX211" fmla="*/ 1594428 w 3011403"/>
                <a:gd name="connsiteY211" fmla="*/ 1475259 h 1925693"/>
                <a:gd name="connsiteX212" fmla="*/ 1619803 w 3011403"/>
                <a:gd name="connsiteY212" fmla="*/ 1451122 h 1925693"/>
                <a:gd name="connsiteX213" fmla="*/ 1632052 w 3011403"/>
                <a:gd name="connsiteY213" fmla="*/ 1462313 h 1925693"/>
                <a:gd name="connsiteX214" fmla="*/ 1631482 w 3011403"/>
                <a:gd name="connsiteY214" fmla="*/ 1468016 h 1925693"/>
                <a:gd name="connsiteX215" fmla="*/ 1647300 w 3011403"/>
                <a:gd name="connsiteY215" fmla="*/ 1464822 h 1925693"/>
                <a:gd name="connsiteX216" fmla="*/ 1925157 w 3011403"/>
                <a:gd name="connsiteY216" fmla="*/ 1464822 h 1925693"/>
                <a:gd name="connsiteX217" fmla="*/ 1924974 w 3011403"/>
                <a:gd name="connsiteY217" fmla="*/ 1463680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25157 w 3011403"/>
                <a:gd name="connsiteY218" fmla="*/ 1464822 h 1925693"/>
                <a:gd name="connsiteX219" fmla="*/ 1938744 w 3011403"/>
                <a:gd name="connsiteY219" fmla="*/ 1448852 h 1925693"/>
                <a:gd name="connsiteX220" fmla="*/ 1999191 w 3011403"/>
                <a:gd name="connsiteY220" fmla="*/ 1413781 h 1925693"/>
                <a:gd name="connsiteX221" fmla="*/ 2024153 w 3011403"/>
                <a:gd name="connsiteY221" fmla="*/ 1345908 h 1925693"/>
                <a:gd name="connsiteX222" fmla="*/ 2025391 w 3011403"/>
                <a:gd name="connsiteY222" fmla="*/ 1338687 h 1925693"/>
                <a:gd name="connsiteX223" fmla="*/ 2102341 w 3011403"/>
                <a:gd name="connsiteY223" fmla="*/ 1336006 h 1925693"/>
                <a:gd name="connsiteX224" fmla="*/ 2188987 w 3011403"/>
                <a:gd name="connsiteY224" fmla="*/ 1337862 h 1925693"/>
                <a:gd name="connsiteX225" fmla="*/ 2204666 w 3011403"/>
                <a:gd name="connsiteY225" fmla="*/ 1264007 h 1925693"/>
                <a:gd name="connsiteX226" fmla="*/ 2190226 w 3011403"/>
                <a:gd name="connsiteY226" fmla="*/ 1243789 h 1925693"/>
                <a:gd name="connsiteX227" fmla="*/ 2168151 w 3011403"/>
                <a:gd name="connsiteY227" fmla="*/ 1239457 h 1925693"/>
                <a:gd name="connsiteX228" fmla="*/ 2178260 w 3011403"/>
                <a:gd name="connsiteY228" fmla="*/ 1219033 h 1925693"/>
                <a:gd name="connsiteX229" fmla="*/ 2216219 w 3011403"/>
                <a:gd name="connsiteY229" fmla="*/ 1161887 h 1925693"/>
                <a:gd name="connsiteX230" fmla="*/ 2267795 w 3011403"/>
                <a:gd name="connsiteY230" fmla="*/ 1090920 h 1925693"/>
                <a:gd name="connsiteX231" fmla="*/ 2260574 w 3011403"/>
                <a:gd name="connsiteY231" fmla="*/ 1057706 h 1925693"/>
                <a:gd name="connsiteX232" fmla="*/ 2235405 w 3011403"/>
                <a:gd name="connsiteY232" fmla="*/ 1038107 h 1925693"/>
                <a:gd name="connsiteX233" fmla="*/ 2245101 w 3011403"/>
                <a:gd name="connsiteY233" fmla="*/ 998497 h 1925693"/>
                <a:gd name="connsiteX234" fmla="*/ 2269858 w 3011403"/>
                <a:gd name="connsiteY234" fmla="*/ 1020778 h 1925693"/>
                <a:gd name="connsiteX235" fmla="*/ 2299771 w 3011403"/>
                <a:gd name="connsiteY235" fmla="*/ 1016445 h 1925693"/>
                <a:gd name="connsiteX236" fmla="*/ 2322052 w 3011403"/>
                <a:gd name="connsiteY236" fmla="*/ 1012732 h 1925693"/>
                <a:gd name="connsiteX237" fmla="*/ 2347221 w 3011403"/>
                <a:gd name="connsiteY237" fmla="*/ 1054199 h 1925693"/>
                <a:gd name="connsiteX238" fmla="*/ 2362693 w 3011403"/>
                <a:gd name="connsiteY238" fmla="*/ 1091333 h 1925693"/>
                <a:gd name="connsiteX239" fmla="*/ 2479047 w 3011403"/>
                <a:gd name="connsiteY239" fmla="*/ 1140020 h 1925693"/>
                <a:gd name="connsiteX240" fmla="*/ 2617475 w 3011403"/>
                <a:gd name="connsiteY240" fmla="*/ 1145383 h 1925693"/>
                <a:gd name="connsiteX241" fmla="*/ 2665956 w 3011403"/>
                <a:gd name="connsiteY241" fmla="*/ 1157555 h 1925693"/>
                <a:gd name="connsiteX242" fmla="*/ 2729909 w 3011403"/>
                <a:gd name="connsiteY242" fmla="*/ 1155079 h 1925693"/>
                <a:gd name="connsiteX243" fmla="*/ 2828727 w 3011403"/>
                <a:gd name="connsiteY243" fmla="*/ 1098141 h 1925693"/>
                <a:gd name="connsiteX244" fmla="*/ 2936004 w 3011403"/>
                <a:gd name="connsiteY244" fmla="*/ 1098141 h 1925693"/>
                <a:gd name="connsiteX245" fmla="*/ 2965711 w 3011403"/>
                <a:gd name="connsiteY245" fmla="*/ 1058324 h 1925693"/>
                <a:gd name="connsiteX246" fmla="*/ 2967981 w 3011403"/>
                <a:gd name="connsiteY246" fmla="*/ 963632 h 1925693"/>
                <a:gd name="connsiteX247" fmla="*/ 2970869 w 3011403"/>
                <a:gd name="connsiteY247" fmla="*/ 771979 h 1925693"/>
                <a:gd name="connsiteX248" fmla="*/ 2948383 w 3011403"/>
                <a:gd name="connsiteY248" fmla="*/ 749698 h 1925693"/>
                <a:gd name="connsiteX249" fmla="*/ 2868131 w 3011403"/>
                <a:gd name="connsiteY249" fmla="*/ 747016 h 1925693"/>
                <a:gd name="connsiteX250" fmla="*/ 2810573 w 3011403"/>
                <a:gd name="connsiteY250" fmla="*/ 753618 h 1925693"/>
                <a:gd name="connsiteX251" fmla="*/ 2755078 w 3011403"/>
                <a:gd name="connsiteY251" fmla="*/ 769090 h 1925693"/>
                <a:gd name="connsiteX252" fmla="*/ 2651721 w 3011403"/>
                <a:gd name="connsiteY252" fmla="*/ 762695 h 1925693"/>
                <a:gd name="connsiteX253" fmla="*/ 2610049 w 3011403"/>
                <a:gd name="connsiteY253" fmla="*/ 788276 h 1925693"/>
                <a:gd name="connsiteX254" fmla="*/ 2607160 w 3011403"/>
                <a:gd name="connsiteY254" fmla="*/ 789308 h 1925693"/>
                <a:gd name="connsiteX255" fmla="*/ 2506691 w 3011403"/>
                <a:gd name="connsiteY255" fmla="*/ 781881 h 1925693"/>
                <a:gd name="connsiteX256" fmla="*/ 2471001 w 3011403"/>
                <a:gd name="connsiteY256" fmla="*/ 789514 h 1925693"/>
                <a:gd name="connsiteX257" fmla="*/ 2459861 w 3011403"/>
                <a:gd name="connsiteY257" fmla="*/ 793434 h 1925693"/>
                <a:gd name="connsiteX258" fmla="*/ 2392401 w 3011403"/>
                <a:gd name="connsiteY258" fmla="*/ 784769 h 1925693"/>
                <a:gd name="connsiteX259" fmla="*/ 2350934 w 3011403"/>
                <a:gd name="connsiteY259" fmla="*/ 800655 h 1925693"/>
                <a:gd name="connsiteX260" fmla="*/ 2346189 w 3011403"/>
                <a:gd name="connsiteY260" fmla="*/ 804162 h 1925693"/>
                <a:gd name="connsiteX261" fmla="*/ 2266557 w 3011403"/>
                <a:gd name="connsiteY261" fmla="*/ 803749 h 1925693"/>
                <a:gd name="connsiteX262" fmla="*/ 2258923 w 3011403"/>
                <a:gd name="connsiteY262" fmla="*/ 697091 h 1925693"/>
                <a:gd name="connsiteX263" fmla="*/ 2269239 w 3011403"/>
                <a:gd name="connsiteY263" fmla="*/ 696266 h 1925693"/>
                <a:gd name="connsiteX264" fmla="*/ 2384148 w 3011403"/>
                <a:gd name="connsiteY264" fmla="*/ 699979 h 1925693"/>
                <a:gd name="connsiteX265" fmla="*/ 2426853 w 3011403"/>
                <a:gd name="connsiteY265" fmla="*/ 704518 h 1925693"/>
                <a:gd name="connsiteX266" fmla="*/ 2531654 w 3011403"/>
                <a:gd name="connsiteY266" fmla="*/ 697504 h 1925693"/>
                <a:gd name="connsiteX267" fmla="*/ 2586736 w 3011403"/>
                <a:gd name="connsiteY267" fmla="*/ 681000 h 1925693"/>
                <a:gd name="connsiteX268" fmla="*/ 2615206 w 3011403"/>
                <a:gd name="connsiteY268" fmla="*/ 668622 h 1925693"/>
                <a:gd name="connsiteX269" fmla="*/ 2635217 w 3011403"/>
                <a:gd name="connsiteY269" fmla="*/ 649229 h 1925693"/>
                <a:gd name="connsiteX270" fmla="*/ 2688443 w 3011403"/>
                <a:gd name="connsiteY270" fmla="*/ 646135 h 1925693"/>
                <a:gd name="connsiteX271" fmla="*/ 2712580 w 3011403"/>
                <a:gd name="connsiteY271" fmla="*/ 659751 h 1925693"/>
                <a:gd name="connsiteX272" fmla="*/ 2743731 w 3011403"/>
                <a:gd name="connsiteY272" fmla="*/ 693584 h 1925693"/>
                <a:gd name="connsiteX273" fmla="*/ 2785611 w 3011403"/>
                <a:gd name="connsiteY273" fmla="*/ 717515 h 1925693"/>
                <a:gd name="connsiteX274" fmla="*/ 2855753 w 3011403"/>
                <a:gd name="connsiteY274" fmla="*/ 729068 h 1925693"/>
                <a:gd name="connsiteX275" fmla="*/ 2858641 w 3011403"/>
                <a:gd name="connsiteY275" fmla="*/ 729893 h 1925693"/>
                <a:gd name="connsiteX276" fmla="*/ 2898663 w 3011403"/>
                <a:gd name="connsiteY276" fmla="*/ 664908 h 1925693"/>
                <a:gd name="connsiteX277" fmla="*/ 2916611 w 3011403"/>
                <a:gd name="connsiteY277" fmla="*/ 637264 h 1925693"/>
                <a:gd name="connsiteX278" fmla="*/ 3010066 w 3011403"/>
                <a:gd name="connsiteY278" fmla="*/ 597035 h 1925693"/>
                <a:gd name="connsiteX279" fmla="*/ 3008622 w 3011403"/>
                <a:gd name="connsiteY279" fmla="*/ 512864 h 1925693"/>
                <a:gd name="connsiteX280" fmla="*/ 2932291 w 3011403"/>
                <a:gd name="connsiteY280" fmla="*/ 477587 h 1925693"/>
                <a:gd name="connsiteX281" fmla="*/ 2807066 w 3011403"/>
                <a:gd name="connsiteY281" fmla="*/ 468716 h 1925693"/>
                <a:gd name="connsiteX282" fmla="*/ 2769725 w 3011403"/>
                <a:gd name="connsiteY282" fmla="*/ 465828 h 1925693"/>
                <a:gd name="connsiteX283" fmla="*/ 2695663 w 3011403"/>
                <a:gd name="connsiteY283" fmla="*/ 441071 h 1925693"/>
                <a:gd name="connsiteX284" fmla="*/ 2649039 w 3011403"/>
                <a:gd name="connsiteY284" fmla="*/ 421679 h 1925693"/>
                <a:gd name="connsiteX285" fmla="*/ 2507517 w 3011403"/>
                <a:gd name="connsiteY285" fmla="*/ 357313 h 1925693"/>
                <a:gd name="connsiteX286" fmla="*/ 2205492 w 3011403"/>
                <a:gd name="connsiteY286" fmla="*/ 377944 h 1925693"/>
                <a:gd name="connsiteX287" fmla="*/ 2194764 w 3011403"/>
                <a:gd name="connsiteY287" fmla="*/ 374437 h 1925693"/>
                <a:gd name="connsiteX288" fmla="*/ 2156392 w 3011403"/>
                <a:gd name="connsiteY288" fmla="*/ 313990 h 1925693"/>
                <a:gd name="connsiteX289" fmla="*/ 2144633 w 3011403"/>
                <a:gd name="connsiteY289" fmla="*/ 277888 h 1925693"/>
                <a:gd name="connsiteX290" fmla="*/ 2104817 w 3011403"/>
                <a:gd name="connsiteY290" fmla="*/ 233326 h 1925693"/>
                <a:gd name="connsiteX291" fmla="*/ 2102547 w 3011403"/>
                <a:gd name="connsiteY291" fmla="*/ 229819 h 1925693"/>
                <a:gd name="connsiteX292" fmla="*/ 2110181 w 3011403"/>
                <a:gd name="connsiteY292" fmla="*/ 221773 h 1925693"/>
                <a:gd name="connsiteX293" fmla="*/ 2180942 w 3011403"/>
                <a:gd name="connsiteY293" fmla="*/ 252306 h 1925693"/>
                <a:gd name="connsiteX294" fmla="*/ 2253147 w 3011403"/>
                <a:gd name="connsiteY294" fmla="*/ 281807 h 1925693"/>
                <a:gd name="connsiteX295" fmla="*/ 2261193 w 3011403"/>
                <a:gd name="connsiteY295" fmla="*/ 270873 h 1925693"/>
                <a:gd name="connsiteX296" fmla="*/ 2278316 w 3011403"/>
                <a:gd name="connsiteY296" fmla="*/ 237865 h 1925693"/>
                <a:gd name="connsiteX297" fmla="*/ 2312356 w 3011403"/>
                <a:gd name="connsiteY297" fmla="*/ 168548 h 1925693"/>
                <a:gd name="connsiteX298" fmla="*/ 2322877 w 3011403"/>
                <a:gd name="connsiteY298" fmla="*/ 159058 h 1925693"/>
                <a:gd name="connsiteX299" fmla="*/ 2316275 w 3011403"/>
                <a:gd name="connsiteY299" fmla="*/ 133889 h 1925693"/>
                <a:gd name="connsiteX300" fmla="*/ 2327210 w 3011403"/>
                <a:gd name="connsiteY300" fmla="*/ 100675 h 1925693"/>
                <a:gd name="connsiteX301" fmla="*/ 2302453 w 3011403"/>
                <a:gd name="connsiteY301" fmla="*/ 86440 h 1925693"/>
                <a:gd name="connsiteX302" fmla="*/ 2265938 w 3011403"/>
                <a:gd name="connsiteY302" fmla="*/ 71586 h 1925693"/>
                <a:gd name="connsiteX303" fmla="*/ 2147934 w 3011403"/>
                <a:gd name="connsiteY303" fmla="*/ 24756 h 1925693"/>
                <a:gd name="connsiteX304" fmla="*/ 2076141 w 3011403"/>
                <a:gd name="connsiteY304"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647300 w 3011403"/>
                <a:gd name="connsiteY217" fmla="*/ 1464822 h 1925693"/>
                <a:gd name="connsiteX218" fmla="*/ 1938744 w 3011403"/>
                <a:gd name="connsiteY218" fmla="*/ 1448852 h 1925693"/>
                <a:gd name="connsiteX219" fmla="*/ 1999191 w 3011403"/>
                <a:gd name="connsiteY219" fmla="*/ 1413781 h 1925693"/>
                <a:gd name="connsiteX220" fmla="*/ 2024153 w 3011403"/>
                <a:gd name="connsiteY220" fmla="*/ 1345908 h 1925693"/>
                <a:gd name="connsiteX221" fmla="*/ 2025391 w 3011403"/>
                <a:gd name="connsiteY221" fmla="*/ 1338687 h 1925693"/>
                <a:gd name="connsiteX222" fmla="*/ 2102341 w 3011403"/>
                <a:gd name="connsiteY222" fmla="*/ 1336006 h 1925693"/>
                <a:gd name="connsiteX223" fmla="*/ 2188987 w 3011403"/>
                <a:gd name="connsiteY223" fmla="*/ 1337862 h 1925693"/>
                <a:gd name="connsiteX224" fmla="*/ 2204666 w 3011403"/>
                <a:gd name="connsiteY224" fmla="*/ 1264007 h 1925693"/>
                <a:gd name="connsiteX225" fmla="*/ 2190226 w 3011403"/>
                <a:gd name="connsiteY225" fmla="*/ 1243789 h 1925693"/>
                <a:gd name="connsiteX226" fmla="*/ 2168151 w 3011403"/>
                <a:gd name="connsiteY226" fmla="*/ 1239457 h 1925693"/>
                <a:gd name="connsiteX227" fmla="*/ 2178260 w 3011403"/>
                <a:gd name="connsiteY227" fmla="*/ 1219033 h 1925693"/>
                <a:gd name="connsiteX228" fmla="*/ 2216219 w 3011403"/>
                <a:gd name="connsiteY228" fmla="*/ 1161887 h 1925693"/>
                <a:gd name="connsiteX229" fmla="*/ 2267795 w 3011403"/>
                <a:gd name="connsiteY229" fmla="*/ 1090920 h 1925693"/>
                <a:gd name="connsiteX230" fmla="*/ 2260574 w 3011403"/>
                <a:gd name="connsiteY230" fmla="*/ 1057706 h 1925693"/>
                <a:gd name="connsiteX231" fmla="*/ 2235405 w 3011403"/>
                <a:gd name="connsiteY231" fmla="*/ 1038107 h 1925693"/>
                <a:gd name="connsiteX232" fmla="*/ 2245101 w 3011403"/>
                <a:gd name="connsiteY232" fmla="*/ 998497 h 1925693"/>
                <a:gd name="connsiteX233" fmla="*/ 2269858 w 3011403"/>
                <a:gd name="connsiteY233" fmla="*/ 1020778 h 1925693"/>
                <a:gd name="connsiteX234" fmla="*/ 2299771 w 3011403"/>
                <a:gd name="connsiteY234" fmla="*/ 1016445 h 1925693"/>
                <a:gd name="connsiteX235" fmla="*/ 2322052 w 3011403"/>
                <a:gd name="connsiteY235" fmla="*/ 1012732 h 1925693"/>
                <a:gd name="connsiteX236" fmla="*/ 2347221 w 3011403"/>
                <a:gd name="connsiteY236" fmla="*/ 1054199 h 1925693"/>
                <a:gd name="connsiteX237" fmla="*/ 2362693 w 3011403"/>
                <a:gd name="connsiteY237" fmla="*/ 1091333 h 1925693"/>
                <a:gd name="connsiteX238" fmla="*/ 2479047 w 3011403"/>
                <a:gd name="connsiteY238" fmla="*/ 1140020 h 1925693"/>
                <a:gd name="connsiteX239" fmla="*/ 2617475 w 3011403"/>
                <a:gd name="connsiteY239" fmla="*/ 1145383 h 1925693"/>
                <a:gd name="connsiteX240" fmla="*/ 2665956 w 3011403"/>
                <a:gd name="connsiteY240" fmla="*/ 1157555 h 1925693"/>
                <a:gd name="connsiteX241" fmla="*/ 2729909 w 3011403"/>
                <a:gd name="connsiteY241" fmla="*/ 1155079 h 1925693"/>
                <a:gd name="connsiteX242" fmla="*/ 2828727 w 3011403"/>
                <a:gd name="connsiteY242" fmla="*/ 1098141 h 1925693"/>
                <a:gd name="connsiteX243" fmla="*/ 2936004 w 3011403"/>
                <a:gd name="connsiteY243" fmla="*/ 1098141 h 1925693"/>
                <a:gd name="connsiteX244" fmla="*/ 2965711 w 3011403"/>
                <a:gd name="connsiteY244" fmla="*/ 1058324 h 1925693"/>
                <a:gd name="connsiteX245" fmla="*/ 2967981 w 3011403"/>
                <a:gd name="connsiteY245" fmla="*/ 963632 h 1925693"/>
                <a:gd name="connsiteX246" fmla="*/ 2970869 w 3011403"/>
                <a:gd name="connsiteY246" fmla="*/ 771979 h 1925693"/>
                <a:gd name="connsiteX247" fmla="*/ 2948383 w 3011403"/>
                <a:gd name="connsiteY247" fmla="*/ 749698 h 1925693"/>
                <a:gd name="connsiteX248" fmla="*/ 2868131 w 3011403"/>
                <a:gd name="connsiteY248" fmla="*/ 747016 h 1925693"/>
                <a:gd name="connsiteX249" fmla="*/ 2810573 w 3011403"/>
                <a:gd name="connsiteY249" fmla="*/ 753618 h 1925693"/>
                <a:gd name="connsiteX250" fmla="*/ 2755078 w 3011403"/>
                <a:gd name="connsiteY250" fmla="*/ 769090 h 1925693"/>
                <a:gd name="connsiteX251" fmla="*/ 2651721 w 3011403"/>
                <a:gd name="connsiteY251" fmla="*/ 762695 h 1925693"/>
                <a:gd name="connsiteX252" fmla="*/ 2610049 w 3011403"/>
                <a:gd name="connsiteY252" fmla="*/ 788276 h 1925693"/>
                <a:gd name="connsiteX253" fmla="*/ 2607160 w 3011403"/>
                <a:gd name="connsiteY253" fmla="*/ 789308 h 1925693"/>
                <a:gd name="connsiteX254" fmla="*/ 2506691 w 3011403"/>
                <a:gd name="connsiteY254" fmla="*/ 781881 h 1925693"/>
                <a:gd name="connsiteX255" fmla="*/ 2471001 w 3011403"/>
                <a:gd name="connsiteY255" fmla="*/ 789514 h 1925693"/>
                <a:gd name="connsiteX256" fmla="*/ 2459861 w 3011403"/>
                <a:gd name="connsiteY256" fmla="*/ 793434 h 1925693"/>
                <a:gd name="connsiteX257" fmla="*/ 2392401 w 3011403"/>
                <a:gd name="connsiteY257" fmla="*/ 784769 h 1925693"/>
                <a:gd name="connsiteX258" fmla="*/ 2350934 w 3011403"/>
                <a:gd name="connsiteY258" fmla="*/ 800655 h 1925693"/>
                <a:gd name="connsiteX259" fmla="*/ 2346189 w 3011403"/>
                <a:gd name="connsiteY259" fmla="*/ 804162 h 1925693"/>
                <a:gd name="connsiteX260" fmla="*/ 2266557 w 3011403"/>
                <a:gd name="connsiteY260" fmla="*/ 803749 h 1925693"/>
                <a:gd name="connsiteX261" fmla="*/ 2258923 w 3011403"/>
                <a:gd name="connsiteY261" fmla="*/ 697091 h 1925693"/>
                <a:gd name="connsiteX262" fmla="*/ 2269239 w 3011403"/>
                <a:gd name="connsiteY262" fmla="*/ 696266 h 1925693"/>
                <a:gd name="connsiteX263" fmla="*/ 2384148 w 3011403"/>
                <a:gd name="connsiteY263" fmla="*/ 699979 h 1925693"/>
                <a:gd name="connsiteX264" fmla="*/ 2426853 w 3011403"/>
                <a:gd name="connsiteY264" fmla="*/ 704518 h 1925693"/>
                <a:gd name="connsiteX265" fmla="*/ 2531654 w 3011403"/>
                <a:gd name="connsiteY265" fmla="*/ 697504 h 1925693"/>
                <a:gd name="connsiteX266" fmla="*/ 2586736 w 3011403"/>
                <a:gd name="connsiteY266" fmla="*/ 681000 h 1925693"/>
                <a:gd name="connsiteX267" fmla="*/ 2615206 w 3011403"/>
                <a:gd name="connsiteY267" fmla="*/ 668622 h 1925693"/>
                <a:gd name="connsiteX268" fmla="*/ 2635217 w 3011403"/>
                <a:gd name="connsiteY268" fmla="*/ 649229 h 1925693"/>
                <a:gd name="connsiteX269" fmla="*/ 2688443 w 3011403"/>
                <a:gd name="connsiteY269" fmla="*/ 646135 h 1925693"/>
                <a:gd name="connsiteX270" fmla="*/ 2712580 w 3011403"/>
                <a:gd name="connsiteY270" fmla="*/ 659751 h 1925693"/>
                <a:gd name="connsiteX271" fmla="*/ 2743731 w 3011403"/>
                <a:gd name="connsiteY271" fmla="*/ 693584 h 1925693"/>
                <a:gd name="connsiteX272" fmla="*/ 2785611 w 3011403"/>
                <a:gd name="connsiteY272" fmla="*/ 717515 h 1925693"/>
                <a:gd name="connsiteX273" fmla="*/ 2855753 w 3011403"/>
                <a:gd name="connsiteY273" fmla="*/ 729068 h 1925693"/>
                <a:gd name="connsiteX274" fmla="*/ 2858641 w 3011403"/>
                <a:gd name="connsiteY274" fmla="*/ 729893 h 1925693"/>
                <a:gd name="connsiteX275" fmla="*/ 2898663 w 3011403"/>
                <a:gd name="connsiteY275" fmla="*/ 664908 h 1925693"/>
                <a:gd name="connsiteX276" fmla="*/ 2916611 w 3011403"/>
                <a:gd name="connsiteY276" fmla="*/ 637264 h 1925693"/>
                <a:gd name="connsiteX277" fmla="*/ 3010066 w 3011403"/>
                <a:gd name="connsiteY277" fmla="*/ 597035 h 1925693"/>
                <a:gd name="connsiteX278" fmla="*/ 3008622 w 3011403"/>
                <a:gd name="connsiteY278" fmla="*/ 512864 h 1925693"/>
                <a:gd name="connsiteX279" fmla="*/ 2932291 w 3011403"/>
                <a:gd name="connsiteY279" fmla="*/ 477587 h 1925693"/>
                <a:gd name="connsiteX280" fmla="*/ 2807066 w 3011403"/>
                <a:gd name="connsiteY280" fmla="*/ 468716 h 1925693"/>
                <a:gd name="connsiteX281" fmla="*/ 2769725 w 3011403"/>
                <a:gd name="connsiteY281" fmla="*/ 465828 h 1925693"/>
                <a:gd name="connsiteX282" fmla="*/ 2695663 w 3011403"/>
                <a:gd name="connsiteY282" fmla="*/ 441071 h 1925693"/>
                <a:gd name="connsiteX283" fmla="*/ 2649039 w 3011403"/>
                <a:gd name="connsiteY283" fmla="*/ 421679 h 1925693"/>
                <a:gd name="connsiteX284" fmla="*/ 2507517 w 3011403"/>
                <a:gd name="connsiteY284" fmla="*/ 357313 h 1925693"/>
                <a:gd name="connsiteX285" fmla="*/ 2205492 w 3011403"/>
                <a:gd name="connsiteY285" fmla="*/ 377944 h 1925693"/>
                <a:gd name="connsiteX286" fmla="*/ 2194764 w 3011403"/>
                <a:gd name="connsiteY286" fmla="*/ 374437 h 1925693"/>
                <a:gd name="connsiteX287" fmla="*/ 2156392 w 3011403"/>
                <a:gd name="connsiteY287" fmla="*/ 313990 h 1925693"/>
                <a:gd name="connsiteX288" fmla="*/ 2144633 w 3011403"/>
                <a:gd name="connsiteY288" fmla="*/ 277888 h 1925693"/>
                <a:gd name="connsiteX289" fmla="*/ 2104817 w 3011403"/>
                <a:gd name="connsiteY289" fmla="*/ 233326 h 1925693"/>
                <a:gd name="connsiteX290" fmla="*/ 2102547 w 3011403"/>
                <a:gd name="connsiteY290" fmla="*/ 229819 h 1925693"/>
                <a:gd name="connsiteX291" fmla="*/ 2110181 w 3011403"/>
                <a:gd name="connsiteY291" fmla="*/ 221773 h 1925693"/>
                <a:gd name="connsiteX292" fmla="*/ 2180942 w 3011403"/>
                <a:gd name="connsiteY292" fmla="*/ 252306 h 1925693"/>
                <a:gd name="connsiteX293" fmla="*/ 2253147 w 3011403"/>
                <a:gd name="connsiteY293" fmla="*/ 281807 h 1925693"/>
                <a:gd name="connsiteX294" fmla="*/ 2261193 w 3011403"/>
                <a:gd name="connsiteY294" fmla="*/ 270873 h 1925693"/>
                <a:gd name="connsiteX295" fmla="*/ 2278316 w 3011403"/>
                <a:gd name="connsiteY295" fmla="*/ 237865 h 1925693"/>
                <a:gd name="connsiteX296" fmla="*/ 2312356 w 3011403"/>
                <a:gd name="connsiteY296" fmla="*/ 168548 h 1925693"/>
                <a:gd name="connsiteX297" fmla="*/ 2322877 w 3011403"/>
                <a:gd name="connsiteY297" fmla="*/ 159058 h 1925693"/>
                <a:gd name="connsiteX298" fmla="*/ 2316275 w 3011403"/>
                <a:gd name="connsiteY298" fmla="*/ 133889 h 1925693"/>
                <a:gd name="connsiteX299" fmla="*/ 2327210 w 3011403"/>
                <a:gd name="connsiteY299" fmla="*/ 100675 h 1925693"/>
                <a:gd name="connsiteX300" fmla="*/ 2302453 w 3011403"/>
                <a:gd name="connsiteY300" fmla="*/ 86440 h 1925693"/>
                <a:gd name="connsiteX301" fmla="*/ 2265938 w 3011403"/>
                <a:gd name="connsiteY301" fmla="*/ 71586 h 1925693"/>
                <a:gd name="connsiteX302" fmla="*/ 2147934 w 3011403"/>
                <a:gd name="connsiteY302" fmla="*/ 24756 h 1925693"/>
                <a:gd name="connsiteX303" fmla="*/ 2076141 w 3011403"/>
                <a:gd name="connsiteY303"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631482 w 3011403"/>
                <a:gd name="connsiteY216" fmla="*/ 1468016 h 1925693"/>
                <a:gd name="connsiteX217" fmla="*/ 1938744 w 3011403"/>
                <a:gd name="connsiteY217" fmla="*/ 1448852 h 1925693"/>
                <a:gd name="connsiteX218" fmla="*/ 1999191 w 3011403"/>
                <a:gd name="connsiteY218" fmla="*/ 1413781 h 1925693"/>
                <a:gd name="connsiteX219" fmla="*/ 2024153 w 3011403"/>
                <a:gd name="connsiteY219" fmla="*/ 1345908 h 1925693"/>
                <a:gd name="connsiteX220" fmla="*/ 2025391 w 3011403"/>
                <a:gd name="connsiteY220" fmla="*/ 1338687 h 1925693"/>
                <a:gd name="connsiteX221" fmla="*/ 2102341 w 3011403"/>
                <a:gd name="connsiteY221" fmla="*/ 1336006 h 1925693"/>
                <a:gd name="connsiteX222" fmla="*/ 2188987 w 3011403"/>
                <a:gd name="connsiteY222" fmla="*/ 1337862 h 1925693"/>
                <a:gd name="connsiteX223" fmla="*/ 2204666 w 3011403"/>
                <a:gd name="connsiteY223" fmla="*/ 1264007 h 1925693"/>
                <a:gd name="connsiteX224" fmla="*/ 2190226 w 3011403"/>
                <a:gd name="connsiteY224" fmla="*/ 1243789 h 1925693"/>
                <a:gd name="connsiteX225" fmla="*/ 2168151 w 3011403"/>
                <a:gd name="connsiteY225" fmla="*/ 1239457 h 1925693"/>
                <a:gd name="connsiteX226" fmla="*/ 2178260 w 3011403"/>
                <a:gd name="connsiteY226" fmla="*/ 1219033 h 1925693"/>
                <a:gd name="connsiteX227" fmla="*/ 2216219 w 3011403"/>
                <a:gd name="connsiteY227" fmla="*/ 1161887 h 1925693"/>
                <a:gd name="connsiteX228" fmla="*/ 2267795 w 3011403"/>
                <a:gd name="connsiteY228" fmla="*/ 1090920 h 1925693"/>
                <a:gd name="connsiteX229" fmla="*/ 2260574 w 3011403"/>
                <a:gd name="connsiteY229" fmla="*/ 1057706 h 1925693"/>
                <a:gd name="connsiteX230" fmla="*/ 2235405 w 3011403"/>
                <a:gd name="connsiteY230" fmla="*/ 1038107 h 1925693"/>
                <a:gd name="connsiteX231" fmla="*/ 2245101 w 3011403"/>
                <a:gd name="connsiteY231" fmla="*/ 998497 h 1925693"/>
                <a:gd name="connsiteX232" fmla="*/ 2269858 w 3011403"/>
                <a:gd name="connsiteY232" fmla="*/ 1020778 h 1925693"/>
                <a:gd name="connsiteX233" fmla="*/ 2299771 w 3011403"/>
                <a:gd name="connsiteY233" fmla="*/ 1016445 h 1925693"/>
                <a:gd name="connsiteX234" fmla="*/ 2322052 w 3011403"/>
                <a:gd name="connsiteY234" fmla="*/ 1012732 h 1925693"/>
                <a:gd name="connsiteX235" fmla="*/ 2347221 w 3011403"/>
                <a:gd name="connsiteY235" fmla="*/ 1054199 h 1925693"/>
                <a:gd name="connsiteX236" fmla="*/ 2362693 w 3011403"/>
                <a:gd name="connsiteY236" fmla="*/ 1091333 h 1925693"/>
                <a:gd name="connsiteX237" fmla="*/ 2479047 w 3011403"/>
                <a:gd name="connsiteY237" fmla="*/ 1140020 h 1925693"/>
                <a:gd name="connsiteX238" fmla="*/ 2617475 w 3011403"/>
                <a:gd name="connsiteY238" fmla="*/ 1145383 h 1925693"/>
                <a:gd name="connsiteX239" fmla="*/ 2665956 w 3011403"/>
                <a:gd name="connsiteY239" fmla="*/ 1157555 h 1925693"/>
                <a:gd name="connsiteX240" fmla="*/ 2729909 w 3011403"/>
                <a:gd name="connsiteY240" fmla="*/ 1155079 h 1925693"/>
                <a:gd name="connsiteX241" fmla="*/ 2828727 w 3011403"/>
                <a:gd name="connsiteY241" fmla="*/ 1098141 h 1925693"/>
                <a:gd name="connsiteX242" fmla="*/ 2936004 w 3011403"/>
                <a:gd name="connsiteY242" fmla="*/ 1098141 h 1925693"/>
                <a:gd name="connsiteX243" fmla="*/ 2965711 w 3011403"/>
                <a:gd name="connsiteY243" fmla="*/ 1058324 h 1925693"/>
                <a:gd name="connsiteX244" fmla="*/ 2967981 w 3011403"/>
                <a:gd name="connsiteY244" fmla="*/ 963632 h 1925693"/>
                <a:gd name="connsiteX245" fmla="*/ 2970869 w 3011403"/>
                <a:gd name="connsiteY245" fmla="*/ 771979 h 1925693"/>
                <a:gd name="connsiteX246" fmla="*/ 2948383 w 3011403"/>
                <a:gd name="connsiteY246" fmla="*/ 749698 h 1925693"/>
                <a:gd name="connsiteX247" fmla="*/ 2868131 w 3011403"/>
                <a:gd name="connsiteY247" fmla="*/ 747016 h 1925693"/>
                <a:gd name="connsiteX248" fmla="*/ 2810573 w 3011403"/>
                <a:gd name="connsiteY248" fmla="*/ 753618 h 1925693"/>
                <a:gd name="connsiteX249" fmla="*/ 2755078 w 3011403"/>
                <a:gd name="connsiteY249" fmla="*/ 769090 h 1925693"/>
                <a:gd name="connsiteX250" fmla="*/ 2651721 w 3011403"/>
                <a:gd name="connsiteY250" fmla="*/ 762695 h 1925693"/>
                <a:gd name="connsiteX251" fmla="*/ 2610049 w 3011403"/>
                <a:gd name="connsiteY251" fmla="*/ 788276 h 1925693"/>
                <a:gd name="connsiteX252" fmla="*/ 2607160 w 3011403"/>
                <a:gd name="connsiteY252" fmla="*/ 789308 h 1925693"/>
                <a:gd name="connsiteX253" fmla="*/ 2506691 w 3011403"/>
                <a:gd name="connsiteY253" fmla="*/ 781881 h 1925693"/>
                <a:gd name="connsiteX254" fmla="*/ 2471001 w 3011403"/>
                <a:gd name="connsiteY254" fmla="*/ 789514 h 1925693"/>
                <a:gd name="connsiteX255" fmla="*/ 2459861 w 3011403"/>
                <a:gd name="connsiteY255" fmla="*/ 793434 h 1925693"/>
                <a:gd name="connsiteX256" fmla="*/ 2392401 w 3011403"/>
                <a:gd name="connsiteY256" fmla="*/ 784769 h 1925693"/>
                <a:gd name="connsiteX257" fmla="*/ 2350934 w 3011403"/>
                <a:gd name="connsiteY257" fmla="*/ 800655 h 1925693"/>
                <a:gd name="connsiteX258" fmla="*/ 2346189 w 3011403"/>
                <a:gd name="connsiteY258" fmla="*/ 804162 h 1925693"/>
                <a:gd name="connsiteX259" fmla="*/ 2266557 w 3011403"/>
                <a:gd name="connsiteY259" fmla="*/ 803749 h 1925693"/>
                <a:gd name="connsiteX260" fmla="*/ 2258923 w 3011403"/>
                <a:gd name="connsiteY260" fmla="*/ 697091 h 1925693"/>
                <a:gd name="connsiteX261" fmla="*/ 2269239 w 3011403"/>
                <a:gd name="connsiteY261" fmla="*/ 696266 h 1925693"/>
                <a:gd name="connsiteX262" fmla="*/ 2384148 w 3011403"/>
                <a:gd name="connsiteY262" fmla="*/ 699979 h 1925693"/>
                <a:gd name="connsiteX263" fmla="*/ 2426853 w 3011403"/>
                <a:gd name="connsiteY263" fmla="*/ 704518 h 1925693"/>
                <a:gd name="connsiteX264" fmla="*/ 2531654 w 3011403"/>
                <a:gd name="connsiteY264" fmla="*/ 697504 h 1925693"/>
                <a:gd name="connsiteX265" fmla="*/ 2586736 w 3011403"/>
                <a:gd name="connsiteY265" fmla="*/ 681000 h 1925693"/>
                <a:gd name="connsiteX266" fmla="*/ 2615206 w 3011403"/>
                <a:gd name="connsiteY266" fmla="*/ 668622 h 1925693"/>
                <a:gd name="connsiteX267" fmla="*/ 2635217 w 3011403"/>
                <a:gd name="connsiteY267" fmla="*/ 649229 h 1925693"/>
                <a:gd name="connsiteX268" fmla="*/ 2688443 w 3011403"/>
                <a:gd name="connsiteY268" fmla="*/ 646135 h 1925693"/>
                <a:gd name="connsiteX269" fmla="*/ 2712580 w 3011403"/>
                <a:gd name="connsiteY269" fmla="*/ 659751 h 1925693"/>
                <a:gd name="connsiteX270" fmla="*/ 2743731 w 3011403"/>
                <a:gd name="connsiteY270" fmla="*/ 693584 h 1925693"/>
                <a:gd name="connsiteX271" fmla="*/ 2785611 w 3011403"/>
                <a:gd name="connsiteY271" fmla="*/ 717515 h 1925693"/>
                <a:gd name="connsiteX272" fmla="*/ 2855753 w 3011403"/>
                <a:gd name="connsiteY272" fmla="*/ 729068 h 1925693"/>
                <a:gd name="connsiteX273" fmla="*/ 2858641 w 3011403"/>
                <a:gd name="connsiteY273" fmla="*/ 729893 h 1925693"/>
                <a:gd name="connsiteX274" fmla="*/ 2898663 w 3011403"/>
                <a:gd name="connsiteY274" fmla="*/ 664908 h 1925693"/>
                <a:gd name="connsiteX275" fmla="*/ 2916611 w 3011403"/>
                <a:gd name="connsiteY275" fmla="*/ 637264 h 1925693"/>
                <a:gd name="connsiteX276" fmla="*/ 3010066 w 3011403"/>
                <a:gd name="connsiteY276" fmla="*/ 597035 h 1925693"/>
                <a:gd name="connsiteX277" fmla="*/ 3008622 w 3011403"/>
                <a:gd name="connsiteY277" fmla="*/ 512864 h 1925693"/>
                <a:gd name="connsiteX278" fmla="*/ 2932291 w 3011403"/>
                <a:gd name="connsiteY278" fmla="*/ 477587 h 1925693"/>
                <a:gd name="connsiteX279" fmla="*/ 2807066 w 3011403"/>
                <a:gd name="connsiteY279" fmla="*/ 468716 h 1925693"/>
                <a:gd name="connsiteX280" fmla="*/ 2769725 w 3011403"/>
                <a:gd name="connsiteY280" fmla="*/ 465828 h 1925693"/>
                <a:gd name="connsiteX281" fmla="*/ 2695663 w 3011403"/>
                <a:gd name="connsiteY281" fmla="*/ 441071 h 1925693"/>
                <a:gd name="connsiteX282" fmla="*/ 2649039 w 3011403"/>
                <a:gd name="connsiteY282" fmla="*/ 421679 h 1925693"/>
                <a:gd name="connsiteX283" fmla="*/ 2507517 w 3011403"/>
                <a:gd name="connsiteY283" fmla="*/ 357313 h 1925693"/>
                <a:gd name="connsiteX284" fmla="*/ 2205492 w 3011403"/>
                <a:gd name="connsiteY284" fmla="*/ 377944 h 1925693"/>
                <a:gd name="connsiteX285" fmla="*/ 2194764 w 3011403"/>
                <a:gd name="connsiteY285" fmla="*/ 374437 h 1925693"/>
                <a:gd name="connsiteX286" fmla="*/ 2156392 w 3011403"/>
                <a:gd name="connsiteY286" fmla="*/ 313990 h 1925693"/>
                <a:gd name="connsiteX287" fmla="*/ 2144633 w 3011403"/>
                <a:gd name="connsiteY287" fmla="*/ 277888 h 1925693"/>
                <a:gd name="connsiteX288" fmla="*/ 2104817 w 3011403"/>
                <a:gd name="connsiteY288" fmla="*/ 233326 h 1925693"/>
                <a:gd name="connsiteX289" fmla="*/ 2102547 w 3011403"/>
                <a:gd name="connsiteY289" fmla="*/ 229819 h 1925693"/>
                <a:gd name="connsiteX290" fmla="*/ 2110181 w 3011403"/>
                <a:gd name="connsiteY290" fmla="*/ 221773 h 1925693"/>
                <a:gd name="connsiteX291" fmla="*/ 2180942 w 3011403"/>
                <a:gd name="connsiteY291" fmla="*/ 252306 h 1925693"/>
                <a:gd name="connsiteX292" fmla="*/ 2253147 w 3011403"/>
                <a:gd name="connsiteY292" fmla="*/ 281807 h 1925693"/>
                <a:gd name="connsiteX293" fmla="*/ 2261193 w 3011403"/>
                <a:gd name="connsiteY293" fmla="*/ 270873 h 1925693"/>
                <a:gd name="connsiteX294" fmla="*/ 2278316 w 3011403"/>
                <a:gd name="connsiteY294" fmla="*/ 237865 h 1925693"/>
                <a:gd name="connsiteX295" fmla="*/ 2312356 w 3011403"/>
                <a:gd name="connsiteY295" fmla="*/ 168548 h 1925693"/>
                <a:gd name="connsiteX296" fmla="*/ 2322877 w 3011403"/>
                <a:gd name="connsiteY296" fmla="*/ 159058 h 1925693"/>
                <a:gd name="connsiteX297" fmla="*/ 2316275 w 3011403"/>
                <a:gd name="connsiteY297" fmla="*/ 133889 h 1925693"/>
                <a:gd name="connsiteX298" fmla="*/ 2327210 w 3011403"/>
                <a:gd name="connsiteY298" fmla="*/ 100675 h 1925693"/>
                <a:gd name="connsiteX299" fmla="*/ 2302453 w 3011403"/>
                <a:gd name="connsiteY299" fmla="*/ 86440 h 1925693"/>
                <a:gd name="connsiteX300" fmla="*/ 2265938 w 3011403"/>
                <a:gd name="connsiteY300" fmla="*/ 71586 h 1925693"/>
                <a:gd name="connsiteX301" fmla="*/ 2147934 w 3011403"/>
                <a:gd name="connsiteY301" fmla="*/ 24756 h 1925693"/>
                <a:gd name="connsiteX302" fmla="*/ 2076141 w 3011403"/>
                <a:gd name="connsiteY302"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632052 w 3011403"/>
                <a:gd name="connsiteY215" fmla="*/ 1462313 h 1925693"/>
                <a:gd name="connsiteX216" fmla="*/ 1938744 w 3011403"/>
                <a:gd name="connsiteY216" fmla="*/ 1448852 h 1925693"/>
                <a:gd name="connsiteX217" fmla="*/ 1999191 w 3011403"/>
                <a:gd name="connsiteY217" fmla="*/ 1413781 h 1925693"/>
                <a:gd name="connsiteX218" fmla="*/ 2024153 w 3011403"/>
                <a:gd name="connsiteY218" fmla="*/ 1345908 h 1925693"/>
                <a:gd name="connsiteX219" fmla="*/ 2025391 w 3011403"/>
                <a:gd name="connsiteY219" fmla="*/ 1338687 h 1925693"/>
                <a:gd name="connsiteX220" fmla="*/ 2102341 w 3011403"/>
                <a:gd name="connsiteY220" fmla="*/ 1336006 h 1925693"/>
                <a:gd name="connsiteX221" fmla="*/ 2188987 w 3011403"/>
                <a:gd name="connsiteY221" fmla="*/ 1337862 h 1925693"/>
                <a:gd name="connsiteX222" fmla="*/ 2204666 w 3011403"/>
                <a:gd name="connsiteY222" fmla="*/ 1264007 h 1925693"/>
                <a:gd name="connsiteX223" fmla="*/ 2190226 w 3011403"/>
                <a:gd name="connsiteY223" fmla="*/ 1243789 h 1925693"/>
                <a:gd name="connsiteX224" fmla="*/ 2168151 w 3011403"/>
                <a:gd name="connsiteY224" fmla="*/ 1239457 h 1925693"/>
                <a:gd name="connsiteX225" fmla="*/ 2178260 w 3011403"/>
                <a:gd name="connsiteY225" fmla="*/ 1219033 h 1925693"/>
                <a:gd name="connsiteX226" fmla="*/ 2216219 w 3011403"/>
                <a:gd name="connsiteY226" fmla="*/ 1161887 h 1925693"/>
                <a:gd name="connsiteX227" fmla="*/ 2267795 w 3011403"/>
                <a:gd name="connsiteY227" fmla="*/ 1090920 h 1925693"/>
                <a:gd name="connsiteX228" fmla="*/ 2260574 w 3011403"/>
                <a:gd name="connsiteY228" fmla="*/ 1057706 h 1925693"/>
                <a:gd name="connsiteX229" fmla="*/ 2235405 w 3011403"/>
                <a:gd name="connsiteY229" fmla="*/ 1038107 h 1925693"/>
                <a:gd name="connsiteX230" fmla="*/ 2245101 w 3011403"/>
                <a:gd name="connsiteY230" fmla="*/ 998497 h 1925693"/>
                <a:gd name="connsiteX231" fmla="*/ 2269858 w 3011403"/>
                <a:gd name="connsiteY231" fmla="*/ 1020778 h 1925693"/>
                <a:gd name="connsiteX232" fmla="*/ 2299771 w 3011403"/>
                <a:gd name="connsiteY232" fmla="*/ 1016445 h 1925693"/>
                <a:gd name="connsiteX233" fmla="*/ 2322052 w 3011403"/>
                <a:gd name="connsiteY233" fmla="*/ 1012732 h 1925693"/>
                <a:gd name="connsiteX234" fmla="*/ 2347221 w 3011403"/>
                <a:gd name="connsiteY234" fmla="*/ 1054199 h 1925693"/>
                <a:gd name="connsiteX235" fmla="*/ 2362693 w 3011403"/>
                <a:gd name="connsiteY235" fmla="*/ 1091333 h 1925693"/>
                <a:gd name="connsiteX236" fmla="*/ 2479047 w 3011403"/>
                <a:gd name="connsiteY236" fmla="*/ 1140020 h 1925693"/>
                <a:gd name="connsiteX237" fmla="*/ 2617475 w 3011403"/>
                <a:gd name="connsiteY237" fmla="*/ 1145383 h 1925693"/>
                <a:gd name="connsiteX238" fmla="*/ 2665956 w 3011403"/>
                <a:gd name="connsiteY238" fmla="*/ 1157555 h 1925693"/>
                <a:gd name="connsiteX239" fmla="*/ 2729909 w 3011403"/>
                <a:gd name="connsiteY239" fmla="*/ 1155079 h 1925693"/>
                <a:gd name="connsiteX240" fmla="*/ 2828727 w 3011403"/>
                <a:gd name="connsiteY240" fmla="*/ 1098141 h 1925693"/>
                <a:gd name="connsiteX241" fmla="*/ 2936004 w 3011403"/>
                <a:gd name="connsiteY241" fmla="*/ 1098141 h 1925693"/>
                <a:gd name="connsiteX242" fmla="*/ 2965711 w 3011403"/>
                <a:gd name="connsiteY242" fmla="*/ 1058324 h 1925693"/>
                <a:gd name="connsiteX243" fmla="*/ 2967981 w 3011403"/>
                <a:gd name="connsiteY243" fmla="*/ 963632 h 1925693"/>
                <a:gd name="connsiteX244" fmla="*/ 2970869 w 3011403"/>
                <a:gd name="connsiteY244" fmla="*/ 771979 h 1925693"/>
                <a:gd name="connsiteX245" fmla="*/ 2948383 w 3011403"/>
                <a:gd name="connsiteY245" fmla="*/ 749698 h 1925693"/>
                <a:gd name="connsiteX246" fmla="*/ 2868131 w 3011403"/>
                <a:gd name="connsiteY246" fmla="*/ 747016 h 1925693"/>
                <a:gd name="connsiteX247" fmla="*/ 2810573 w 3011403"/>
                <a:gd name="connsiteY247" fmla="*/ 753618 h 1925693"/>
                <a:gd name="connsiteX248" fmla="*/ 2755078 w 3011403"/>
                <a:gd name="connsiteY248" fmla="*/ 769090 h 1925693"/>
                <a:gd name="connsiteX249" fmla="*/ 2651721 w 3011403"/>
                <a:gd name="connsiteY249" fmla="*/ 762695 h 1925693"/>
                <a:gd name="connsiteX250" fmla="*/ 2610049 w 3011403"/>
                <a:gd name="connsiteY250" fmla="*/ 788276 h 1925693"/>
                <a:gd name="connsiteX251" fmla="*/ 2607160 w 3011403"/>
                <a:gd name="connsiteY251" fmla="*/ 789308 h 1925693"/>
                <a:gd name="connsiteX252" fmla="*/ 2506691 w 3011403"/>
                <a:gd name="connsiteY252" fmla="*/ 781881 h 1925693"/>
                <a:gd name="connsiteX253" fmla="*/ 2471001 w 3011403"/>
                <a:gd name="connsiteY253" fmla="*/ 789514 h 1925693"/>
                <a:gd name="connsiteX254" fmla="*/ 2459861 w 3011403"/>
                <a:gd name="connsiteY254" fmla="*/ 793434 h 1925693"/>
                <a:gd name="connsiteX255" fmla="*/ 2392401 w 3011403"/>
                <a:gd name="connsiteY255" fmla="*/ 784769 h 1925693"/>
                <a:gd name="connsiteX256" fmla="*/ 2350934 w 3011403"/>
                <a:gd name="connsiteY256" fmla="*/ 800655 h 1925693"/>
                <a:gd name="connsiteX257" fmla="*/ 2346189 w 3011403"/>
                <a:gd name="connsiteY257" fmla="*/ 804162 h 1925693"/>
                <a:gd name="connsiteX258" fmla="*/ 2266557 w 3011403"/>
                <a:gd name="connsiteY258" fmla="*/ 803749 h 1925693"/>
                <a:gd name="connsiteX259" fmla="*/ 2258923 w 3011403"/>
                <a:gd name="connsiteY259" fmla="*/ 697091 h 1925693"/>
                <a:gd name="connsiteX260" fmla="*/ 2269239 w 3011403"/>
                <a:gd name="connsiteY260" fmla="*/ 696266 h 1925693"/>
                <a:gd name="connsiteX261" fmla="*/ 2384148 w 3011403"/>
                <a:gd name="connsiteY261" fmla="*/ 699979 h 1925693"/>
                <a:gd name="connsiteX262" fmla="*/ 2426853 w 3011403"/>
                <a:gd name="connsiteY262" fmla="*/ 704518 h 1925693"/>
                <a:gd name="connsiteX263" fmla="*/ 2531654 w 3011403"/>
                <a:gd name="connsiteY263" fmla="*/ 697504 h 1925693"/>
                <a:gd name="connsiteX264" fmla="*/ 2586736 w 3011403"/>
                <a:gd name="connsiteY264" fmla="*/ 681000 h 1925693"/>
                <a:gd name="connsiteX265" fmla="*/ 2615206 w 3011403"/>
                <a:gd name="connsiteY265" fmla="*/ 668622 h 1925693"/>
                <a:gd name="connsiteX266" fmla="*/ 2635217 w 3011403"/>
                <a:gd name="connsiteY266" fmla="*/ 649229 h 1925693"/>
                <a:gd name="connsiteX267" fmla="*/ 2688443 w 3011403"/>
                <a:gd name="connsiteY267" fmla="*/ 646135 h 1925693"/>
                <a:gd name="connsiteX268" fmla="*/ 2712580 w 3011403"/>
                <a:gd name="connsiteY268" fmla="*/ 659751 h 1925693"/>
                <a:gd name="connsiteX269" fmla="*/ 2743731 w 3011403"/>
                <a:gd name="connsiteY269" fmla="*/ 693584 h 1925693"/>
                <a:gd name="connsiteX270" fmla="*/ 2785611 w 3011403"/>
                <a:gd name="connsiteY270" fmla="*/ 717515 h 1925693"/>
                <a:gd name="connsiteX271" fmla="*/ 2855753 w 3011403"/>
                <a:gd name="connsiteY271" fmla="*/ 729068 h 1925693"/>
                <a:gd name="connsiteX272" fmla="*/ 2858641 w 3011403"/>
                <a:gd name="connsiteY272" fmla="*/ 729893 h 1925693"/>
                <a:gd name="connsiteX273" fmla="*/ 2898663 w 3011403"/>
                <a:gd name="connsiteY273" fmla="*/ 664908 h 1925693"/>
                <a:gd name="connsiteX274" fmla="*/ 2916611 w 3011403"/>
                <a:gd name="connsiteY274" fmla="*/ 637264 h 1925693"/>
                <a:gd name="connsiteX275" fmla="*/ 3010066 w 3011403"/>
                <a:gd name="connsiteY275" fmla="*/ 597035 h 1925693"/>
                <a:gd name="connsiteX276" fmla="*/ 3008622 w 3011403"/>
                <a:gd name="connsiteY276" fmla="*/ 512864 h 1925693"/>
                <a:gd name="connsiteX277" fmla="*/ 2932291 w 3011403"/>
                <a:gd name="connsiteY277" fmla="*/ 477587 h 1925693"/>
                <a:gd name="connsiteX278" fmla="*/ 2807066 w 3011403"/>
                <a:gd name="connsiteY278" fmla="*/ 468716 h 1925693"/>
                <a:gd name="connsiteX279" fmla="*/ 2769725 w 3011403"/>
                <a:gd name="connsiteY279" fmla="*/ 465828 h 1925693"/>
                <a:gd name="connsiteX280" fmla="*/ 2695663 w 3011403"/>
                <a:gd name="connsiteY280" fmla="*/ 441071 h 1925693"/>
                <a:gd name="connsiteX281" fmla="*/ 2649039 w 3011403"/>
                <a:gd name="connsiteY281" fmla="*/ 421679 h 1925693"/>
                <a:gd name="connsiteX282" fmla="*/ 2507517 w 3011403"/>
                <a:gd name="connsiteY282" fmla="*/ 357313 h 1925693"/>
                <a:gd name="connsiteX283" fmla="*/ 2205492 w 3011403"/>
                <a:gd name="connsiteY283" fmla="*/ 377944 h 1925693"/>
                <a:gd name="connsiteX284" fmla="*/ 2194764 w 3011403"/>
                <a:gd name="connsiteY284" fmla="*/ 374437 h 1925693"/>
                <a:gd name="connsiteX285" fmla="*/ 2156392 w 3011403"/>
                <a:gd name="connsiteY285" fmla="*/ 313990 h 1925693"/>
                <a:gd name="connsiteX286" fmla="*/ 2144633 w 3011403"/>
                <a:gd name="connsiteY286" fmla="*/ 277888 h 1925693"/>
                <a:gd name="connsiteX287" fmla="*/ 2104817 w 3011403"/>
                <a:gd name="connsiteY287" fmla="*/ 233326 h 1925693"/>
                <a:gd name="connsiteX288" fmla="*/ 2102547 w 3011403"/>
                <a:gd name="connsiteY288" fmla="*/ 229819 h 1925693"/>
                <a:gd name="connsiteX289" fmla="*/ 2110181 w 3011403"/>
                <a:gd name="connsiteY289" fmla="*/ 221773 h 1925693"/>
                <a:gd name="connsiteX290" fmla="*/ 2180942 w 3011403"/>
                <a:gd name="connsiteY290" fmla="*/ 252306 h 1925693"/>
                <a:gd name="connsiteX291" fmla="*/ 2253147 w 3011403"/>
                <a:gd name="connsiteY291" fmla="*/ 281807 h 1925693"/>
                <a:gd name="connsiteX292" fmla="*/ 2261193 w 3011403"/>
                <a:gd name="connsiteY292" fmla="*/ 270873 h 1925693"/>
                <a:gd name="connsiteX293" fmla="*/ 2278316 w 3011403"/>
                <a:gd name="connsiteY293" fmla="*/ 237865 h 1925693"/>
                <a:gd name="connsiteX294" fmla="*/ 2312356 w 3011403"/>
                <a:gd name="connsiteY294" fmla="*/ 168548 h 1925693"/>
                <a:gd name="connsiteX295" fmla="*/ 2322877 w 3011403"/>
                <a:gd name="connsiteY295" fmla="*/ 159058 h 1925693"/>
                <a:gd name="connsiteX296" fmla="*/ 2316275 w 3011403"/>
                <a:gd name="connsiteY296" fmla="*/ 133889 h 1925693"/>
                <a:gd name="connsiteX297" fmla="*/ 2327210 w 3011403"/>
                <a:gd name="connsiteY297" fmla="*/ 100675 h 1925693"/>
                <a:gd name="connsiteX298" fmla="*/ 2302453 w 3011403"/>
                <a:gd name="connsiteY298" fmla="*/ 86440 h 1925693"/>
                <a:gd name="connsiteX299" fmla="*/ 2265938 w 3011403"/>
                <a:gd name="connsiteY299" fmla="*/ 71586 h 1925693"/>
                <a:gd name="connsiteX300" fmla="*/ 2147934 w 3011403"/>
                <a:gd name="connsiteY300" fmla="*/ 24756 h 1925693"/>
                <a:gd name="connsiteX301" fmla="*/ 2076141 w 3011403"/>
                <a:gd name="connsiteY301"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619803 w 3011403"/>
                <a:gd name="connsiteY214" fmla="*/ 1451122 h 1925693"/>
                <a:gd name="connsiteX215" fmla="*/ 1938744 w 3011403"/>
                <a:gd name="connsiteY215" fmla="*/ 1448852 h 1925693"/>
                <a:gd name="connsiteX216" fmla="*/ 1999191 w 3011403"/>
                <a:gd name="connsiteY216" fmla="*/ 1413781 h 1925693"/>
                <a:gd name="connsiteX217" fmla="*/ 2024153 w 3011403"/>
                <a:gd name="connsiteY217" fmla="*/ 1345908 h 1925693"/>
                <a:gd name="connsiteX218" fmla="*/ 2025391 w 3011403"/>
                <a:gd name="connsiteY218" fmla="*/ 1338687 h 1925693"/>
                <a:gd name="connsiteX219" fmla="*/ 2102341 w 3011403"/>
                <a:gd name="connsiteY219" fmla="*/ 1336006 h 1925693"/>
                <a:gd name="connsiteX220" fmla="*/ 2188987 w 3011403"/>
                <a:gd name="connsiteY220" fmla="*/ 1337862 h 1925693"/>
                <a:gd name="connsiteX221" fmla="*/ 2204666 w 3011403"/>
                <a:gd name="connsiteY221" fmla="*/ 1264007 h 1925693"/>
                <a:gd name="connsiteX222" fmla="*/ 2190226 w 3011403"/>
                <a:gd name="connsiteY222" fmla="*/ 1243789 h 1925693"/>
                <a:gd name="connsiteX223" fmla="*/ 2168151 w 3011403"/>
                <a:gd name="connsiteY223" fmla="*/ 1239457 h 1925693"/>
                <a:gd name="connsiteX224" fmla="*/ 2178260 w 3011403"/>
                <a:gd name="connsiteY224" fmla="*/ 1219033 h 1925693"/>
                <a:gd name="connsiteX225" fmla="*/ 2216219 w 3011403"/>
                <a:gd name="connsiteY225" fmla="*/ 1161887 h 1925693"/>
                <a:gd name="connsiteX226" fmla="*/ 2267795 w 3011403"/>
                <a:gd name="connsiteY226" fmla="*/ 1090920 h 1925693"/>
                <a:gd name="connsiteX227" fmla="*/ 2260574 w 3011403"/>
                <a:gd name="connsiteY227" fmla="*/ 1057706 h 1925693"/>
                <a:gd name="connsiteX228" fmla="*/ 2235405 w 3011403"/>
                <a:gd name="connsiteY228" fmla="*/ 1038107 h 1925693"/>
                <a:gd name="connsiteX229" fmla="*/ 2245101 w 3011403"/>
                <a:gd name="connsiteY229" fmla="*/ 998497 h 1925693"/>
                <a:gd name="connsiteX230" fmla="*/ 2269858 w 3011403"/>
                <a:gd name="connsiteY230" fmla="*/ 1020778 h 1925693"/>
                <a:gd name="connsiteX231" fmla="*/ 2299771 w 3011403"/>
                <a:gd name="connsiteY231" fmla="*/ 1016445 h 1925693"/>
                <a:gd name="connsiteX232" fmla="*/ 2322052 w 3011403"/>
                <a:gd name="connsiteY232" fmla="*/ 1012732 h 1925693"/>
                <a:gd name="connsiteX233" fmla="*/ 2347221 w 3011403"/>
                <a:gd name="connsiteY233" fmla="*/ 1054199 h 1925693"/>
                <a:gd name="connsiteX234" fmla="*/ 2362693 w 3011403"/>
                <a:gd name="connsiteY234" fmla="*/ 1091333 h 1925693"/>
                <a:gd name="connsiteX235" fmla="*/ 2479047 w 3011403"/>
                <a:gd name="connsiteY235" fmla="*/ 1140020 h 1925693"/>
                <a:gd name="connsiteX236" fmla="*/ 2617475 w 3011403"/>
                <a:gd name="connsiteY236" fmla="*/ 1145383 h 1925693"/>
                <a:gd name="connsiteX237" fmla="*/ 2665956 w 3011403"/>
                <a:gd name="connsiteY237" fmla="*/ 1157555 h 1925693"/>
                <a:gd name="connsiteX238" fmla="*/ 2729909 w 3011403"/>
                <a:gd name="connsiteY238" fmla="*/ 1155079 h 1925693"/>
                <a:gd name="connsiteX239" fmla="*/ 2828727 w 3011403"/>
                <a:gd name="connsiteY239" fmla="*/ 1098141 h 1925693"/>
                <a:gd name="connsiteX240" fmla="*/ 2936004 w 3011403"/>
                <a:gd name="connsiteY240" fmla="*/ 1098141 h 1925693"/>
                <a:gd name="connsiteX241" fmla="*/ 2965711 w 3011403"/>
                <a:gd name="connsiteY241" fmla="*/ 1058324 h 1925693"/>
                <a:gd name="connsiteX242" fmla="*/ 2967981 w 3011403"/>
                <a:gd name="connsiteY242" fmla="*/ 963632 h 1925693"/>
                <a:gd name="connsiteX243" fmla="*/ 2970869 w 3011403"/>
                <a:gd name="connsiteY243" fmla="*/ 771979 h 1925693"/>
                <a:gd name="connsiteX244" fmla="*/ 2948383 w 3011403"/>
                <a:gd name="connsiteY244" fmla="*/ 749698 h 1925693"/>
                <a:gd name="connsiteX245" fmla="*/ 2868131 w 3011403"/>
                <a:gd name="connsiteY245" fmla="*/ 747016 h 1925693"/>
                <a:gd name="connsiteX246" fmla="*/ 2810573 w 3011403"/>
                <a:gd name="connsiteY246" fmla="*/ 753618 h 1925693"/>
                <a:gd name="connsiteX247" fmla="*/ 2755078 w 3011403"/>
                <a:gd name="connsiteY247" fmla="*/ 769090 h 1925693"/>
                <a:gd name="connsiteX248" fmla="*/ 2651721 w 3011403"/>
                <a:gd name="connsiteY248" fmla="*/ 762695 h 1925693"/>
                <a:gd name="connsiteX249" fmla="*/ 2610049 w 3011403"/>
                <a:gd name="connsiteY249" fmla="*/ 788276 h 1925693"/>
                <a:gd name="connsiteX250" fmla="*/ 2607160 w 3011403"/>
                <a:gd name="connsiteY250" fmla="*/ 789308 h 1925693"/>
                <a:gd name="connsiteX251" fmla="*/ 2506691 w 3011403"/>
                <a:gd name="connsiteY251" fmla="*/ 781881 h 1925693"/>
                <a:gd name="connsiteX252" fmla="*/ 2471001 w 3011403"/>
                <a:gd name="connsiteY252" fmla="*/ 789514 h 1925693"/>
                <a:gd name="connsiteX253" fmla="*/ 2459861 w 3011403"/>
                <a:gd name="connsiteY253" fmla="*/ 793434 h 1925693"/>
                <a:gd name="connsiteX254" fmla="*/ 2392401 w 3011403"/>
                <a:gd name="connsiteY254" fmla="*/ 784769 h 1925693"/>
                <a:gd name="connsiteX255" fmla="*/ 2350934 w 3011403"/>
                <a:gd name="connsiteY255" fmla="*/ 800655 h 1925693"/>
                <a:gd name="connsiteX256" fmla="*/ 2346189 w 3011403"/>
                <a:gd name="connsiteY256" fmla="*/ 804162 h 1925693"/>
                <a:gd name="connsiteX257" fmla="*/ 2266557 w 3011403"/>
                <a:gd name="connsiteY257" fmla="*/ 803749 h 1925693"/>
                <a:gd name="connsiteX258" fmla="*/ 2258923 w 3011403"/>
                <a:gd name="connsiteY258" fmla="*/ 697091 h 1925693"/>
                <a:gd name="connsiteX259" fmla="*/ 2269239 w 3011403"/>
                <a:gd name="connsiteY259" fmla="*/ 696266 h 1925693"/>
                <a:gd name="connsiteX260" fmla="*/ 2384148 w 3011403"/>
                <a:gd name="connsiteY260" fmla="*/ 699979 h 1925693"/>
                <a:gd name="connsiteX261" fmla="*/ 2426853 w 3011403"/>
                <a:gd name="connsiteY261" fmla="*/ 704518 h 1925693"/>
                <a:gd name="connsiteX262" fmla="*/ 2531654 w 3011403"/>
                <a:gd name="connsiteY262" fmla="*/ 697504 h 1925693"/>
                <a:gd name="connsiteX263" fmla="*/ 2586736 w 3011403"/>
                <a:gd name="connsiteY263" fmla="*/ 681000 h 1925693"/>
                <a:gd name="connsiteX264" fmla="*/ 2615206 w 3011403"/>
                <a:gd name="connsiteY264" fmla="*/ 668622 h 1925693"/>
                <a:gd name="connsiteX265" fmla="*/ 2635217 w 3011403"/>
                <a:gd name="connsiteY265" fmla="*/ 649229 h 1925693"/>
                <a:gd name="connsiteX266" fmla="*/ 2688443 w 3011403"/>
                <a:gd name="connsiteY266" fmla="*/ 646135 h 1925693"/>
                <a:gd name="connsiteX267" fmla="*/ 2712580 w 3011403"/>
                <a:gd name="connsiteY267" fmla="*/ 659751 h 1925693"/>
                <a:gd name="connsiteX268" fmla="*/ 2743731 w 3011403"/>
                <a:gd name="connsiteY268" fmla="*/ 693584 h 1925693"/>
                <a:gd name="connsiteX269" fmla="*/ 2785611 w 3011403"/>
                <a:gd name="connsiteY269" fmla="*/ 717515 h 1925693"/>
                <a:gd name="connsiteX270" fmla="*/ 2855753 w 3011403"/>
                <a:gd name="connsiteY270" fmla="*/ 729068 h 1925693"/>
                <a:gd name="connsiteX271" fmla="*/ 2858641 w 3011403"/>
                <a:gd name="connsiteY271" fmla="*/ 729893 h 1925693"/>
                <a:gd name="connsiteX272" fmla="*/ 2898663 w 3011403"/>
                <a:gd name="connsiteY272" fmla="*/ 664908 h 1925693"/>
                <a:gd name="connsiteX273" fmla="*/ 2916611 w 3011403"/>
                <a:gd name="connsiteY273" fmla="*/ 637264 h 1925693"/>
                <a:gd name="connsiteX274" fmla="*/ 3010066 w 3011403"/>
                <a:gd name="connsiteY274" fmla="*/ 597035 h 1925693"/>
                <a:gd name="connsiteX275" fmla="*/ 3008622 w 3011403"/>
                <a:gd name="connsiteY275" fmla="*/ 512864 h 1925693"/>
                <a:gd name="connsiteX276" fmla="*/ 2932291 w 3011403"/>
                <a:gd name="connsiteY276" fmla="*/ 477587 h 1925693"/>
                <a:gd name="connsiteX277" fmla="*/ 2807066 w 3011403"/>
                <a:gd name="connsiteY277" fmla="*/ 468716 h 1925693"/>
                <a:gd name="connsiteX278" fmla="*/ 2769725 w 3011403"/>
                <a:gd name="connsiteY278" fmla="*/ 465828 h 1925693"/>
                <a:gd name="connsiteX279" fmla="*/ 2695663 w 3011403"/>
                <a:gd name="connsiteY279" fmla="*/ 441071 h 1925693"/>
                <a:gd name="connsiteX280" fmla="*/ 2649039 w 3011403"/>
                <a:gd name="connsiteY280" fmla="*/ 421679 h 1925693"/>
                <a:gd name="connsiteX281" fmla="*/ 2507517 w 3011403"/>
                <a:gd name="connsiteY281" fmla="*/ 357313 h 1925693"/>
                <a:gd name="connsiteX282" fmla="*/ 2205492 w 3011403"/>
                <a:gd name="connsiteY282" fmla="*/ 377944 h 1925693"/>
                <a:gd name="connsiteX283" fmla="*/ 2194764 w 3011403"/>
                <a:gd name="connsiteY283" fmla="*/ 374437 h 1925693"/>
                <a:gd name="connsiteX284" fmla="*/ 2156392 w 3011403"/>
                <a:gd name="connsiteY284" fmla="*/ 313990 h 1925693"/>
                <a:gd name="connsiteX285" fmla="*/ 2144633 w 3011403"/>
                <a:gd name="connsiteY285" fmla="*/ 277888 h 1925693"/>
                <a:gd name="connsiteX286" fmla="*/ 2104817 w 3011403"/>
                <a:gd name="connsiteY286" fmla="*/ 233326 h 1925693"/>
                <a:gd name="connsiteX287" fmla="*/ 2102547 w 3011403"/>
                <a:gd name="connsiteY287" fmla="*/ 229819 h 1925693"/>
                <a:gd name="connsiteX288" fmla="*/ 2110181 w 3011403"/>
                <a:gd name="connsiteY288" fmla="*/ 221773 h 1925693"/>
                <a:gd name="connsiteX289" fmla="*/ 2180942 w 3011403"/>
                <a:gd name="connsiteY289" fmla="*/ 252306 h 1925693"/>
                <a:gd name="connsiteX290" fmla="*/ 2253147 w 3011403"/>
                <a:gd name="connsiteY290" fmla="*/ 281807 h 1925693"/>
                <a:gd name="connsiteX291" fmla="*/ 2261193 w 3011403"/>
                <a:gd name="connsiteY291" fmla="*/ 270873 h 1925693"/>
                <a:gd name="connsiteX292" fmla="*/ 2278316 w 3011403"/>
                <a:gd name="connsiteY292" fmla="*/ 237865 h 1925693"/>
                <a:gd name="connsiteX293" fmla="*/ 2312356 w 3011403"/>
                <a:gd name="connsiteY293" fmla="*/ 168548 h 1925693"/>
                <a:gd name="connsiteX294" fmla="*/ 2322877 w 3011403"/>
                <a:gd name="connsiteY294" fmla="*/ 159058 h 1925693"/>
                <a:gd name="connsiteX295" fmla="*/ 2316275 w 3011403"/>
                <a:gd name="connsiteY295" fmla="*/ 133889 h 1925693"/>
                <a:gd name="connsiteX296" fmla="*/ 2327210 w 3011403"/>
                <a:gd name="connsiteY296" fmla="*/ 100675 h 1925693"/>
                <a:gd name="connsiteX297" fmla="*/ 2302453 w 3011403"/>
                <a:gd name="connsiteY297" fmla="*/ 86440 h 1925693"/>
                <a:gd name="connsiteX298" fmla="*/ 2265938 w 3011403"/>
                <a:gd name="connsiteY298" fmla="*/ 71586 h 1925693"/>
                <a:gd name="connsiteX299" fmla="*/ 2147934 w 3011403"/>
                <a:gd name="connsiteY299" fmla="*/ 24756 h 1925693"/>
                <a:gd name="connsiteX300" fmla="*/ 2076141 w 3011403"/>
                <a:gd name="connsiteY300" fmla="*/ 0 h 1925693"/>
                <a:gd name="connsiteX0" fmla="*/ 942929 w 3011403"/>
                <a:gd name="connsiteY0" fmla="*/ 1189119 h 1925693"/>
                <a:gd name="connsiteX1" fmla="*/ 983570 w 3011403"/>
                <a:gd name="connsiteY1" fmla="*/ 1192007 h 1925693"/>
                <a:gd name="connsiteX2" fmla="*/ 1053919 w 3011403"/>
                <a:gd name="connsiteY2" fmla="*/ 1189944 h 1925693"/>
                <a:gd name="connsiteX3" fmla="*/ 1073311 w 3011403"/>
                <a:gd name="connsiteY3" fmla="*/ 1207273 h 1925693"/>
                <a:gd name="connsiteX4" fmla="*/ 1073724 w 3011403"/>
                <a:gd name="connsiteY4" fmla="*/ 1221715 h 1925693"/>
                <a:gd name="connsiteX5" fmla="*/ 1098686 w 3011403"/>
                <a:gd name="connsiteY5" fmla="*/ 1243789 h 1925693"/>
                <a:gd name="connsiteX6" fmla="*/ 1184095 w 3011403"/>
                <a:gd name="connsiteY6" fmla="*/ 1243789 h 1925693"/>
                <a:gd name="connsiteX7" fmla="*/ 1200393 w 3011403"/>
                <a:gd name="connsiteY7" fmla="*/ 1239869 h 1925693"/>
                <a:gd name="connsiteX8" fmla="*/ 1200186 w 3011403"/>
                <a:gd name="connsiteY8" fmla="*/ 1241313 h 1925693"/>
                <a:gd name="connsiteX9" fmla="*/ 1239590 w 3011403"/>
                <a:gd name="connsiteY9" fmla="*/ 1241107 h 1925693"/>
                <a:gd name="connsiteX10" fmla="*/ 1241034 w 3011403"/>
                <a:gd name="connsiteY10" fmla="*/ 1242964 h 1925693"/>
                <a:gd name="connsiteX11" fmla="*/ 1235051 w 3011403"/>
                <a:gd name="connsiteY11" fmla="*/ 1247709 h 1925693"/>
                <a:gd name="connsiteX12" fmla="*/ 1223911 w 3011403"/>
                <a:gd name="connsiteY12" fmla="*/ 1259880 h 1925693"/>
                <a:gd name="connsiteX13" fmla="*/ 1222467 w 3011403"/>
                <a:gd name="connsiteY13" fmla="*/ 1293920 h 1925693"/>
                <a:gd name="connsiteX14" fmla="*/ 1244335 w 3011403"/>
                <a:gd name="connsiteY14" fmla="*/ 1314344 h 1925693"/>
                <a:gd name="connsiteX15" fmla="*/ 1285595 w 3011403"/>
                <a:gd name="connsiteY15" fmla="*/ 1315788 h 1925693"/>
                <a:gd name="connsiteX16" fmla="*/ 1497879 w 3011403"/>
                <a:gd name="connsiteY16" fmla="*/ 1320533 h 1925693"/>
                <a:gd name="connsiteX17" fmla="*/ 1503037 w 3011403"/>
                <a:gd name="connsiteY17" fmla="*/ 1321565 h 1925693"/>
                <a:gd name="connsiteX18" fmla="*/ 1496641 w 3011403"/>
                <a:gd name="connsiteY18" fmla="*/ 1330229 h 1925693"/>
                <a:gd name="connsiteX19" fmla="*/ 1468997 w 3011403"/>
                <a:gd name="connsiteY19" fmla="*/ 1373140 h 1925693"/>
                <a:gd name="connsiteX20" fmla="*/ 1462395 w 3011403"/>
                <a:gd name="connsiteY20" fmla="*/ 1383248 h 1925693"/>
                <a:gd name="connsiteX21" fmla="*/ 1439496 w 3011403"/>
                <a:gd name="connsiteY21" fmla="*/ 1405529 h 1925693"/>
                <a:gd name="connsiteX22" fmla="*/ 1443828 w 3011403"/>
                <a:gd name="connsiteY22" fmla="*/ 1439569 h 1925693"/>
                <a:gd name="connsiteX23" fmla="*/ 1423611 w 3011403"/>
                <a:gd name="connsiteY23" fmla="*/ 1448027 h 1925693"/>
                <a:gd name="connsiteX24" fmla="*/ 1234845 w 3011403"/>
                <a:gd name="connsiteY24" fmla="*/ 1495683 h 1925693"/>
                <a:gd name="connsiteX25" fmla="*/ 1139121 w 3011403"/>
                <a:gd name="connsiteY25" fmla="*/ 1516107 h 1925693"/>
                <a:gd name="connsiteX26" fmla="*/ 1124061 w 3011403"/>
                <a:gd name="connsiteY26" fmla="*/ 1513218 h 1925693"/>
                <a:gd name="connsiteX27" fmla="*/ 1115603 w 3011403"/>
                <a:gd name="connsiteY27" fmla="*/ 1510123 h 1925693"/>
                <a:gd name="connsiteX28" fmla="*/ 1094973 w 3011403"/>
                <a:gd name="connsiteY28" fmla="*/ 1498365 h 1925693"/>
                <a:gd name="connsiteX29" fmla="*/ 1061139 w 3011403"/>
                <a:gd name="connsiteY29" fmla="*/ 1496921 h 1925693"/>
                <a:gd name="connsiteX30" fmla="*/ 1056807 w 3011403"/>
                <a:gd name="connsiteY30" fmla="*/ 1517138 h 1925693"/>
                <a:gd name="connsiteX31" fmla="*/ 1041128 w 3011403"/>
                <a:gd name="connsiteY31" fmla="*/ 1508886 h 1925693"/>
                <a:gd name="connsiteX32" fmla="*/ 1007501 w 3011403"/>
                <a:gd name="connsiteY32" fmla="*/ 1505379 h 1925693"/>
                <a:gd name="connsiteX33" fmla="*/ 1003994 w 3011403"/>
                <a:gd name="connsiteY33" fmla="*/ 1512600 h 1925693"/>
                <a:gd name="connsiteX34" fmla="*/ 1005025 w 3011403"/>
                <a:gd name="connsiteY34" fmla="*/ 1522708 h 1925693"/>
                <a:gd name="connsiteX35" fmla="*/ 990172 w 3011403"/>
                <a:gd name="connsiteY35" fmla="*/ 1542307 h 1925693"/>
                <a:gd name="connsiteX36" fmla="*/ 915903 w 3011403"/>
                <a:gd name="connsiteY36" fmla="*/ 1559430 h 1925693"/>
                <a:gd name="connsiteX37" fmla="*/ 920236 w 3011403"/>
                <a:gd name="connsiteY37" fmla="*/ 1470926 h 1925693"/>
                <a:gd name="connsiteX38" fmla="*/ 917554 w 3011403"/>
                <a:gd name="connsiteY38" fmla="*/ 1319502 h 1925693"/>
                <a:gd name="connsiteX39" fmla="*/ 930344 w 3011403"/>
                <a:gd name="connsiteY39" fmla="*/ 1197578 h 1925693"/>
                <a:gd name="connsiteX40" fmla="*/ 942929 w 3011403"/>
                <a:gd name="connsiteY40" fmla="*/ 1189119 h 1925693"/>
                <a:gd name="connsiteX41" fmla="*/ 901488 w 3011403"/>
                <a:gd name="connsiteY41" fmla="*/ 1180790 h 1925693"/>
                <a:gd name="connsiteX42" fmla="*/ 919204 w 3011403"/>
                <a:gd name="connsiteY42" fmla="*/ 1187882 h 1925693"/>
                <a:gd name="connsiteX43" fmla="*/ 920236 w 3011403"/>
                <a:gd name="connsiteY43" fmla="*/ 1196752 h 1925693"/>
                <a:gd name="connsiteX44" fmla="*/ 906414 w 3011403"/>
                <a:gd name="connsiteY44" fmla="*/ 1273290 h 1925693"/>
                <a:gd name="connsiteX45" fmla="*/ 912603 w 3011403"/>
                <a:gd name="connsiteY45" fmla="*/ 1359111 h 1925693"/>
                <a:gd name="connsiteX46" fmla="*/ 912809 w 3011403"/>
                <a:gd name="connsiteY46" fmla="*/ 1417495 h 1925693"/>
                <a:gd name="connsiteX47" fmla="*/ 905588 w 3011403"/>
                <a:gd name="connsiteY47" fmla="*/ 1550146 h 1925693"/>
                <a:gd name="connsiteX48" fmla="*/ 890322 w 3011403"/>
                <a:gd name="connsiteY48" fmla="*/ 1568507 h 1925693"/>
                <a:gd name="connsiteX49" fmla="*/ 788822 w 3011403"/>
                <a:gd name="connsiteY49" fmla="*/ 1590581 h 1925693"/>
                <a:gd name="connsiteX50" fmla="*/ 790885 w 3011403"/>
                <a:gd name="connsiteY50" fmla="*/ 1544370 h 1925693"/>
                <a:gd name="connsiteX51" fmla="*/ 796043 w 3011403"/>
                <a:gd name="connsiteY51" fmla="*/ 1404498 h 1925693"/>
                <a:gd name="connsiteX52" fmla="*/ 841842 w 3011403"/>
                <a:gd name="connsiteY52" fmla="*/ 1210574 h 1925693"/>
                <a:gd name="connsiteX53" fmla="*/ 882070 w 3011403"/>
                <a:gd name="connsiteY53" fmla="*/ 1181280 h 1925693"/>
                <a:gd name="connsiteX54" fmla="*/ 901488 w 3011403"/>
                <a:gd name="connsiteY54" fmla="*/ 1180790 h 1925693"/>
                <a:gd name="connsiteX55" fmla="*/ 2240150 w 3011403"/>
                <a:gd name="connsiteY55" fmla="*/ 1100822 h 1925693"/>
                <a:gd name="connsiteX56" fmla="*/ 2217457 w 3011403"/>
                <a:gd name="connsiteY56" fmla="*/ 1138988 h 1925693"/>
                <a:gd name="connsiteX57" fmla="*/ 2214569 w 3011403"/>
                <a:gd name="connsiteY57" fmla="*/ 1137956 h 1925693"/>
                <a:gd name="connsiteX58" fmla="*/ 2218901 w 3011403"/>
                <a:gd name="connsiteY58" fmla="*/ 1109487 h 1925693"/>
                <a:gd name="connsiteX59" fmla="*/ 2240150 w 3011403"/>
                <a:gd name="connsiteY59" fmla="*/ 1100822 h 1925693"/>
                <a:gd name="connsiteX60" fmla="*/ 1859731 w 3011403"/>
                <a:gd name="connsiteY60" fmla="*/ 1091745 h 1925693"/>
                <a:gd name="connsiteX61" fmla="*/ 1895834 w 3011403"/>
                <a:gd name="connsiteY61" fmla="*/ 1092157 h 1925693"/>
                <a:gd name="connsiteX62" fmla="*/ 1909656 w 3011403"/>
                <a:gd name="connsiteY62" fmla="*/ 1101235 h 1925693"/>
                <a:gd name="connsiteX63" fmla="*/ 1948853 w 3011403"/>
                <a:gd name="connsiteY63" fmla="*/ 1156730 h 1925693"/>
                <a:gd name="connsiteX64" fmla="*/ 1975053 w 3011403"/>
                <a:gd name="connsiteY64" fmla="*/ 1191182 h 1925693"/>
                <a:gd name="connsiteX65" fmla="*/ 1981655 w 3011403"/>
                <a:gd name="connsiteY65" fmla="*/ 1231205 h 1925693"/>
                <a:gd name="connsiteX66" fmla="*/ 1975053 w 3011403"/>
                <a:gd name="connsiteY66" fmla="*/ 1237187 h 1925693"/>
                <a:gd name="connsiteX67" fmla="*/ 1889645 w 3011403"/>
                <a:gd name="connsiteY67" fmla="*/ 1237806 h 1925693"/>
                <a:gd name="connsiteX68" fmla="*/ 1543471 w 3011403"/>
                <a:gd name="connsiteY68" fmla="*/ 1230998 h 1925693"/>
                <a:gd name="connsiteX69" fmla="*/ 1523254 w 3011403"/>
                <a:gd name="connsiteY69" fmla="*/ 1238219 h 1925693"/>
                <a:gd name="connsiteX70" fmla="*/ 1466521 w 3011403"/>
                <a:gd name="connsiteY70" fmla="*/ 1258436 h 1925693"/>
                <a:gd name="connsiteX71" fmla="*/ 1397410 w 3011403"/>
                <a:gd name="connsiteY71" fmla="*/ 1256373 h 1925693"/>
                <a:gd name="connsiteX72" fmla="*/ 1388539 w 3011403"/>
                <a:gd name="connsiteY72" fmla="*/ 1253279 h 1925693"/>
                <a:gd name="connsiteX73" fmla="*/ 1365021 w 3011403"/>
                <a:gd name="connsiteY73" fmla="*/ 1239663 h 1925693"/>
                <a:gd name="connsiteX74" fmla="*/ 1358007 w 3011403"/>
                <a:gd name="connsiteY74" fmla="*/ 1232236 h 1925693"/>
                <a:gd name="connsiteX75" fmla="*/ 1363989 w 3011403"/>
                <a:gd name="connsiteY75" fmla="*/ 1210781 h 1925693"/>
                <a:gd name="connsiteX76" fmla="*/ 1410820 w 3011403"/>
                <a:gd name="connsiteY76" fmla="*/ 1212638 h 1925693"/>
                <a:gd name="connsiteX77" fmla="*/ 1471885 w 3011403"/>
                <a:gd name="connsiteY77" fmla="*/ 1179010 h 1925693"/>
                <a:gd name="connsiteX78" fmla="*/ 1582875 w 3011403"/>
                <a:gd name="connsiteY78" fmla="*/ 1144558 h 1925693"/>
                <a:gd name="connsiteX79" fmla="*/ 1723985 w 3011403"/>
                <a:gd name="connsiteY79" fmla="*/ 1145383 h 1925693"/>
                <a:gd name="connsiteX80" fmla="*/ 1790001 w 3011403"/>
                <a:gd name="connsiteY80" fmla="*/ 1155699 h 1925693"/>
                <a:gd name="connsiteX81" fmla="*/ 1844671 w 3011403"/>
                <a:gd name="connsiteY81" fmla="*/ 1185199 h 1925693"/>
                <a:gd name="connsiteX82" fmla="*/ 1903673 w 3011403"/>
                <a:gd name="connsiteY82" fmla="*/ 1218002 h 1925693"/>
                <a:gd name="connsiteX83" fmla="*/ 1919146 w 3011403"/>
                <a:gd name="connsiteY83" fmla="*/ 1212018 h 1925693"/>
                <a:gd name="connsiteX84" fmla="*/ 1919765 w 3011403"/>
                <a:gd name="connsiteY84" fmla="*/ 1181486 h 1925693"/>
                <a:gd name="connsiteX85" fmla="*/ 1897278 w 3011403"/>
                <a:gd name="connsiteY85" fmla="*/ 1133212 h 1925693"/>
                <a:gd name="connsiteX86" fmla="*/ 1857874 w 3011403"/>
                <a:gd name="connsiteY86" fmla="*/ 1094221 h 1925693"/>
                <a:gd name="connsiteX87" fmla="*/ 1859731 w 3011403"/>
                <a:gd name="connsiteY87" fmla="*/ 1091745 h 1925693"/>
                <a:gd name="connsiteX88" fmla="*/ 2215807 w 3011403"/>
                <a:gd name="connsiteY88" fmla="*/ 1062244 h 1925693"/>
                <a:gd name="connsiteX89" fmla="*/ 2234374 w 3011403"/>
                <a:gd name="connsiteY89" fmla="*/ 1066370 h 1925693"/>
                <a:gd name="connsiteX90" fmla="*/ 2238913 w 3011403"/>
                <a:gd name="connsiteY90" fmla="*/ 1079986 h 1925693"/>
                <a:gd name="connsiteX91" fmla="*/ 2227979 w 3011403"/>
                <a:gd name="connsiteY91" fmla="*/ 1088032 h 1925693"/>
                <a:gd name="connsiteX92" fmla="*/ 2227979 w 3011403"/>
                <a:gd name="connsiteY92" fmla="*/ 1083905 h 1925693"/>
                <a:gd name="connsiteX93" fmla="*/ 2214569 w 3011403"/>
                <a:gd name="connsiteY93" fmla="*/ 1074622 h 1925693"/>
                <a:gd name="connsiteX94" fmla="*/ 2208586 w 3011403"/>
                <a:gd name="connsiteY94" fmla="*/ 1066370 h 1925693"/>
                <a:gd name="connsiteX95" fmla="*/ 2215807 w 3011403"/>
                <a:gd name="connsiteY95" fmla="*/ 1062244 h 1925693"/>
                <a:gd name="connsiteX96" fmla="*/ 2201985 w 3011403"/>
                <a:gd name="connsiteY96" fmla="*/ 1021396 h 1925693"/>
                <a:gd name="connsiteX97" fmla="*/ 2207555 w 3011403"/>
                <a:gd name="connsiteY97" fmla="*/ 1027585 h 1925693"/>
                <a:gd name="connsiteX98" fmla="*/ 2203841 w 3011403"/>
                <a:gd name="connsiteY98" fmla="*/ 1043677 h 1925693"/>
                <a:gd name="connsiteX99" fmla="*/ 2199303 w 3011403"/>
                <a:gd name="connsiteY99" fmla="*/ 1043677 h 1925693"/>
                <a:gd name="connsiteX100" fmla="*/ 2196414 w 3011403"/>
                <a:gd name="connsiteY100" fmla="*/ 1027998 h 1925693"/>
                <a:gd name="connsiteX101" fmla="*/ 2201985 w 3011403"/>
                <a:gd name="connsiteY101" fmla="*/ 1021396 h 1925693"/>
                <a:gd name="connsiteX102" fmla="*/ 2201985 w 3011403"/>
                <a:gd name="connsiteY102" fmla="*/ 784150 h 1925693"/>
                <a:gd name="connsiteX103" fmla="*/ 2211474 w 3011403"/>
                <a:gd name="connsiteY103" fmla="*/ 796941 h 1925693"/>
                <a:gd name="connsiteX104" fmla="*/ 2196208 w 3011403"/>
                <a:gd name="connsiteY104" fmla="*/ 788276 h 1925693"/>
                <a:gd name="connsiteX105" fmla="*/ 2201985 w 3011403"/>
                <a:gd name="connsiteY105" fmla="*/ 784150 h 1925693"/>
                <a:gd name="connsiteX106" fmla="*/ 2235818 w 3011403"/>
                <a:gd name="connsiteY106" fmla="*/ 707200 h 1925693"/>
                <a:gd name="connsiteX107" fmla="*/ 2242420 w 3011403"/>
                <a:gd name="connsiteY107" fmla="*/ 709469 h 1925693"/>
                <a:gd name="connsiteX108" fmla="*/ 2246752 w 3011403"/>
                <a:gd name="connsiteY108" fmla="*/ 720816 h 1925693"/>
                <a:gd name="connsiteX109" fmla="*/ 2250465 w 3011403"/>
                <a:gd name="connsiteY109" fmla="*/ 811588 h 1925693"/>
                <a:gd name="connsiteX110" fmla="*/ 2247165 w 3011403"/>
                <a:gd name="connsiteY110" fmla="*/ 812001 h 1925693"/>
                <a:gd name="connsiteX111" fmla="*/ 2244689 w 3011403"/>
                <a:gd name="connsiteY111" fmla="*/ 800448 h 1925693"/>
                <a:gd name="connsiteX112" fmla="*/ 2229629 w 3011403"/>
                <a:gd name="connsiteY112" fmla="*/ 799004 h 1925693"/>
                <a:gd name="connsiteX113" fmla="*/ 2234168 w 3011403"/>
                <a:gd name="connsiteY113" fmla="*/ 779611 h 1925693"/>
                <a:gd name="connsiteX114" fmla="*/ 2237469 w 3011403"/>
                <a:gd name="connsiteY114" fmla="*/ 770534 h 1925693"/>
                <a:gd name="connsiteX115" fmla="*/ 2237675 w 3011403"/>
                <a:gd name="connsiteY115" fmla="*/ 721229 h 1925693"/>
                <a:gd name="connsiteX116" fmla="*/ 2235199 w 3011403"/>
                <a:gd name="connsiteY116" fmla="*/ 713802 h 1925693"/>
                <a:gd name="connsiteX117" fmla="*/ 2235818 w 3011403"/>
                <a:gd name="connsiteY117" fmla="*/ 707200 h 1925693"/>
                <a:gd name="connsiteX118" fmla="*/ 1724604 w 3011403"/>
                <a:gd name="connsiteY118" fmla="*/ 417966 h 1925693"/>
                <a:gd name="connsiteX119" fmla="*/ 1756580 w 3011403"/>
                <a:gd name="connsiteY119" fmla="*/ 423536 h 1925693"/>
                <a:gd name="connsiteX120" fmla="*/ 1785463 w 3011403"/>
                <a:gd name="connsiteY120" fmla="*/ 426011 h 1925693"/>
                <a:gd name="connsiteX121" fmla="*/ 1843640 w 3011403"/>
                <a:gd name="connsiteY121" fmla="*/ 426631 h 1925693"/>
                <a:gd name="connsiteX122" fmla="*/ 1877885 w 3011403"/>
                <a:gd name="connsiteY122" fmla="*/ 425599 h 1925693"/>
                <a:gd name="connsiteX123" fmla="*/ 1925129 w 3011403"/>
                <a:gd name="connsiteY123" fmla="*/ 428900 h 1925693"/>
                <a:gd name="connsiteX124" fmla="*/ 1942251 w 3011403"/>
                <a:gd name="connsiteY124" fmla="*/ 441690 h 1925693"/>
                <a:gd name="connsiteX125" fmla="*/ 1932762 w 3011403"/>
                <a:gd name="connsiteY125" fmla="*/ 452006 h 1925693"/>
                <a:gd name="connsiteX126" fmla="*/ 1938951 w 3011403"/>
                <a:gd name="connsiteY126" fmla="*/ 463352 h 1925693"/>
                <a:gd name="connsiteX127" fmla="*/ 1723366 w 3011403"/>
                <a:gd name="connsiteY127" fmla="*/ 423536 h 1925693"/>
                <a:gd name="connsiteX128" fmla="*/ 1724604 w 3011403"/>
                <a:gd name="connsiteY128" fmla="*/ 417966 h 1925693"/>
                <a:gd name="connsiteX129" fmla="*/ 2004761 w 3011403"/>
                <a:gd name="connsiteY129" fmla="*/ 162359 h 1925693"/>
                <a:gd name="connsiteX130" fmla="*/ 2038594 w 3011403"/>
                <a:gd name="connsiteY130" fmla="*/ 181958 h 1925693"/>
                <a:gd name="connsiteX131" fmla="*/ 2035706 w 3011403"/>
                <a:gd name="connsiteY131" fmla="*/ 210633 h 1925693"/>
                <a:gd name="connsiteX132" fmla="*/ 2017758 w 3011403"/>
                <a:gd name="connsiteY132" fmla="*/ 237659 h 1925693"/>
                <a:gd name="connsiteX133" fmla="*/ 1999191 w 3011403"/>
                <a:gd name="connsiteY133" fmla="*/ 279538 h 1925693"/>
                <a:gd name="connsiteX134" fmla="*/ 1985369 w 3011403"/>
                <a:gd name="connsiteY134" fmla="*/ 257257 h 1925693"/>
                <a:gd name="connsiteX135" fmla="*/ 2004761 w 3011403"/>
                <a:gd name="connsiteY135" fmla="*/ 162359 h 1925693"/>
                <a:gd name="connsiteX136" fmla="*/ 2076141 w 3011403"/>
                <a:gd name="connsiteY136" fmla="*/ 0 h 1925693"/>
                <a:gd name="connsiteX137" fmla="*/ 2069746 w 3011403"/>
                <a:gd name="connsiteY137" fmla="*/ 23931 h 1925693"/>
                <a:gd name="connsiteX138" fmla="*/ 2054686 w 3011403"/>
                <a:gd name="connsiteY138" fmla="*/ 21249 h 1925693"/>
                <a:gd name="connsiteX139" fmla="*/ 2036531 w 3011403"/>
                <a:gd name="connsiteY139" fmla="*/ 40023 h 1925693"/>
                <a:gd name="connsiteX140" fmla="*/ 2045815 w 3011403"/>
                <a:gd name="connsiteY140" fmla="*/ 61891 h 1925693"/>
                <a:gd name="connsiteX141" fmla="*/ 2048703 w 3011403"/>
                <a:gd name="connsiteY141" fmla="*/ 71380 h 1925693"/>
                <a:gd name="connsiteX142" fmla="*/ 2037769 w 3011403"/>
                <a:gd name="connsiteY142" fmla="*/ 84996 h 1925693"/>
                <a:gd name="connsiteX143" fmla="*/ 1992177 w 3011403"/>
                <a:gd name="connsiteY143" fmla="*/ 149156 h 1925693"/>
                <a:gd name="connsiteX144" fmla="*/ 1984543 w 3011403"/>
                <a:gd name="connsiteY144" fmla="*/ 185877 h 1925693"/>
                <a:gd name="connsiteX145" fmla="*/ 1971340 w 3011403"/>
                <a:gd name="connsiteY145" fmla="*/ 233326 h 1925693"/>
                <a:gd name="connsiteX146" fmla="*/ 1987844 w 3011403"/>
                <a:gd name="connsiteY146" fmla="*/ 298105 h 1925693"/>
                <a:gd name="connsiteX147" fmla="*/ 1992177 w 3011403"/>
                <a:gd name="connsiteY147" fmla="*/ 306770 h 1925693"/>
                <a:gd name="connsiteX148" fmla="*/ 1992383 w 3011403"/>
                <a:gd name="connsiteY148" fmla="*/ 338746 h 1925693"/>
                <a:gd name="connsiteX149" fmla="*/ 1645178 w 3011403"/>
                <a:gd name="connsiteY149" fmla="*/ 323480 h 1925693"/>
                <a:gd name="connsiteX150" fmla="*/ 1415359 w 3011403"/>
                <a:gd name="connsiteY150" fmla="*/ 317910 h 1925693"/>
                <a:gd name="connsiteX151" fmla="*/ 1396172 w 3011403"/>
                <a:gd name="connsiteY151" fmla="*/ 312340 h 1925693"/>
                <a:gd name="connsiteX152" fmla="*/ 1350580 w 3011403"/>
                <a:gd name="connsiteY152" fmla="*/ 304913 h 1925693"/>
                <a:gd name="connsiteX153" fmla="*/ 1307875 w 3011403"/>
                <a:gd name="connsiteY153" fmla="*/ 315435 h 1925693"/>
                <a:gd name="connsiteX154" fmla="*/ 1266615 w 3011403"/>
                <a:gd name="connsiteY154" fmla="*/ 334001 h 1925693"/>
                <a:gd name="connsiteX155" fmla="*/ 1231338 w 3011403"/>
                <a:gd name="connsiteY155" fmla="*/ 334414 h 1925693"/>
                <a:gd name="connsiteX156" fmla="*/ 1219166 w 3011403"/>
                <a:gd name="connsiteY156" fmla="*/ 374437 h 1925693"/>
                <a:gd name="connsiteX157" fmla="*/ 1215659 w 3011403"/>
                <a:gd name="connsiteY157" fmla="*/ 404763 h 1925693"/>
                <a:gd name="connsiteX158" fmla="*/ 1235464 w 3011403"/>
                <a:gd name="connsiteY158" fmla="*/ 458814 h 1925693"/>
                <a:gd name="connsiteX159" fmla="*/ 1197505 w 3011403"/>
                <a:gd name="connsiteY159" fmla="*/ 500074 h 1925693"/>
                <a:gd name="connsiteX160" fmla="*/ 1182238 w 3011403"/>
                <a:gd name="connsiteY160" fmla="*/ 504200 h 1925693"/>
                <a:gd name="connsiteX161" fmla="*/ 1081770 w 3011403"/>
                <a:gd name="connsiteY161" fmla="*/ 541953 h 1925693"/>
                <a:gd name="connsiteX162" fmla="*/ 1071661 w 3011403"/>
                <a:gd name="connsiteY162" fmla="*/ 571660 h 1925693"/>
                <a:gd name="connsiteX163" fmla="*/ 1061965 w 3011403"/>
                <a:gd name="connsiteY163" fmla="*/ 578674 h 1925693"/>
                <a:gd name="connsiteX164" fmla="*/ 1066710 w 3011403"/>
                <a:gd name="connsiteY164" fmla="*/ 518641 h 1925693"/>
                <a:gd name="connsiteX165" fmla="*/ 1049587 w 3011403"/>
                <a:gd name="connsiteY165" fmla="*/ 474905 h 1925693"/>
                <a:gd name="connsiteX166" fmla="*/ 953863 w 3011403"/>
                <a:gd name="connsiteY166" fmla="*/ 455513 h 1925693"/>
                <a:gd name="connsiteX167" fmla="*/ 914047 w 3011403"/>
                <a:gd name="connsiteY167" fmla="*/ 497392 h 1925693"/>
                <a:gd name="connsiteX168" fmla="*/ 906414 w 3011403"/>
                <a:gd name="connsiteY168" fmla="*/ 942796 h 1925693"/>
                <a:gd name="connsiteX169" fmla="*/ 905795 w 3011403"/>
                <a:gd name="connsiteY169" fmla="*/ 994371 h 1925693"/>
                <a:gd name="connsiteX170" fmla="*/ 1003994 w 3011403"/>
                <a:gd name="connsiteY170" fmla="*/ 1060387 h 1925693"/>
                <a:gd name="connsiteX171" fmla="*/ 1008945 w 3011403"/>
                <a:gd name="connsiteY171" fmla="*/ 1061007 h 1925693"/>
                <a:gd name="connsiteX172" fmla="*/ 1074755 w 3011403"/>
                <a:gd name="connsiteY172" fmla="*/ 1074828 h 1925693"/>
                <a:gd name="connsiteX173" fmla="*/ 1078675 w 3011403"/>
                <a:gd name="connsiteY173" fmla="*/ 1076891 h 1925693"/>
                <a:gd name="connsiteX174" fmla="*/ 1068773 w 3011403"/>
                <a:gd name="connsiteY174" fmla="*/ 1119802 h 1925693"/>
                <a:gd name="connsiteX175" fmla="*/ 1061346 w 3011403"/>
                <a:gd name="connsiteY175" fmla="*/ 1122690 h 1925693"/>
                <a:gd name="connsiteX176" fmla="*/ 1029576 w 3011403"/>
                <a:gd name="connsiteY176" fmla="*/ 1122071 h 1925693"/>
                <a:gd name="connsiteX177" fmla="*/ 903525 w 3011403"/>
                <a:gd name="connsiteY177" fmla="*/ 1142083 h 1925693"/>
                <a:gd name="connsiteX178" fmla="*/ 873612 w 3011403"/>
                <a:gd name="connsiteY178" fmla="*/ 1158587 h 1925693"/>
                <a:gd name="connsiteX179" fmla="*/ 867629 w 3011403"/>
                <a:gd name="connsiteY179" fmla="*/ 1163951 h 1925693"/>
                <a:gd name="connsiteX180" fmla="*/ 776237 w 3011403"/>
                <a:gd name="connsiteY180" fmla="*/ 1418320 h 1925693"/>
                <a:gd name="connsiteX181" fmla="*/ 769636 w 3011403"/>
                <a:gd name="connsiteY181" fmla="*/ 1584598 h 1925693"/>
                <a:gd name="connsiteX182" fmla="*/ 759115 w 3011403"/>
                <a:gd name="connsiteY182" fmla="*/ 1597802 h 1925693"/>
                <a:gd name="connsiteX183" fmla="*/ 597168 w 3011403"/>
                <a:gd name="connsiteY183" fmla="*/ 1638237 h 1925693"/>
                <a:gd name="connsiteX184" fmla="*/ 565604 w 3011403"/>
                <a:gd name="connsiteY184" fmla="*/ 1643600 h 1925693"/>
                <a:gd name="connsiteX185" fmla="*/ 541260 w 3011403"/>
                <a:gd name="connsiteY185" fmla="*/ 1636586 h 1925693"/>
                <a:gd name="connsiteX186" fmla="*/ 531152 w 3011403"/>
                <a:gd name="connsiteY186" fmla="*/ 1635142 h 1925693"/>
                <a:gd name="connsiteX187" fmla="*/ 38100 w 3011403"/>
                <a:gd name="connsiteY187" fmla="*/ 1761750 h 1925693"/>
                <a:gd name="connsiteX188" fmla="*/ 0 w 3011403"/>
                <a:gd name="connsiteY188" fmla="*/ 1925693 h 1925693"/>
                <a:gd name="connsiteX189" fmla="*/ 433984 w 3011403"/>
                <a:gd name="connsiteY189" fmla="*/ 1779347 h 1925693"/>
                <a:gd name="connsiteX190" fmla="*/ 550338 w 3011403"/>
                <a:gd name="connsiteY190" fmla="*/ 1752115 h 1925693"/>
                <a:gd name="connsiteX191" fmla="*/ 571381 w 3011403"/>
                <a:gd name="connsiteY191" fmla="*/ 1732517 h 1925693"/>
                <a:gd name="connsiteX192" fmla="*/ 583552 w 3011403"/>
                <a:gd name="connsiteY192" fmla="*/ 1721995 h 1925693"/>
                <a:gd name="connsiteX193" fmla="*/ 746737 w 3011403"/>
                <a:gd name="connsiteY193" fmla="*/ 1681973 h 1925693"/>
                <a:gd name="connsiteX194" fmla="*/ 757893 w 3011403"/>
                <a:gd name="connsiteY194" fmla="*/ 1680765 h 1925693"/>
                <a:gd name="connsiteX195" fmla="*/ 811764 w 3011403"/>
                <a:gd name="connsiteY195" fmla="*/ 1667514 h 1925693"/>
                <a:gd name="connsiteX196" fmla="*/ 817704 w 3011403"/>
                <a:gd name="connsiteY196" fmla="*/ 1665056 h 1925693"/>
                <a:gd name="connsiteX197" fmla="*/ 899606 w 3011403"/>
                <a:gd name="connsiteY197" fmla="*/ 1644632 h 1925693"/>
                <a:gd name="connsiteX198" fmla="*/ 906001 w 3011403"/>
                <a:gd name="connsiteY198" fmla="*/ 1644013 h 1925693"/>
                <a:gd name="connsiteX199" fmla="*/ 906001 w 3011403"/>
                <a:gd name="connsiteY199" fmla="*/ 1644332 h 1925693"/>
                <a:gd name="connsiteX200" fmla="*/ 992949 w 3011403"/>
                <a:gd name="connsiteY200" fmla="*/ 1622943 h 1925693"/>
                <a:gd name="connsiteX201" fmla="*/ 993252 w 3011403"/>
                <a:gd name="connsiteY201" fmla="*/ 1624175 h 1925693"/>
                <a:gd name="connsiteX202" fmla="*/ 1021736 w 3011403"/>
                <a:gd name="connsiteY202" fmla="*/ 1617607 h 1925693"/>
                <a:gd name="connsiteX203" fmla="*/ 1071454 w 3011403"/>
                <a:gd name="connsiteY203" fmla="*/ 1629160 h 1925693"/>
                <a:gd name="connsiteX204" fmla="*/ 1104050 w 3011403"/>
                <a:gd name="connsiteY204" fmla="*/ 1632048 h 1925693"/>
                <a:gd name="connsiteX205" fmla="*/ 1144692 w 3011403"/>
                <a:gd name="connsiteY205" fmla="*/ 1644219 h 1925693"/>
                <a:gd name="connsiteX206" fmla="*/ 1147992 w 3011403"/>
                <a:gd name="connsiteY206" fmla="*/ 1611624 h 1925693"/>
                <a:gd name="connsiteX207" fmla="*/ 1151912 w 3011403"/>
                <a:gd name="connsiteY207" fmla="*/ 1581917 h 1925693"/>
                <a:gd name="connsiteX208" fmla="*/ 1506750 w 3011403"/>
                <a:gd name="connsiteY208" fmla="*/ 1484336 h 1925693"/>
                <a:gd name="connsiteX209" fmla="*/ 1512114 w 3011403"/>
                <a:gd name="connsiteY209" fmla="*/ 1482686 h 1925693"/>
                <a:gd name="connsiteX210" fmla="*/ 1513970 w 3011403"/>
                <a:gd name="connsiteY210" fmla="*/ 1484336 h 1925693"/>
                <a:gd name="connsiteX211" fmla="*/ 1539758 w 3011403"/>
                <a:gd name="connsiteY211" fmla="*/ 1494033 h 1925693"/>
                <a:gd name="connsiteX212" fmla="*/ 1551311 w 3011403"/>
                <a:gd name="connsiteY212" fmla="*/ 1495270 h 1925693"/>
                <a:gd name="connsiteX213" fmla="*/ 1594428 w 3011403"/>
                <a:gd name="connsiteY213" fmla="*/ 1475259 h 1925693"/>
                <a:gd name="connsiteX214" fmla="*/ 1938744 w 3011403"/>
                <a:gd name="connsiteY214" fmla="*/ 1448852 h 1925693"/>
                <a:gd name="connsiteX215" fmla="*/ 1999191 w 3011403"/>
                <a:gd name="connsiteY215" fmla="*/ 1413781 h 1925693"/>
                <a:gd name="connsiteX216" fmla="*/ 2024153 w 3011403"/>
                <a:gd name="connsiteY216" fmla="*/ 1345908 h 1925693"/>
                <a:gd name="connsiteX217" fmla="*/ 2025391 w 3011403"/>
                <a:gd name="connsiteY217" fmla="*/ 1338687 h 1925693"/>
                <a:gd name="connsiteX218" fmla="*/ 2102341 w 3011403"/>
                <a:gd name="connsiteY218" fmla="*/ 1336006 h 1925693"/>
                <a:gd name="connsiteX219" fmla="*/ 2188987 w 3011403"/>
                <a:gd name="connsiteY219" fmla="*/ 1337862 h 1925693"/>
                <a:gd name="connsiteX220" fmla="*/ 2204666 w 3011403"/>
                <a:gd name="connsiteY220" fmla="*/ 1264007 h 1925693"/>
                <a:gd name="connsiteX221" fmla="*/ 2190226 w 3011403"/>
                <a:gd name="connsiteY221" fmla="*/ 1243789 h 1925693"/>
                <a:gd name="connsiteX222" fmla="*/ 2168151 w 3011403"/>
                <a:gd name="connsiteY222" fmla="*/ 1239457 h 1925693"/>
                <a:gd name="connsiteX223" fmla="*/ 2178260 w 3011403"/>
                <a:gd name="connsiteY223" fmla="*/ 1219033 h 1925693"/>
                <a:gd name="connsiteX224" fmla="*/ 2216219 w 3011403"/>
                <a:gd name="connsiteY224" fmla="*/ 1161887 h 1925693"/>
                <a:gd name="connsiteX225" fmla="*/ 2267795 w 3011403"/>
                <a:gd name="connsiteY225" fmla="*/ 1090920 h 1925693"/>
                <a:gd name="connsiteX226" fmla="*/ 2260574 w 3011403"/>
                <a:gd name="connsiteY226" fmla="*/ 1057706 h 1925693"/>
                <a:gd name="connsiteX227" fmla="*/ 2235405 w 3011403"/>
                <a:gd name="connsiteY227" fmla="*/ 1038107 h 1925693"/>
                <a:gd name="connsiteX228" fmla="*/ 2245101 w 3011403"/>
                <a:gd name="connsiteY228" fmla="*/ 998497 h 1925693"/>
                <a:gd name="connsiteX229" fmla="*/ 2269858 w 3011403"/>
                <a:gd name="connsiteY229" fmla="*/ 1020778 h 1925693"/>
                <a:gd name="connsiteX230" fmla="*/ 2299771 w 3011403"/>
                <a:gd name="connsiteY230" fmla="*/ 1016445 h 1925693"/>
                <a:gd name="connsiteX231" fmla="*/ 2322052 w 3011403"/>
                <a:gd name="connsiteY231" fmla="*/ 1012732 h 1925693"/>
                <a:gd name="connsiteX232" fmla="*/ 2347221 w 3011403"/>
                <a:gd name="connsiteY232" fmla="*/ 1054199 h 1925693"/>
                <a:gd name="connsiteX233" fmla="*/ 2362693 w 3011403"/>
                <a:gd name="connsiteY233" fmla="*/ 1091333 h 1925693"/>
                <a:gd name="connsiteX234" fmla="*/ 2479047 w 3011403"/>
                <a:gd name="connsiteY234" fmla="*/ 1140020 h 1925693"/>
                <a:gd name="connsiteX235" fmla="*/ 2617475 w 3011403"/>
                <a:gd name="connsiteY235" fmla="*/ 1145383 h 1925693"/>
                <a:gd name="connsiteX236" fmla="*/ 2665956 w 3011403"/>
                <a:gd name="connsiteY236" fmla="*/ 1157555 h 1925693"/>
                <a:gd name="connsiteX237" fmla="*/ 2729909 w 3011403"/>
                <a:gd name="connsiteY237" fmla="*/ 1155079 h 1925693"/>
                <a:gd name="connsiteX238" fmla="*/ 2828727 w 3011403"/>
                <a:gd name="connsiteY238" fmla="*/ 1098141 h 1925693"/>
                <a:gd name="connsiteX239" fmla="*/ 2936004 w 3011403"/>
                <a:gd name="connsiteY239" fmla="*/ 1098141 h 1925693"/>
                <a:gd name="connsiteX240" fmla="*/ 2965711 w 3011403"/>
                <a:gd name="connsiteY240" fmla="*/ 1058324 h 1925693"/>
                <a:gd name="connsiteX241" fmla="*/ 2967981 w 3011403"/>
                <a:gd name="connsiteY241" fmla="*/ 963632 h 1925693"/>
                <a:gd name="connsiteX242" fmla="*/ 2970869 w 3011403"/>
                <a:gd name="connsiteY242" fmla="*/ 771979 h 1925693"/>
                <a:gd name="connsiteX243" fmla="*/ 2948383 w 3011403"/>
                <a:gd name="connsiteY243" fmla="*/ 749698 h 1925693"/>
                <a:gd name="connsiteX244" fmla="*/ 2868131 w 3011403"/>
                <a:gd name="connsiteY244" fmla="*/ 747016 h 1925693"/>
                <a:gd name="connsiteX245" fmla="*/ 2810573 w 3011403"/>
                <a:gd name="connsiteY245" fmla="*/ 753618 h 1925693"/>
                <a:gd name="connsiteX246" fmla="*/ 2755078 w 3011403"/>
                <a:gd name="connsiteY246" fmla="*/ 769090 h 1925693"/>
                <a:gd name="connsiteX247" fmla="*/ 2651721 w 3011403"/>
                <a:gd name="connsiteY247" fmla="*/ 762695 h 1925693"/>
                <a:gd name="connsiteX248" fmla="*/ 2610049 w 3011403"/>
                <a:gd name="connsiteY248" fmla="*/ 788276 h 1925693"/>
                <a:gd name="connsiteX249" fmla="*/ 2607160 w 3011403"/>
                <a:gd name="connsiteY249" fmla="*/ 789308 h 1925693"/>
                <a:gd name="connsiteX250" fmla="*/ 2506691 w 3011403"/>
                <a:gd name="connsiteY250" fmla="*/ 781881 h 1925693"/>
                <a:gd name="connsiteX251" fmla="*/ 2471001 w 3011403"/>
                <a:gd name="connsiteY251" fmla="*/ 789514 h 1925693"/>
                <a:gd name="connsiteX252" fmla="*/ 2459861 w 3011403"/>
                <a:gd name="connsiteY252" fmla="*/ 793434 h 1925693"/>
                <a:gd name="connsiteX253" fmla="*/ 2392401 w 3011403"/>
                <a:gd name="connsiteY253" fmla="*/ 784769 h 1925693"/>
                <a:gd name="connsiteX254" fmla="*/ 2350934 w 3011403"/>
                <a:gd name="connsiteY254" fmla="*/ 800655 h 1925693"/>
                <a:gd name="connsiteX255" fmla="*/ 2346189 w 3011403"/>
                <a:gd name="connsiteY255" fmla="*/ 804162 h 1925693"/>
                <a:gd name="connsiteX256" fmla="*/ 2266557 w 3011403"/>
                <a:gd name="connsiteY256" fmla="*/ 803749 h 1925693"/>
                <a:gd name="connsiteX257" fmla="*/ 2258923 w 3011403"/>
                <a:gd name="connsiteY257" fmla="*/ 697091 h 1925693"/>
                <a:gd name="connsiteX258" fmla="*/ 2269239 w 3011403"/>
                <a:gd name="connsiteY258" fmla="*/ 696266 h 1925693"/>
                <a:gd name="connsiteX259" fmla="*/ 2384148 w 3011403"/>
                <a:gd name="connsiteY259" fmla="*/ 699979 h 1925693"/>
                <a:gd name="connsiteX260" fmla="*/ 2426853 w 3011403"/>
                <a:gd name="connsiteY260" fmla="*/ 704518 h 1925693"/>
                <a:gd name="connsiteX261" fmla="*/ 2531654 w 3011403"/>
                <a:gd name="connsiteY261" fmla="*/ 697504 h 1925693"/>
                <a:gd name="connsiteX262" fmla="*/ 2586736 w 3011403"/>
                <a:gd name="connsiteY262" fmla="*/ 681000 h 1925693"/>
                <a:gd name="connsiteX263" fmla="*/ 2615206 w 3011403"/>
                <a:gd name="connsiteY263" fmla="*/ 668622 h 1925693"/>
                <a:gd name="connsiteX264" fmla="*/ 2635217 w 3011403"/>
                <a:gd name="connsiteY264" fmla="*/ 649229 h 1925693"/>
                <a:gd name="connsiteX265" fmla="*/ 2688443 w 3011403"/>
                <a:gd name="connsiteY265" fmla="*/ 646135 h 1925693"/>
                <a:gd name="connsiteX266" fmla="*/ 2712580 w 3011403"/>
                <a:gd name="connsiteY266" fmla="*/ 659751 h 1925693"/>
                <a:gd name="connsiteX267" fmla="*/ 2743731 w 3011403"/>
                <a:gd name="connsiteY267" fmla="*/ 693584 h 1925693"/>
                <a:gd name="connsiteX268" fmla="*/ 2785611 w 3011403"/>
                <a:gd name="connsiteY268" fmla="*/ 717515 h 1925693"/>
                <a:gd name="connsiteX269" fmla="*/ 2855753 w 3011403"/>
                <a:gd name="connsiteY269" fmla="*/ 729068 h 1925693"/>
                <a:gd name="connsiteX270" fmla="*/ 2858641 w 3011403"/>
                <a:gd name="connsiteY270" fmla="*/ 729893 h 1925693"/>
                <a:gd name="connsiteX271" fmla="*/ 2898663 w 3011403"/>
                <a:gd name="connsiteY271" fmla="*/ 664908 h 1925693"/>
                <a:gd name="connsiteX272" fmla="*/ 2916611 w 3011403"/>
                <a:gd name="connsiteY272" fmla="*/ 637264 h 1925693"/>
                <a:gd name="connsiteX273" fmla="*/ 3010066 w 3011403"/>
                <a:gd name="connsiteY273" fmla="*/ 597035 h 1925693"/>
                <a:gd name="connsiteX274" fmla="*/ 3008622 w 3011403"/>
                <a:gd name="connsiteY274" fmla="*/ 512864 h 1925693"/>
                <a:gd name="connsiteX275" fmla="*/ 2932291 w 3011403"/>
                <a:gd name="connsiteY275" fmla="*/ 477587 h 1925693"/>
                <a:gd name="connsiteX276" fmla="*/ 2807066 w 3011403"/>
                <a:gd name="connsiteY276" fmla="*/ 468716 h 1925693"/>
                <a:gd name="connsiteX277" fmla="*/ 2769725 w 3011403"/>
                <a:gd name="connsiteY277" fmla="*/ 465828 h 1925693"/>
                <a:gd name="connsiteX278" fmla="*/ 2695663 w 3011403"/>
                <a:gd name="connsiteY278" fmla="*/ 441071 h 1925693"/>
                <a:gd name="connsiteX279" fmla="*/ 2649039 w 3011403"/>
                <a:gd name="connsiteY279" fmla="*/ 421679 h 1925693"/>
                <a:gd name="connsiteX280" fmla="*/ 2507517 w 3011403"/>
                <a:gd name="connsiteY280" fmla="*/ 357313 h 1925693"/>
                <a:gd name="connsiteX281" fmla="*/ 2205492 w 3011403"/>
                <a:gd name="connsiteY281" fmla="*/ 377944 h 1925693"/>
                <a:gd name="connsiteX282" fmla="*/ 2194764 w 3011403"/>
                <a:gd name="connsiteY282" fmla="*/ 374437 h 1925693"/>
                <a:gd name="connsiteX283" fmla="*/ 2156392 w 3011403"/>
                <a:gd name="connsiteY283" fmla="*/ 313990 h 1925693"/>
                <a:gd name="connsiteX284" fmla="*/ 2144633 w 3011403"/>
                <a:gd name="connsiteY284" fmla="*/ 277888 h 1925693"/>
                <a:gd name="connsiteX285" fmla="*/ 2104817 w 3011403"/>
                <a:gd name="connsiteY285" fmla="*/ 233326 h 1925693"/>
                <a:gd name="connsiteX286" fmla="*/ 2102547 w 3011403"/>
                <a:gd name="connsiteY286" fmla="*/ 229819 h 1925693"/>
                <a:gd name="connsiteX287" fmla="*/ 2110181 w 3011403"/>
                <a:gd name="connsiteY287" fmla="*/ 221773 h 1925693"/>
                <a:gd name="connsiteX288" fmla="*/ 2180942 w 3011403"/>
                <a:gd name="connsiteY288" fmla="*/ 252306 h 1925693"/>
                <a:gd name="connsiteX289" fmla="*/ 2253147 w 3011403"/>
                <a:gd name="connsiteY289" fmla="*/ 281807 h 1925693"/>
                <a:gd name="connsiteX290" fmla="*/ 2261193 w 3011403"/>
                <a:gd name="connsiteY290" fmla="*/ 270873 h 1925693"/>
                <a:gd name="connsiteX291" fmla="*/ 2278316 w 3011403"/>
                <a:gd name="connsiteY291" fmla="*/ 237865 h 1925693"/>
                <a:gd name="connsiteX292" fmla="*/ 2312356 w 3011403"/>
                <a:gd name="connsiteY292" fmla="*/ 168548 h 1925693"/>
                <a:gd name="connsiteX293" fmla="*/ 2322877 w 3011403"/>
                <a:gd name="connsiteY293" fmla="*/ 159058 h 1925693"/>
                <a:gd name="connsiteX294" fmla="*/ 2316275 w 3011403"/>
                <a:gd name="connsiteY294" fmla="*/ 133889 h 1925693"/>
                <a:gd name="connsiteX295" fmla="*/ 2327210 w 3011403"/>
                <a:gd name="connsiteY295" fmla="*/ 100675 h 1925693"/>
                <a:gd name="connsiteX296" fmla="*/ 2302453 w 3011403"/>
                <a:gd name="connsiteY296" fmla="*/ 86440 h 1925693"/>
                <a:gd name="connsiteX297" fmla="*/ 2265938 w 3011403"/>
                <a:gd name="connsiteY297" fmla="*/ 71586 h 1925693"/>
                <a:gd name="connsiteX298" fmla="*/ 2147934 w 3011403"/>
                <a:gd name="connsiteY298" fmla="*/ 24756 h 1925693"/>
                <a:gd name="connsiteX299" fmla="*/ 2076141 w 3011403"/>
                <a:gd name="connsiteY299" fmla="*/ 0 h 192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011403" h="1925693">
                  <a:moveTo>
                    <a:pt x="942929" y="1189119"/>
                  </a:moveTo>
                  <a:cubicBezTo>
                    <a:pt x="956132" y="1192007"/>
                    <a:pt x="969954" y="1192007"/>
                    <a:pt x="983570" y="1192007"/>
                  </a:cubicBezTo>
                  <a:cubicBezTo>
                    <a:pt x="1006882" y="1192007"/>
                    <a:pt x="1030400" y="1191182"/>
                    <a:pt x="1053919" y="1189944"/>
                  </a:cubicBezTo>
                  <a:cubicBezTo>
                    <a:pt x="1067122" y="1189119"/>
                    <a:pt x="1072692" y="1193451"/>
                    <a:pt x="1073311" y="1207273"/>
                  </a:cubicBezTo>
                  <a:cubicBezTo>
                    <a:pt x="1073518" y="1212018"/>
                    <a:pt x="1073105" y="1216970"/>
                    <a:pt x="1073724" y="1221715"/>
                  </a:cubicBezTo>
                  <a:cubicBezTo>
                    <a:pt x="1075374" y="1235949"/>
                    <a:pt x="1084451" y="1243789"/>
                    <a:pt x="1098686" y="1243789"/>
                  </a:cubicBezTo>
                  <a:lnTo>
                    <a:pt x="1184095" y="1243789"/>
                  </a:lnTo>
                  <a:cubicBezTo>
                    <a:pt x="1189459" y="1243789"/>
                    <a:pt x="1195029" y="1241313"/>
                    <a:pt x="1200393" y="1239869"/>
                  </a:cubicBezTo>
                  <a:cubicBezTo>
                    <a:pt x="1200393" y="1240488"/>
                    <a:pt x="1200186" y="1240901"/>
                    <a:pt x="1200186" y="1241313"/>
                  </a:cubicBezTo>
                  <a:lnTo>
                    <a:pt x="1239590" y="1241107"/>
                  </a:lnTo>
                  <a:cubicBezTo>
                    <a:pt x="1240002" y="1241726"/>
                    <a:pt x="1240621" y="1242345"/>
                    <a:pt x="1241034" y="1242964"/>
                  </a:cubicBezTo>
                  <a:cubicBezTo>
                    <a:pt x="1239177" y="1244614"/>
                    <a:pt x="1237114" y="1247502"/>
                    <a:pt x="1235051" y="1247709"/>
                  </a:cubicBezTo>
                  <a:cubicBezTo>
                    <a:pt x="1227005" y="1248121"/>
                    <a:pt x="1224324" y="1253072"/>
                    <a:pt x="1223911" y="1259880"/>
                  </a:cubicBezTo>
                  <a:cubicBezTo>
                    <a:pt x="1223085" y="1271227"/>
                    <a:pt x="1222261" y="1282574"/>
                    <a:pt x="1222467" y="1293920"/>
                  </a:cubicBezTo>
                  <a:cubicBezTo>
                    <a:pt x="1222673" y="1305473"/>
                    <a:pt x="1231338" y="1313519"/>
                    <a:pt x="1244335" y="1314344"/>
                  </a:cubicBezTo>
                  <a:cubicBezTo>
                    <a:pt x="1258157" y="1315375"/>
                    <a:pt x="1271773" y="1315375"/>
                    <a:pt x="1285595" y="1315788"/>
                  </a:cubicBezTo>
                  <a:lnTo>
                    <a:pt x="1497879" y="1320533"/>
                  </a:lnTo>
                  <a:cubicBezTo>
                    <a:pt x="1498910" y="1320533"/>
                    <a:pt x="1499736" y="1320946"/>
                    <a:pt x="1503037" y="1321565"/>
                  </a:cubicBezTo>
                  <a:cubicBezTo>
                    <a:pt x="1500561" y="1325072"/>
                    <a:pt x="1499117" y="1328373"/>
                    <a:pt x="1496641" y="1330229"/>
                  </a:cubicBezTo>
                  <a:cubicBezTo>
                    <a:pt x="1482200" y="1341163"/>
                    <a:pt x="1471473" y="1354366"/>
                    <a:pt x="1468997" y="1373140"/>
                  </a:cubicBezTo>
                  <a:cubicBezTo>
                    <a:pt x="1468584" y="1376853"/>
                    <a:pt x="1465283" y="1380360"/>
                    <a:pt x="1462395" y="1383248"/>
                  </a:cubicBezTo>
                  <a:cubicBezTo>
                    <a:pt x="1454968" y="1390882"/>
                    <a:pt x="1447129" y="1398102"/>
                    <a:pt x="1439496" y="1405529"/>
                  </a:cubicBezTo>
                  <a:cubicBezTo>
                    <a:pt x="1425261" y="1419558"/>
                    <a:pt x="1425674" y="1426366"/>
                    <a:pt x="1443828" y="1439569"/>
                  </a:cubicBezTo>
                  <a:cubicBezTo>
                    <a:pt x="1436401" y="1442663"/>
                    <a:pt x="1430212" y="1446377"/>
                    <a:pt x="1423611" y="1448027"/>
                  </a:cubicBezTo>
                  <a:lnTo>
                    <a:pt x="1234845" y="1495683"/>
                  </a:lnTo>
                  <a:cubicBezTo>
                    <a:pt x="1203074" y="1503522"/>
                    <a:pt x="1171098" y="1509711"/>
                    <a:pt x="1139121" y="1516107"/>
                  </a:cubicBezTo>
                  <a:cubicBezTo>
                    <a:pt x="1134376" y="1517138"/>
                    <a:pt x="1129012" y="1514456"/>
                    <a:pt x="1124061" y="1513218"/>
                  </a:cubicBezTo>
                  <a:cubicBezTo>
                    <a:pt x="1121173" y="1512600"/>
                    <a:pt x="1118491" y="1510536"/>
                    <a:pt x="1115603" y="1510123"/>
                  </a:cubicBezTo>
                  <a:cubicBezTo>
                    <a:pt x="1106938" y="1509092"/>
                    <a:pt x="1100337" y="1505792"/>
                    <a:pt x="1094973" y="1498365"/>
                  </a:cubicBezTo>
                  <a:cubicBezTo>
                    <a:pt x="1088990" y="1490113"/>
                    <a:pt x="1067122" y="1488875"/>
                    <a:pt x="1061139" y="1496921"/>
                  </a:cubicBezTo>
                  <a:cubicBezTo>
                    <a:pt x="1057839" y="1501253"/>
                    <a:pt x="1058458" y="1508680"/>
                    <a:pt x="1056807" y="1517138"/>
                  </a:cubicBezTo>
                  <a:cubicBezTo>
                    <a:pt x="1051650" y="1514662"/>
                    <a:pt x="1045254" y="1513012"/>
                    <a:pt x="1041128" y="1508886"/>
                  </a:cubicBezTo>
                  <a:cubicBezTo>
                    <a:pt x="1030607" y="1498158"/>
                    <a:pt x="1019054" y="1502284"/>
                    <a:pt x="1007501" y="1505379"/>
                  </a:cubicBezTo>
                  <a:cubicBezTo>
                    <a:pt x="1005645" y="1505792"/>
                    <a:pt x="1004201" y="1509917"/>
                    <a:pt x="1003994" y="1512600"/>
                  </a:cubicBezTo>
                  <a:cubicBezTo>
                    <a:pt x="1003581" y="1515900"/>
                    <a:pt x="1005025" y="1519201"/>
                    <a:pt x="1005025" y="1522708"/>
                  </a:cubicBezTo>
                  <a:cubicBezTo>
                    <a:pt x="1005232" y="1533023"/>
                    <a:pt x="1001725" y="1539831"/>
                    <a:pt x="990172" y="1542307"/>
                  </a:cubicBezTo>
                  <a:cubicBezTo>
                    <a:pt x="966034" y="1547258"/>
                    <a:pt x="942104" y="1553241"/>
                    <a:pt x="915903" y="1559430"/>
                  </a:cubicBezTo>
                  <a:cubicBezTo>
                    <a:pt x="917554" y="1529103"/>
                    <a:pt x="920236" y="1500015"/>
                    <a:pt x="920236" y="1470926"/>
                  </a:cubicBezTo>
                  <a:cubicBezTo>
                    <a:pt x="920236" y="1420382"/>
                    <a:pt x="919411" y="1369839"/>
                    <a:pt x="917554" y="1319502"/>
                  </a:cubicBezTo>
                  <a:cubicBezTo>
                    <a:pt x="915903" y="1278035"/>
                    <a:pt x="914666" y="1236981"/>
                    <a:pt x="930344" y="1197578"/>
                  </a:cubicBezTo>
                  <a:cubicBezTo>
                    <a:pt x="932614" y="1191595"/>
                    <a:pt x="933645" y="1187262"/>
                    <a:pt x="942929" y="1189119"/>
                  </a:cubicBezTo>
                  <a:close/>
                  <a:moveTo>
                    <a:pt x="901488" y="1180790"/>
                  </a:moveTo>
                  <a:cubicBezTo>
                    <a:pt x="907497" y="1182621"/>
                    <a:pt x="913221" y="1185715"/>
                    <a:pt x="919204" y="1187882"/>
                  </a:cubicBezTo>
                  <a:cubicBezTo>
                    <a:pt x="920442" y="1188500"/>
                    <a:pt x="921474" y="1194690"/>
                    <a:pt x="920236" y="1196752"/>
                  </a:cubicBezTo>
                  <a:cubicBezTo>
                    <a:pt x="907239" y="1219033"/>
                    <a:pt x="907239" y="1248121"/>
                    <a:pt x="906414" y="1273290"/>
                  </a:cubicBezTo>
                  <a:cubicBezTo>
                    <a:pt x="905588" y="1301966"/>
                    <a:pt x="907445" y="1330848"/>
                    <a:pt x="912603" y="1359111"/>
                  </a:cubicBezTo>
                  <a:cubicBezTo>
                    <a:pt x="915903" y="1378091"/>
                    <a:pt x="913634" y="1398102"/>
                    <a:pt x="912809" y="1417495"/>
                  </a:cubicBezTo>
                  <a:cubicBezTo>
                    <a:pt x="910746" y="1461643"/>
                    <a:pt x="907445" y="1505792"/>
                    <a:pt x="905588" y="1550146"/>
                  </a:cubicBezTo>
                  <a:cubicBezTo>
                    <a:pt x="904969" y="1561287"/>
                    <a:pt x="901669" y="1566238"/>
                    <a:pt x="890322" y="1568507"/>
                  </a:cubicBezTo>
                  <a:cubicBezTo>
                    <a:pt x="856489" y="1575315"/>
                    <a:pt x="823068" y="1585218"/>
                    <a:pt x="788822" y="1590581"/>
                  </a:cubicBezTo>
                  <a:cubicBezTo>
                    <a:pt x="787791" y="1575521"/>
                    <a:pt x="789853" y="1559430"/>
                    <a:pt x="790885" y="1544370"/>
                  </a:cubicBezTo>
                  <a:cubicBezTo>
                    <a:pt x="792535" y="1497952"/>
                    <a:pt x="796043" y="1451122"/>
                    <a:pt x="796043" y="1404498"/>
                  </a:cubicBezTo>
                  <a:cubicBezTo>
                    <a:pt x="796043" y="1338481"/>
                    <a:pt x="798312" y="1264419"/>
                    <a:pt x="841842" y="1210574"/>
                  </a:cubicBezTo>
                  <a:cubicBezTo>
                    <a:pt x="852569" y="1197371"/>
                    <a:pt x="865979" y="1187675"/>
                    <a:pt x="882070" y="1181280"/>
                  </a:cubicBezTo>
                  <a:cubicBezTo>
                    <a:pt x="889188" y="1178391"/>
                    <a:pt x="895480" y="1178959"/>
                    <a:pt x="901488" y="1180790"/>
                  </a:cubicBezTo>
                  <a:close/>
                  <a:moveTo>
                    <a:pt x="2240150" y="1100822"/>
                  </a:moveTo>
                  <a:cubicBezTo>
                    <a:pt x="2235199" y="1115057"/>
                    <a:pt x="2230454" y="1129704"/>
                    <a:pt x="2217457" y="1138988"/>
                  </a:cubicBezTo>
                  <a:cubicBezTo>
                    <a:pt x="2216425" y="1138576"/>
                    <a:pt x="2215601" y="1138369"/>
                    <a:pt x="2214569" y="1137956"/>
                  </a:cubicBezTo>
                  <a:cubicBezTo>
                    <a:pt x="2216013" y="1129292"/>
                    <a:pt x="2217251" y="1120421"/>
                    <a:pt x="2218901" y="1109487"/>
                  </a:cubicBezTo>
                  <a:cubicBezTo>
                    <a:pt x="2223233" y="1105361"/>
                    <a:pt x="2227153" y="1094221"/>
                    <a:pt x="2240150" y="1100822"/>
                  </a:cubicBezTo>
                  <a:close/>
                  <a:moveTo>
                    <a:pt x="1859731" y="1091745"/>
                  </a:moveTo>
                  <a:cubicBezTo>
                    <a:pt x="1871697" y="1091745"/>
                    <a:pt x="1883662" y="1090920"/>
                    <a:pt x="1895834" y="1092157"/>
                  </a:cubicBezTo>
                  <a:cubicBezTo>
                    <a:pt x="1900785" y="1092777"/>
                    <a:pt x="1906561" y="1096903"/>
                    <a:pt x="1909656" y="1101235"/>
                  </a:cubicBezTo>
                  <a:cubicBezTo>
                    <a:pt x="1923272" y="1119389"/>
                    <a:pt x="1935650" y="1138369"/>
                    <a:pt x="1948853" y="1156730"/>
                  </a:cubicBezTo>
                  <a:cubicBezTo>
                    <a:pt x="1957311" y="1168489"/>
                    <a:pt x="1965976" y="1180042"/>
                    <a:pt x="1975053" y="1191182"/>
                  </a:cubicBezTo>
                  <a:cubicBezTo>
                    <a:pt x="1984956" y="1203354"/>
                    <a:pt x="1984543" y="1217176"/>
                    <a:pt x="1981655" y="1231205"/>
                  </a:cubicBezTo>
                  <a:cubicBezTo>
                    <a:pt x="1981242" y="1233680"/>
                    <a:pt x="1977323" y="1237187"/>
                    <a:pt x="1975053" y="1237187"/>
                  </a:cubicBezTo>
                  <a:cubicBezTo>
                    <a:pt x="1946584" y="1237600"/>
                    <a:pt x="1918115" y="1238425"/>
                    <a:pt x="1889645" y="1237806"/>
                  </a:cubicBezTo>
                  <a:lnTo>
                    <a:pt x="1543471" y="1230998"/>
                  </a:lnTo>
                  <a:cubicBezTo>
                    <a:pt x="1536663" y="1230998"/>
                    <a:pt x="1527792" y="1233474"/>
                    <a:pt x="1523254" y="1238219"/>
                  </a:cubicBezTo>
                  <a:cubicBezTo>
                    <a:pt x="1507369" y="1254723"/>
                    <a:pt x="1489008" y="1260293"/>
                    <a:pt x="1466521" y="1258436"/>
                  </a:cubicBezTo>
                  <a:cubicBezTo>
                    <a:pt x="1443622" y="1256580"/>
                    <a:pt x="1420516" y="1257199"/>
                    <a:pt x="1397410" y="1256373"/>
                  </a:cubicBezTo>
                  <a:cubicBezTo>
                    <a:pt x="1394316" y="1256167"/>
                    <a:pt x="1388745" y="1254723"/>
                    <a:pt x="1388539" y="1253279"/>
                  </a:cubicBezTo>
                  <a:cubicBezTo>
                    <a:pt x="1386270" y="1239457"/>
                    <a:pt x="1375336" y="1240694"/>
                    <a:pt x="1365021" y="1239663"/>
                  </a:cubicBezTo>
                  <a:cubicBezTo>
                    <a:pt x="1364402" y="1235743"/>
                    <a:pt x="1366671" y="1229141"/>
                    <a:pt x="1358007" y="1232236"/>
                  </a:cubicBezTo>
                  <a:cubicBezTo>
                    <a:pt x="1360276" y="1224397"/>
                    <a:pt x="1361926" y="1218002"/>
                    <a:pt x="1363989" y="1210781"/>
                  </a:cubicBezTo>
                  <a:cubicBezTo>
                    <a:pt x="1378637" y="1231411"/>
                    <a:pt x="1396172" y="1218826"/>
                    <a:pt x="1410820" y="1212638"/>
                  </a:cubicBezTo>
                  <a:cubicBezTo>
                    <a:pt x="1432069" y="1203766"/>
                    <a:pt x="1452699" y="1192007"/>
                    <a:pt x="1471885" y="1179010"/>
                  </a:cubicBezTo>
                  <a:cubicBezTo>
                    <a:pt x="1505718" y="1156317"/>
                    <a:pt x="1541615" y="1143527"/>
                    <a:pt x="1582875" y="1144558"/>
                  </a:cubicBezTo>
                  <a:cubicBezTo>
                    <a:pt x="1629912" y="1145590"/>
                    <a:pt x="1676948" y="1143733"/>
                    <a:pt x="1723985" y="1145383"/>
                  </a:cubicBezTo>
                  <a:cubicBezTo>
                    <a:pt x="1746059" y="1146208"/>
                    <a:pt x="1768340" y="1150954"/>
                    <a:pt x="1790001" y="1155699"/>
                  </a:cubicBezTo>
                  <a:cubicBezTo>
                    <a:pt x="1810631" y="1160237"/>
                    <a:pt x="1828992" y="1170552"/>
                    <a:pt x="1844671" y="1185199"/>
                  </a:cubicBezTo>
                  <a:cubicBezTo>
                    <a:pt x="1861588" y="1200878"/>
                    <a:pt x="1882218" y="1210368"/>
                    <a:pt x="1903673" y="1218002"/>
                  </a:cubicBezTo>
                  <a:cubicBezTo>
                    <a:pt x="1911100" y="1220683"/>
                    <a:pt x="1913988" y="1218208"/>
                    <a:pt x="1919146" y="1212018"/>
                  </a:cubicBezTo>
                  <a:cubicBezTo>
                    <a:pt x="1928223" y="1200878"/>
                    <a:pt x="1921003" y="1191595"/>
                    <a:pt x="1919765" y="1181486"/>
                  </a:cubicBezTo>
                  <a:cubicBezTo>
                    <a:pt x="1917289" y="1163125"/>
                    <a:pt x="1910275" y="1147653"/>
                    <a:pt x="1897278" y="1133212"/>
                  </a:cubicBezTo>
                  <a:cubicBezTo>
                    <a:pt x="1884900" y="1119389"/>
                    <a:pt x="1876235" y="1102473"/>
                    <a:pt x="1857874" y="1094221"/>
                  </a:cubicBezTo>
                  <a:lnTo>
                    <a:pt x="1859731" y="1091745"/>
                  </a:lnTo>
                  <a:close/>
                  <a:moveTo>
                    <a:pt x="2215807" y="1062244"/>
                  </a:moveTo>
                  <a:cubicBezTo>
                    <a:pt x="2222202" y="1062657"/>
                    <a:pt x="2229217" y="1063069"/>
                    <a:pt x="2234374" y="1066370"/>
                  </a:cubicBezTo>
                  <a:cubicBezTo>
                    <a:pt x="2237675" y="1068639"/>
                    <a:pt x="2239944" y="1075860"/>
                    <a:pt x="2238913" y="1079986"/>
                  </a:cubicBezTo>
                  <a:cubicBezTo>
                    <a:pt x="2238087" y="1083287"/>
                    <a:pt x="2231898" y="1085350"/>
                    <a:pt x="2227979" y="1088032"/>
                  </a:cubicBezTo>
                  <a:lnTo>
                    <a:pt x="2227979" y="1083905"/>
                  </a:lnTo>
                  <a:cubicBezTo>
                    <a:pt x="2223440" y="1081017"/>
                    <a:pt x="2218695" y="1078129"/>
                    <a:pt x="2214569" y="1074622"/>
                  </a:cubicBezTo>
                  <a:cubicBezTo>
                    <a:pt x="2212094" y="1072353"/>
                    <a:pt x="2210649" y="1069052"/>
                    <a:pt x="2208586" y="1066370"/>
                  </a:cubicBezTo>
                  <a:cubicBezTo>
                    <a:pt x="2211062" y="1064926"/>
                    <a:pt x="2213537" y="1062038"/>
                    <a:pt x="2215807" y="1062244"/>
                  </a:cubicBezTo>
                  <a:close/>
                  <a:moveTo>
                    <a:pt x="2201985" y="1021396"/>
                  </a:moveTo>
                  <a:cubicBezTo>
                    <a:pt x="2204047" y="1023460"/>
                    <a:pt x="2207761" y="1025729"/>
                    <a:pt x="2207555" y="1027585"/>
                  </a:cubicBezTo>
                  <a:cubicBezTo>
                    <a:pt x="2207142" y="1033155"/>
                    <a:pt x="2205079" y="1038313"/>
                    <a:pt x="2203841" y="1043677"/>
                  </a:cubicBezTo>
                  <a:lnTo>
                    <a:pt x="2199303" y="1043677"/>
                  </a:lnTo>
                  <a:cubicBezTo>
                    <a:pt x="2198271" y="1038519"/>
                    <a:pt x="2196414" y="1033362"/>
                    <a:pt x="2196414" y="1027998"/>
                  </a:cubicBezTo>
                  <a:cubicBezTo>
                    <a:pt x="2196414" y="1025935"/>
                    <a:pt x="2199922" y="1023666"/>
                    <a:pt x="2201985" y="1021396"/>
                  </a:cubicBezTo>
                  <a:close/>
                  <a:moveTo>
                    <a:pt x="2201985" y="784150"/>
                  </a:moveTo>
                  <a:cubicBezTo>
                    <a:pt x="2205079" y="787657"/>
                    <a:pt x="2207761" y="791783"/>
                    <a:pt x="2211474" y="796941"/>
                  </a:cubicBezTo>
                  <a:cubicBezTo>
                    <a:pt x="2198271" y="800861"/>
                    <a:pt x="2197446" y="793847"/>
                    <a:pt x="2196208" y="788276"/>
                  </a:cubicBezTo>
                  <a:cubicBezTo>
                    <a:pt x="2196001" y="787451"/>
                    <a:pt x="2201778" y="783944"/>
                    <a:pt x="2201985" y="784150"/>
                  </a:cubicBezTo>
                  <a:close/>
                  <a:moveTo>
                    <a:pt x="2235818" y="707200"/>
                  </a:moveTo>
                  <a:cubicBezTo>
                    <a:pt x="2238087" y="708025"/>
                    <a:pt x="2241388" y="708025"/>
                    <a:pt x="2242420" y="709469"/>
                  </a:cubicBezTo>
                  <a:cubicBezTo>
                    <a:pt x="2244483" y="712770"/>
                    <a:pt x="2246545" y="716896"/>
                    <a:pt x="2246752" y="720816"/>
                  </a:cubicBezTo>
                  <a:cubicBezTo>
                    <a:pt x="2248196" y="751142"/>
                    <a:pt x="2249228" y="781262"/>
                    <a:pt x="2250465" y="811588"/>
                  </a:cubicBezTo>
                  <a:cubicBezTo>
                    <a:pt x="2249228" y="811794"/>
                    <a:pt x="2248196" y="811794"/>
                    <a:pt x="2247165" y="812001"/>
                  </a:cubicBezTo>
                  <a:cubicBezTo>
                    <a:pt x="2246339" y="808700"/>
                    <a:pt x="2245308" y="805399"/>
                    <a:pt x="2244689" y="800448"/>
                  </a:cubicBezTo>
                  <a:lnTo>
                    <a:pt x="2229629" y="799004"/>
                  </a:lnTo>
                  <a:cubicBezTo>
                    <a:pt x="2227979" y="791783"/>
                    <a:pt x="2224884" y="784769"/>
                    <a:pt x="2234168" y="779611"/>
                  </a:cubicBezTo>
                  <a:cubicBezTo>
                    <a:pt x="2236231" y="778374"/>
                    <a:pt x="2237469" y="773629"/>
                    <a:pt x="2237469" y="770534"/>
                  </a:cubicBezTo>
                  <a:cubicBezTo>
                    <a:pt x="2237881" y="754030"/>
                    <a:pt x="2237881" y="737733"/>
                    <a:pt x="2237675" y="721229"/>
                  </a:cubicBezTo>
                  <a:cubicBezTo>
                    <a:pt x="2237675" y="718753"/>
                    <a:pt x="2235612" y="716277"/>
                    <a:pt x="2235199" y="713802"/>
                  </a:cubicBezTo>
                  <a:cubicBezTo>
                    <a:pt x="2234787" y="711738"/>
                    <a:pt x="2235612" y="709469"/>
                    <a:pt x="2235818" y="707200"/>
                  </a:cubicBezTo>
                  <a:close/>
                  <a:moveTo>
                    <a:pt x="1724604" y="417966"/>
                  </a:moveTo>
                  <a:cubicBezTo>
                    <a:pt x="1735125" y="419823"/>
                    <a:pt x="1745853" y="422298"/>
                    <a:pt x="1756580" y="423536"/>
                  </a:cubicBezTo>
                  <a:cubicBezTo>
                    <a:pt x="1766070" y="424980"/>
                    <a:pt x="1776385" y="427868"/>
                    <a:pt x="1785463" y="426011"/>
                  </a:cubicBezTo>
                  <a:cubicBezTo>
                    <a:pt x="1805267" y="422298"/>
                    <a:pt x="1824041" y="422711"/>
                    <a:pt x="1843640" y="426631"/>
                  </a:cubicBezTo>
                  <a:cubicBezTo>
                    <a:pt x="1854573" y="428900"/>
                    <a:pt x="1866745" y="427868"/>
                    <a:pt x="1877885" y="425599"/>
                  </a:cubicBezTo>
                  <a:cubicBezTo>
                    <a:pt x="1894390" y="422092"/>
                    <a:pt x="1910068" y="421679"/>
                    <a:pt x="1925129" y="428900"/>
                  </a:cubicBezTo>
                  <a:cubicBezTo>
                    <a:pt x="1931111" y="431788"/>
                    <a:pt x="1936062" y="436946"/>
                    <a:pt x="1942251" y="441690"/>
                  </a:cubicBezTo>
                  <a:cubicBezTo>
                    <a:pt x="1938126" y="446229"/>
                    <a:pt x="1935650" y="448911"/>
                    <a:pt x="1932762" y="452006"/>
                  </a:cubicBezTo>
                  <a:cubicBezTo>
                    <a:pt x="1934412" y="455306"/>
                    <a:pt x="1936269" y="458401"/>
                    <a:pt x="1938951" y="463352"/>
                  </a:cubicBezTo>
                  <a:cubicBezTo>
                    <a:pt x="1864063" y="460258"/>
                    <a:pt x="1790620" y="458194"/>
                    <a:pt x="1723366" y="423536"/>
                  </a:cubicBezTo>
                  <a:lnTo>
                    <a:pt x="1724604" y="417966"/>
                  </a:lnTo>
                  <a:close/>
                  <a:moveTo>
                    <a:pt x="2004761" y="162359"/>
                  </a:moveTo>
                  <a:cubicBezTo>
                    <a:pt x="2018377" y="169992"/>
                    <a:pt x="2028898" y="175356"/>
                    <a:pt x="2038594" y="181958"/>
                  </a:cubicBezTo>
                  <a:cubicBezTo>
                    <a:pt x="2043545" y="185052"/>
                    <a:pt x="2040245" y="204650"/>
                    <a:pt x="2035706" y="210633"/>
                  </a:cubicBezTo>
                  <a:cubicBezTo>
                    <a:pt x="2029104" y="219298"/>
                    <a:pt x="2022709" y="228169"/>
                    <a:pt x="2017758" y="237659"/>
                  </a:cubicBezTo>
                  <a:cubicBezTo>
                    <a:pt x="2010744" y="251275"/>
                    <a:pt x="2005173" y="265716"/>
                    <a:pt x="1999191" y="279538"/>
                  </a:cubicBezTo>
                  <a:cubicBezTo>
                    <a:pt x="1981655" y="275618"/>
                    <a:pt x="1979592" y="271905"/>
                    <a:pt x="1985369" y="257257"/>
                  </a:cubicBezTo>
                  <a:cubicBezTo>
                    <a:pt x="1997128" y="227756"/>
                    <a:pt x="2008887" y="198462"/>
                    <a:pt x="2004761" y="162359"/>
                  </a:cubicBezTo>
                  <a:close/>
                  <a:moveTo>
                    <a:pt x="2076141" y="0"/>
                  </a:moveTo>
                  <a:cubicBezTo>
                    <a:pt x="2074078" y="6189"/>
                    <a:pt x="2073665" y="18155"/>
                    <a:pt x="2069746" y="23931"/>
                  </a:cubicBezTo>
                  <a:cubicBezTo>
                    <a:pt x="2061081" y="30532"/>
                    <a:pt x="2061906" y="21043"/>
                    <a:pt x="2054686" y="21249"/>
                  </a:cubicBezTo>
                  <a:cubicBezTo>
                    <a:pt x="2045815" y="21249"/>
                    <a:pt x="2038800" y="32595"/>
                    <a:pt x="2036531" y="40023"/>
                  </a:cubicBezTo>
                  <a:cubicBezTo>
                    <a:pt x="2033024" y="51988"/>
                    <a:pt x="2039626" y="54050"/>
                    <a:pt x="2045815" y="61891"/>
                  </a:cubicBezTo>
                  <a:cubicBezTo>
                    <a:pt x="2050353" y="67666"/>
                    <a:pt x="2050972" y="64366"/>
                    <a:pt x="2048703" y="71380"/>
                  </a:cubicBezTo>
                  <a:cubicBezTo>
                    <a:pt x="2047259" y="75918"/>
                    <a:pt x="2040864" y="81282"/>
                    <a:pt x="2037769" y="84996"/>
                  </a:cubicBezTo>
                  <a:cubicBezTo>
                    <a:pt x="2021265" y="105213"/>
                    <a:pt x="2003523" y="125431"/>
                    <a:pt x="1992177" y="149156"/>
                  </a:cubicBezTo>
                  <a:cubicBezTo>
                    <a:pt x="1986813" y="160502"/>
                    <a:pt x="1987019" y="173705"/>
                    <a:pt x="1984543" y="185877"/>
                  </a:cubicBezTo>
                  <a:cubicBezTo>
                    <a:pt x="1981036" y="201762"/>
                    <a:pt x="1976085" y="217854"/>
                    <a:pt x="1971340" y="233326"/>
                  </a:cubicBezTo>
                  <a:cubicBezTo>
                    <a:pt x="1963501" y="258083"/>
                    <a:pt x="1967833" y="280157"/>
                    <a:pt x="1987844" y="298105"/>
                  </a:cubicBezTo>
                  <a:cubicBezTo>
                    <a:pt x="1990113" y="300168"/>
                    <a:pt x="1991970" y="303675"/>
                    <a:pt x="1992177" y="306770"/>
                  </a:cubicBezTo>
                  <a:cubicBezTo>
                    <a:pt x="1992795" y="317497"/>
                    <a:pt x="1992383" y="328018"/>
                    <a:pt x="1992383" y="338746"/>
                  </a:cubicBezTo>
                  <a:cubicBezTo>
                    <a:pt x="1992383" y="337509"/>
                    <a:pt x="1674060" y="324305"/>
                    <a:pt x="1645178" y="323480"/>
                  </a:cubicBezTo>
                  <a:lnTo>
                    <a:pt x="1415359" y="317910"/>
                  </a:lnTo>
                  <a:cubicBezTo>
                    <a:pt x="1408757" y="317910"/>
                    <a:pt x="1401330" y="316053"/>
                    <a:pt x="1396172" y="312340"/>
                  </a:cubicBezTo>
                  <a:cubicBezTo>
                    <a:pt x="1381938" y="302231"/>
                    <a:pt x="1365846" y="306357"/>
                    <a:pt x="1350580" y="304913"/>
                  </a:cubicBezTo>
                  <a:cubicBezTo>
                    <a:pt x="1338614" y="318322"/>
                    <a:pt x="1321491" y="309451"/>
                    <a:pt x="1307875" y="315435"/>
                  </a:cubicBezTo>
                  <a:lnTo>
                    <a:pt x="1266615" y="334001"/>
                  </a:lnTo>
                  <a:cubicBezTo>
                    <a:pt x="1259601" y="325337"/>
                    <a:pt x="1240002" y="327812"/>
                    <a:pt x="1231338" y="334414"/>
                  </a:cubicBezTo>
                  <a:cubicBezTo>
                    <a:pt x="1216897" y="345554"/>
                    <a:pt x="1219991" y="360201"/>
                    <a:pt x="1219166" y="374437"/>
                  </a:cubicBezTo>
                  <a:cubicBezTo>
                    <a:pt x="1218547" y="384545"/>
                    <a:pt x="1218134" y="395067"/>
                    <a:pt x="1215659" y="404763"/>
                  </a:cubicBezTo>
                  <a:cubicBezTo>
                    <a:pt x="1209882" y="427043"/>
                    <a:pt x="1215453" y="444785"/>
                    <a:pt x="1235464" y="458814"/>
                  </a:cubicBezTo>
                  <a:cubicBezTo>
                    <a:pt x="1222467" y="473048"/>
                    <a:pt x="1210502" y="487076"/>
                    <a:pt x="1197505" y="500074"/>
                  </a:cubicBezTo>
                  <a:cubicBezTo>
                    <a:pt x="1194203" y="503375"/>
                    <a:pt x="1187602" y="503787"/>
                    <a:pt x="1182238" y="504200"/>
                  </a:cubicBezTo>
                  <a:cubicBezTo>
                    <a:pt x="1143041" y="506469"/>
                    <a:pt x="1106732" y="506263"/>
                    <a:pt x="1081770" y="541953"/>
                  </a:cubicBezTo>
                  <a:cubicBezTo>
                    <a:pt x="1075787" y="550411"/>
                    <a:pt x="1073930" y="561758"/>
                    <a:pt x="1071661" y="571660"/>
                  </a:cubicBezTo>
                  <a:cubicBezTo>
                    <a:pt x="1070217" y="577643"/>
                    <a:pt x="1069185" y="580738"/>
                    <a:pt x="1061965" y="578674"/>
                  </a:cubicBezTo>
                  <a:cubicBezTo>
                    <a:pt x="1063203" y="558663"/>
                    <a:pt x="1065884" y="538446"/>
                    <a:pt x="1066710" y="518641"/>
                  </a:cubicBezTo>
                  <a:cubicBezTo>
                    <a:pt x="1067329" y="502136"/>
                    <a:pt x="1056807" y="488727"/>
                    <a:pt x="1049587" y="474905"/>
                  </a:cubicBezTo>
                  <a:cubicBezTo>
                    <a:pt x="1033289" y="443754"/>
                    <a:pt x="982745" y="452418"/>
                    <a:pt x="953863" y="455513"/>
                  </a:cubicBezTo>
                  <a:cubicBezTo>
                    <a:pt x="928282" y="458194"/>
                    <a:pt x="915491" y="472017"/>
                    <a:pt x="914047" y="497392"/>
                  </a:cubicBezTo>
                  <a:cubicBezTo>
                    <a:pt x="914047" y="645722"/>
                    <a:pt x="908270" y="794465"/>
                    <a:pt x="906414" y="942796"/>
                  </a:cubicBezTo>
                  <a:cubicBezTo>
                    <a:pt x="906207" y="960125"/>
                    <a:pt x="905382" y="977248"/>
                    <a:pt x="905795" y="994371"/>
                  </a:cubicBezTo>
                  <a:cubicBezTo>
                    <a:pt x="907032" y="1039345"/>
                    <a:pt x="963972" y="1068021"/>
                    <a:pt x="1003994" y="1060387"/>
                  </a:cubicBezTo>
                  <a:cubicBezTo>
                    <a:pt x="1005645" y="1060181"/>
                    <a:pt x="1007501" y="1060181"/>
                    <a:pt x="1008945" y="1061007"/>
                  </a:cubicBezTo>
                  <a:cubicBezTo>
                    <a:pt x="1028131" y="1071940"/>
                    <a:pt x="1053094" y="1074416"/>
                    <a:pt x="1074755" y="1074828"/>
                  </a:cubicBezTo>
                  <a:cubicBezTo>
                    <a:pt x="1075374" y="1074828"/>
                    <a:pt x="1075993" y="1075447"/>
                    <a:pt x="1078675" y="1076891"/>
                  </a:cubicBezTo>
                  <a:cubicBezTo>
                    <a:pt x="1075581" y="1090713"/>
                    <a:pt x="1072486" y="1105361"/>
                    <a:pt x="1068773" y="1119802"/>
                  </a:cubicBezTo>
                  <a:cubicBezTo>
                    <a:pt x="1068360" y="1121452"/>
                    <a:pt x="1063821" y="1122690"/>
                    <a:pt x="1061346" y="1122690"/>
                  </a:cubicBezTo>
                  <a:cubicBezTo>
                    <a:pt x="1050205" y="1122484"/>
                    <a:pt x="1040509" y="1120421"/>
                    <a:pt x="1029576" y="1122071"/>
                  </a:cubicBezTo>
                  <a:cubicBezTo>
                    <a:pt x="987490" y="1128054"/>
                    <a:pt x="945817" y="1137132"/>
                    <a:pt x="903525" y="1142083"/>
                  </a:cubicBezTo>
                  <a:cubicBezTo>
                    <a:pt x="891147" y="1143527"/>
                    <a:pt x="879594" y="1145796"/>
                    <a:pt x="873612" y="1158587"/>
                  </a:cubicBezTo>
                  <a:cubicBezTo>
                    <a:pt x="872580" y="1160856"/>
                    <a:pt x="869898" y="1162919"/>
                    <a:pt x="867629" y="1163951"/>
                  </a:cubicBezTo>
                  <a:cubicBezTo>
                    <a:pt x="776031" y="1202529"/>
                    <a:pt x="778507" y="1335799"/>
                    <a:pt x="776237" y="1418320"/>
                  </a:cubicBezTo>
                  <a:cubicBezTo>
                    <a:pt x="774793" y="1473609"/>
                    <a:pt x="771699" y="1529103"/>
                    <a:pt x="769636" y="1584598"/>
                  </a:cubicBezTo>
                  <a:cubicBezTo>
                    <a:pt x="769430" y="1592438"/>
                    <a:pt x="767160" y="1595945"/>
                    <a:pt x="759115" y="1597802"/>
                  </a:cubicBezTo>
                  <a:lnTo>
                    <a:pt x="597168" y="1638237"/>
                  </a:lnTo>
                  <a:cubicBezTo>
                    <a:pt x="586853" y="1640919"/>
                    <a:pt x="576126" y="1641950"/>
                    <a:pt x="565604" y="1643600"/>
                  </a:cubicBezTo>
                  <a:cubicBezTo>
                    <a:pt x="556527" y="1644838"/>
                    <a:pt x="547862" y="1645251"/>
                    <a:pt x="541260" y="1636586"/>
                  </a:cubicBezTo>
                  <a:cubicBezTo>
                    <a:pt x="539816" y="1634730"/>
                    <a:pt x="534453" y="1634524"/>
                    <a:pt x="531152" y="1635142"/>
                  </a:cubicBezTo>
                  <a:cubicBezTo>
                    <a:pt x="502854" y="1640128"/>
                    <a:pt x="126625" y="1713325"/>
                    <a:pt x="38100" y="1761750"/>
                  </a:cubicBezTo>
                  <a:lnTo>
                    <a:pt x="0" y="1925693"/>
                  </a:lnTo>
                  <a:cubicBezTo>
                    <a:pt x="20837" y="1921361"/>
                    <a:pt x="342261" y="1808277"/>
                    <a:pt x="433984" y="1779347"/>
                  </a:cubicBezTo>
                  <a:cubicBezTo>
                    <a:pt x="525707" y="1750417"/>
                    <a:pt x="511347" y="1760573"/>
                    <a:pt x="550338" y="1752115"/>
                  </a:cubicBezTo>
                  <a:cubicBezTo>
                    <a:pt x="562097" y="1749433"/>
                    <a:pt x="568698" y="1743450"/>
                    <a:pt x="571381" y="1732517"/>
                  </a:cubicBezTo>
                  <a:cubicBezTo>
                    <a:pt x="573031" y="1725502"/>
                    <a:pt x="577363" y="1723439"/>
                    <a:pt x="583552" y="1721995"/>
                  </a:cubicBezTo>
                  <a:lnTo>
                    <a:pt x="746737" y="1681973"/>
                  </a:lnTo>
                  <a:lnTo>
                    <a:pt x="757893" y="1680765"/>
                  </a:lnTo>
                  <a:lnTo>
                    <a:pt x="811764" y="1667514"/>
                  </a:lnTo>
                  <a:lnTo>
                    <a:pt x="817704" y="1665056"/>
                  </a:lnTo>
                  <a:lnTo>
                    <a:pt x="899606" y="1644632"/>
                  </a:lnTo>
                  <a:cubicBezTo>
                    <a:pt x="901462" y="1644219"/>
                    <a:pt x="903525" y="1644219"/>
                    <a:pt x="906001" y="1644013"/>
                  </a:cubicBezTo>
                  <a:lnTo>
                    <a:pt x="906001" y="1644332"/>
                  </a:lnTo>
                  <a:lnTo>
                    <a:pt x="992949" y="1622943"/>
                  </a:lnTo>
                  <a:lnTo>
                    <a:pt x="993252" y="1624175"/>
                  </a:lnTo>
                  <a:lnTo>
                    <a:pt x="1021736" y="1617607"/>
                  </a:lnTo>
                  <a:cubicBezTo>
                    <a:pt x="1036384" y="1614306"/>
                    <a:pt x="1056601" y="1626890"/>
                    <a:pt x="1071454" y="1629160"/>
                  </a:cubicBezTo>
                  <a:cubicBezTo>
                    <a:pt x="1081563" y="1630810"/>
                    <a:pt x="1094766" y="1628540"/>
                    <a:pt x="1104050" y="1632048"/>
                  </a:cubicBezTo>
                  <a:cubicBezTo>
                    <a:pt x="1114984" y="1635968"/>
                    <a:pt x="1132932" y="1660105"/>
                    <a:pt x="1144692" y="1644219"/>
                  </a:cubicBezTo>
                  <a:cubicBezTo>
                    <a:pt x="1150467" y="1636380"/>
                    <a:pt x="1147992" y="1620908"/>
                    <a:pt x="1147992" y="1611624"/>
                  </a:cubicBezTo>
                  <a:cubicBezTo>
                    <a:pt x="1147992" y="1600277"/>
                    <a:pt x="1128806" y="1587280"/>
                    <a:pt x="1151912" y="1581917"/>
                  </a:cubicBezTo>
                  <a:cubicBezTo>
                    <a:pt x="1270535" y="1553859"/>
                    <a:pt x="1395347" y="1535911"/>
                    <a:pt x="1506750" y="1484336"/>
                  </a:cubicBezTo>
                  <a:cubicBezTo>
                    <a:pt x="1508400" y="1483511"/>
                    <a:pt x="1510463" y="1483304"/>
                    <a:pt x="1512114" y="1482686"/>
                  </a:cubicBezTo>
                  <a:cubicBezTo>
                    <a:pt x="1512939" y="1483511"/>
                    <a:pt x="1513764" y="1483717"/>
                    <a:pt x="1513970" y="1484336"/>
                  </a:cubicBezTo>
                  <a:cubicBezTo>
                    <a:pt x="1522841" y="1500840"/>
                    <a:pt x="1522841" y="1500428"/>
                    <a:pt x="1539758" y="1494033"/>
                  </a:cubicBezTo>
                  <a:cubicBezTo>
                    <a:pt x="1543059" y="1492794"/>
                    <a:pt x="1548423" y="1493413"/>
                    <a:pt x="1551311" y="1495270"/>
                  </a:cubicBezTo>
                  <a:cubicBezTo>
                    <a:pt x="1571322" y="1508680"/>
                    <a:pt x="1592571" y="1499190"/>
                    <a:pt x="1594428" y="1475259"/>
                  </a:cubicBezTo>
                  <a:cubicBezTo>
                    <a:pt x="1659000" y="1467523"/>
                    <a:pt x="1871284" y="1459098"/>
                    <a:pt x="1938744" y="1448852"/>
                  </a:cubicBezTo>
                  <a:cubicBezTo>
                    <a:pt x="1954217" y="1433380"/>
                    <a:pt x="1981448" y="1427191"/>
                    <a:pt x="1999191" y="1413781"/>
                  </a:cubicBezTo>
                  <a:cubicBezTo>
                    <a:pt x="2024153" y="1394801"/>
                    <a:pt x="2023328" y="1375203"/>
                    <a:pt x="2024153" y="1345908"/>
                  </a:cubicBezTo>
                  <a:cubicBezTo>
                    <a:pt x="2024153" y="1343433"/>
                    <a:pt x="2024153" y="1340957"/>
                    <a:pt x="2025391" y="1338687"/>
                  </a:cubicBezTo>
                  <a:cubicBezTo>
                    <a:pt x="2031374" y="1327341"/>
                    <a:pt x="2090169" y="1335799"/>
                    <a:pt x="2102341" y="1336006"/>
                  </a:cubicBezTo>
                  <a:lnTo>
                    <a:pt x="2188987" y="1337862"/>
                  </a:lnTo>
                  <a:cubicBezTo>
                    <a:pt x="2218282" y="1338687"/>
                    <a:pt x="2206111" y="1281336"/>
                    <a:pt x="2204666" y="1264007"/>
                  </a:cubicBezTo>
                  <a:cubicBezTo>
                    <a:pt x="2203429" y="1251628"/>
                    <a:pt x="2202397" y="1247090"/>
                    <a:pt x="2190226" y="1243789"/>
                  </a:cubicBezTo>
                  <a:cubicBezTo>
                    <a:pt x="2188162" y="1243376"/>
                    <a:pt x="2168358" y="1241107"/>
                    <a:pt x="2168151" y="1239457"/>
                  </a:cubicBezTo>
                  <a:cubicBezTo>
                    <a:pt x="2167532" y="1230792"/>
                    <a:pt x="2167739" y="1223778"/>
                    <a:pt x="2178260" y="1219033"/>
                  </a:cubicBezTo>
                  <a:cubicBezTo>
                    <a:pt x="2203429" y="1207893"/>
                    <a:pt x="2192907" y="1174884"/>
                    <a:pt x="2216219" y="1161887"/>
                  </a:cubicBezTo>
                  <a:cubicBezTo>
                    <a:pt x="2239325" y="1149097"/>
                    <a:pt x="2260367" y="1115470"/>
                    <a:pt x="2267795" y="1090920"/>
                  </a:cubicBezTo>
                  <a:cubicBezTo>
                    <a:pt x="2271921" y="1077510"/>
                    <a:pt x="2271508" y="1066989"/>
                    <a:pt x="2260574" y="1057706"/>
                  </a:cubicBezTo>
                  <a:cubicBezTo>
                    <a:pt x="2253147" y="1051516"/>
                    <a:pt x="2239325" y="1047597"/>
                    <a:pt x="2235405" y="1038107"/>
                  </a:cubicBezTo>
                  <a:cubicBezTo>
                    <a:pt x="2231073" y="1027585"/>
                    <a:pt x="2240976" y="1008812"/>
                    <a:pt x="2245101" y="998497"/>
                  </a:cubicBezTo>
                  <a:cubicBezTo>
                    <a:pt x="2248609" y="990039"/>
                    <a:pt x="2269032" y="1019952"/>
                    <a:pt x="2269858" y="1020778"/>
                  </a:cubicBezTo>
                  <a:cubicBezTo>
                    <a:pt x="2280998" y="1029855"/>
                    <a:pt x="2289043" y="1016239"/>
                    <a:pt x="2299771" y="1016445"/>
                  </a:cubicBezTo>
                  <a:cubicBezTo>
                    <a:pt x="2309467" y="1016445"/>
                    <a:pt x="2314213" y="1024491"/>
                    <a:pt x="2322052" y="1012732"/>
                  </a:cubicBezTo>
                  <a:cubicBezTo>
                    <a:pt x="2330717" y="1025935"/>
                    <a:pt x="2341857" y="1039139"/>
                    <a:pt x="2347221" y="1054199"/>
                  </a:cubicBezTo>
                  <a:cubicBezTo>
                    <a:pt x="2351553" y="1066782"/>
                    <a:pt x="2352378" y="1081842"/>
                    <a:pt x="2362693" y="1091333"/>
                  </a:cubicBezTo>
                  <a:cubicBezTo>
                    <a:pt x="2394670" y="1120627"/>
                    <a:pt x="2436755" y="1133831"/>
                    <a:pt x="2479047" y="1140020"/>
                  </a:cubicBezTo>
                  <a:cubicBezTo>
                    <a:pt x="2523608" y="1146415"/>
                    <a:pt x="2572914" y="1151366"/>
                    <a:pt x="2617475" y="1145383"/>
                  </a:cubicBezTo>
                  <a:cubicBezTo>
                    <a:pt x="2635836" y="1142907"/>
                    <a:pt x="2652753" y="1141670"/>
                    <a:pt x="2665956" y="1157555"/>
                  </a:cubicBezTo>
                  <a:cubicBezTo>
                    <a:pt x="2680810" y="1175503"/>
                    <a:pt x="2712993" y="1160856"/>
                    <a:pt x="2729909" y="1155079"/>
                  </a:cubicBezTo>
                  <a:cubicBezTo>
                    <a:pt x="2764774" y="1143320"/>
                    <a:pt x="2789324" y="1096903"/>
                    <a:pt x="2828727" y="1098141"/>
                  </a:cubicBezTo>
                  <a:cubicBezTo>
                    <a:pt x="2864417" y="1099378"/>
                    <a:pt x="2900314" y="1101648"/>
                    <a:pt x="2936004" y="1098141"/>
                  </a:cubicBezTo>
                  <a:cubicBezTo>
                    <a:pt x="2958697" y="1095871"/>
                    <a:pt x="2964680" y="1078335"/>
                    <a:pt x="2965711" y="1058324"/>
                  </a:cubicBezTo>
                  <a:cubicBezTo>
                    <a:pt x="2967361" y="1026760"/>
                    <a:pt x="2967155" y="995196"/>
                    <a:pt x="2967981" y="963632"/>
                  </a:cubicBezTo>
                  <a:cubicBezTo>
                    <a:pt x="2969425" y="899885"/>
                    <a:pt x="2970869" y="835932"/>
                    <a:pt x="2970869" y="771979"/>
                  </a:cubicBezTo>
                  <a:cubicBezTo>
                    <a:pt x="2970869" y="753412"/>
                    <a:pt x="2966330" y="750523"/>
                    <a:pt x="2948383" y="749698"/>
                  </a:cubicBezTo>
                  <a:cubicBezTo>
                    <a:pt x="2921563" y="748254"/>
                    <a:pt x="2894950" y="747841"/>
                    <a:pt x="2868131" y="747016"/>
                  </a:cubicBezTo>
                  <a:cubicBezTo>
                    <a:pt x="2848533" y="746397"/>
                    <a:pt x="2828727" y="744128"/>
                    <a:pt x="2810573" y="753618"/>
                  </a:cubicBezTo>
                  <a:cubicBezTo>
                    <a:pt x="2795100" y="761457"/>
                    <a:pt x="2773232" y="775073"/>
                    <a:pt x="2755078" y="769090"/>
                  </a:cubicBezTo>
                  <a:cubicBezTo>
                    <a:pt x="2721038" y="757950"/>
                    <a:pt x="2686173" y="762695"/>
                    <a:pt x="2651721" y="762695"/>
                  </a:cubicBezTo>
                  <a:cubicBezTo>
                    <a:pt x="2632948" y="762488"/>
                    <a:pt x="2629440" y="788689"/>
                    <a:pt x="2610049" y="788276"/>
                  </a:cubicBezTo>
                  <a:cubicBezTo>
                    <a:pt x="2609017" y="788276"/>
                    <a:pt x="2607779" y="788689"/>
                    <a:pt x="2607160" y="789308"/>
                  </a:cubicBezTo>
                  <a:cubicBezTo>
                    <a:pt x="2581785" y="812826"/>
                    <a:pt x="2532891" y="795703"/>
                    <a:pt x="2506691" y="781881"/>
                  </a:cubicBezTo>
                  <a:cubicBezTo>
                    <a:pt x="2489981" y="773010"/>
                    <a:pt x="2481729" y="774454"/>
                    <a:pt x="2471001" y="789514"/>
                  </a:cubicBezTo>
                  <a:cubicBezTo>
                    <a:pt x="2469145" y="792196"/>
                    <a:pt x="2463574" y="793847"/>
                    <a:pt x="2459861" y="793434"/>
                  </a:cubicBezTo>
                  <a:lnTo>
                    <a:pt x="2392401" y="784769"/>
                  </a:lnTo>
                  <a:cubicBezTo>
                    <a:pt x="2375896" y="782706"/>
                    <a:pt x="2360630" y="784563"/>
                    <a:pt x="2350934" y="800655"/>
                  </a:cubicBezTo>
                  <a:cubicBezTo>
                    <a:pt x="2349903" y="802305"/>
                    <a:pt x="2347427" y="804368"/>
                    <a:pt x="2346189" y="804162"/>
                  </a:cubicBezTo>
                  <a:cubicBezTo>
                    <a:pt x="2335874" y="801479"/>
                    <a:pt x="2266351" y="830568"/>
                    <a:pt x="2266557" y="803749"/>
                  </a:cubicBezTo>
                  <a:cubicBezTo>
                    <a:pt x="2266763" y="768059"/>
                    <a:pt x="2266351" y="732162"/>
                    <a:pt x="2258923" y="697091"/>
                  </a:cubicBezTo>
                  <a:cubicBezTo>
                    <a:pt x="2262224" y="696678"/>
                    <a:pt x="2265732" y="695854"/>
                    <a:pt x="2269239" y="696266"/>
                  </a:cubicBezTo>
                  <a:cubicBezTo>
                    <a:pt x="2308230" y="701011"/>
                    <a:pt x="2345158" y="709676"/>
                    <a:pt x="2384148" y="699979"/>
                  </a:cubicBezTo>
                  <a:cubicBezTo>
                    <a:pt x="2398383" y="696266"/>
                    <a:pt x="2413443" y="698948"/>
                    <a:pt x="2426853" y="704518"/>
                  </a:cubicBezTo>
                  <a:cubicBezTo>
                    <a:pt x="2462337" y="719578"/>
                    <a:pt x="2497201" y="710914"/>
                    <a:pt x="2531654" y="697504"/>
                  </a:cubicBezTo>
                  <a:cubicBezTo>
                    <a:pt x="2549602" y="690490"/>
                    <a:pt x="2567757" y="683269"/>
                    <a:pt x="2586736" y="681000"/>
                  </a:cubicBezTo>
                  <a:cubicBezTo>
                    <a:pt x="2597877" y="679762"/>
                    <a:pt x="2612524" y="682650"/>
                    <a:pt x="2615206" y="668622"/>
                  </a:cubicBezTo>
                  <a:cubicBezTo>
                    <a:pt x="2618301" y="651705"/>
                    <a:pt x="2611905" y="643453"/>
                    <a:pt x="2635217" y="649229"/>
                  </a:cubicBezTo>
                  <a:cubicBezTo>
                    <a:pt x="2651927" y="653355"/>
                    <a:pt x="2675652" y="663671"/>
                    <a:pt x="2688443" y="646135"/>
                  </a:cubicBezTo>
                  <a:cubicBezTo>
                    <a:pt x="2699170" y="631694"/>
                    <a:pt x="2706391" y="651292"/>
                    <a:pt x="2712580" y="659751"/>
                  </a:cubicBezTo>
                  <a:cubicBezTo>
                    <a:pt x="2721451" y="672335"/>
                    <a:pt x="2731973" y="683682"/>
                    <a:pt x="2743731" y="693584"/>
                  </a:cubicBezTo>
                  <a:cubicBezTo>
                    <a:pt x="2754253" y="702662"/>
                    <a:pt x="2770344" y="720816"/>
                    <a:pt x="2785611" y="717515"/>
                  </a:cubicBezTo>
                  <a:cubicBezTo>
                    <a:pt x="2801083" y="714214"/>
                    <a:pt x="2845438" y="714833"/>
                    <a:pt x="2855753" y="729068"/>
                  </a:cubicBezTo>
                  <a:cubicBezTo>
                    <a:pt x="2856372" y="729687"/>
                    <a:pt x="2857610" y="729893"/>
                    <a:pt x="2858641" y="729893"/>
                  </a:cubicBezTo>
                  <a:cubicBezTo>
                    <a:pt x="2887111" y="729893"/>
                    <a:pt x="2892062" y="684919"/>
                    <a:pt x="2898663" y="664908"/>
                  </a:cubicBezTo>
                  <a:cubicBezTo>
                    <a:pt x="2902171" y="654593"/>
                    <a:pt x="2902996" y="637676"/>
                    <a:pt x="2916611" y="637264"/>
                  </a:cubicBezTo>
                  <a:cubicBezTo>
                    <a:pt x="2946319" y="636439"/>
                    <a:pt x="3006971" y="639946"/>
                    <a:pt x="3010066" y="597035"/>
                  </a:cubicBezTo>
                  <a:cubicBezTo>
                    <a:pt x="3012129" y="569803"/>
                    <a:pt x="3011923" y="539890"/>
                    <a:pt x="3008622" y="512864"/>
                  </a:cubicBezTo>
                  <a:cubicBezTo>
                    <a:pt x="3003877" y="474905"/>
                    <a:pt x="2959729" y="479444"/>
                    <a:pt x="2932291" y="477587"/>
                  </a:cubicBezTo>
                  <a:lnTo>
                    <a:pt x="2807066" y="468716"/>
                  </a:lnTo>
                  <a:cubicBezTo>
                    <a:pt x="2795307" y="467891"/>
                    <a:pt x="2781072" y="469129"/>
                    <a:pt x="2769725" y="465828"/>
                  </a:cubicBezTo>
                  <a:cubicBezTo>
                    <a:pt x="2745176" y="459020"/>
                    <a:pt x="2720625" y="448498"/>
                    <a:pt x="2695663" y="441071"/>
                  </a:cubicBezTo>
                  <a:cubicBezTo>
                    <a:pt x="2679572" y="436326"/>
                    <a:pt x="2661417" y="434057"/>
                    <a:pt x="2649039" y="421679"/>
                  </a:cubicBezTo>
                  <a:cubicBezTo>
                    <a:pt x="2610049" y="382482"/>
                    <a:pt x="2562186" y="362471"/>
                    <a:pt x="2507517" y="357313"/>
                  </a:cubicBezTo>
                  <a:cubicBezTo>
                    <a:pt x="2405604" y="347411"/>
                    <a:pt x="2304929" y="353600"/>
                    <a:pt x="2205492" y="377944"/>
                  </a:cubicBezTo>
                  <a:cubicBezTo>
                    <a:pt x="2202191" y="378768"/>
                    <a:pt x="2196621" y="376912"/>
                    <a:pt x="2194764" y="374437"/>
                  </a:cubicBezTo>
                  <a:cubicBezTo>
                    <a:pt x="2181561" y="357313"/>
                    <a:pt x="2159693" y="336064"/>
                    <a:pt x="2156392" y="313990"/>
                  </a:cubicBezTo>
                  <a:cubicBezTo>
                    <a:pt x="2154329" y="298930"/>
                    <a:pt x="2156186" y="290265"/>
                    <a:pt x="2144633" y="277888"/>
                  </a:cubicBezTo>
                  <a:cubicBezTo>
                    <a:pt x="2131223" y="263240"/>
                    <a:pt x="2118020" y="248180"/>
                    <a:pt x="2104817" y="233326"/>
                  </a:cubicBezTo>
                  <a:cubicBezTo>
                    <a:pt x="2103992" y="232501"/>
                    <a:pt x="2103579" y="231469"/>
                    <a:pt x="2102547" y="229819"/>
                  </a:cubicBezTo>
                  <a:cubicBezTo>
                    <a:pt x="2105229" y="226931"/>
                    <a:pt x="2107911" y="224043"/>
                    <a:pt x="2110181" y="221773"/>
                  </a:cubicBezTo>
                  <a:cubicBezTo>
                    <a:pt x="2113069" y="218679"/>
                    <a:pt x="2173927" y="249212"/>
                    <a:pt x="2180942" y="252306"/>
                  </a:cubicBezTo>
                  <a:cubicBezTo>
                    <a:pt x="2204666" y="262828"/>
                    <a:pt x="2227773" y="276031"/>
                    <a:pt x="2253147" y="281807"/>
                  </a:cubicBezTo>
                  <a:cubicBezTo>
                    <a:pt x="2262018" y="283664"/>
                    <a:pt x="2264701" y="279125"/>
                    <a:pt x="2261193" y="270873"/>
                  </a:cubicBezTo>
                  <a:cubicBezTo>
                    <a:pt x="2257686" y="262828"/>
                    <a:pt x="2266969" y="242197"/>
                    <a:pt x="2278316" y="237865"/>
                  </a:cubicBezTo>
                  <a:cubicBezTo>
                    <a:pt x="2301215" y="228994"/>
                    <a:pt x="2306786" y="189178"/>
                    <a:pt x="2312356" y="168548"/>
                  </a:cubicBezTo>
                  <a:cubicBezTo>
                    <a:pt x="2314006" y="162152"/>
                    <a:pt x="2315863" y="157820"/>
                    <a:pt x="2322877" y="159058"/>
                  </a:cubicBezTo>
                  <a:cubicBezTo>
                    <a:pt x="2329273" y="160296"/>
                    <a:pt x="2316275" y="134921"/>
                    <a:pt x="2316275" y="133889"/>
                  </a:cubicBezTo>
                  <a:cubicBezTo>
                    <a:pt x="2316482" y="122337"/>
                    <a:pt x="2332779" y="114703"/>
                    <a:pt x="2327210" y="100675"/>
                  </a:cubicBezTo>
                  <a:cubicBezTo>
                    <a:pt x="2323909" y="92217"/>
                    <a:pt x="2310499" y="89741"/>
                    <a:pt x="2302453" y="86440"/>
                  </a:cubicBezTo>
                  <a:lnTo>
                    <a:pt x="2265938" y="71586"/>
                  </a:lnTo>
                  <a:lnTo>
                    <a:pt x="2147934" y="24756"/>
                  </a:lnTo>
                  <a:cubicBezTo>
                    <a:pt x="2126066" y="16298"/>
                    <a:pt x="2099865" y="1650"/>
                    <a:pt x="2076141" y="0"/>
                  </a:cubicBezTo>
                  <a:close/>
                </a:path>
              </a:pathLst>
            </a:custGeom>
            <a:solidFill>
              <a:schemeClr val="tx1">
                <a:lumMod val="75000"/>
                <a:lumOff val="25000"/>
              </a:schemeClr>
            </a:solidFill>
            <a:ln w="3609" cap="flat">
              <a:noFill/>
              <a:prstDash val="solid"/>
              <a:miter/>
            </a:ln>
          </p:spPr>
          <p:txBody>
            <a:bodyPr wrap="square" rtlCol="0" anchor="ctr">
              <a:noAutofit/>
            </a:bodyPr>
            <a:lstStyle/>
            <a:p>
              <a:endParaRPr lang="en-US" dirty="0"/>
            </a:p>
          </p:txBody>
        </p:sp>
      </p:gr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74</a:t>
            </a:fld>
            <a:endParaRPr lang="zh-TW" altLang="en-US"/>
          </a:p>
        </p:txBody>
      </p:sp>
      <p:grpSp>
        <p:nvGrpSpPr>
          <p:cNvPr id="14" name="群組 13">
            <a:extLst>
              <a:ext uri="{FF2B5EF4-FFF2-40B4-BE49-F238E27FC236}">
                <a16:creationId xmlns:a16="http://schemas.microsoft.com/office/drawing/2014/main" id="{8BDAF139-998E-48FB-AF49-74395A693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604986B8-1C14-46D1-979D-629D703D4A71}"/>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F00DD00C-FDB8-4230-8D98-87906B7D3131}"/>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D1295D7C-BD58-41BF-9AA5-09256936E4E5}"/>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08B3D964-81CC-429E-92FF-9CD7D9769DD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B233BA8D-39F4-4E45-AAAA-5A81AEF67414}"/>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091C46B6-68A9-45C8-B820-CB94625606A7}"/>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E5EF099D-4FC0-48A9-83E5-955F8B1F7E57}"/>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648587AF-7F39-4D7C-952E-BA46769C88A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AACF37B3-9EB7-48AB-952D-F5B61A9334C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機器學習</a:t>
                </a:r>
              </a:p>
            </p:txBody>
          </p:sp>
        </p:grpSp>
        <p:sp>
          <p:nvSpPr>
            <p:cNvPr id="16" name="標題 1">
              <a:extLst>
                <a:ext uri="{FF2B5EF4-FFF2-40B4-BE49-F238E27FC236}">
                  <a16:creationId xmlns:a16="http://schemas.microsoft.com/office/drawing/2014/main" id="{603CE1B5-0FD4-4B2F-A800-89F13044313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7" name="圖片 6">
            <a:extLst>
              <a:ext uri="{FF2B5EF4-FFF2-40B4-BE49-F238E27FC236}">
                <a16:creationId xmlns:a16="http://schemas.microsoft.com/office/drawing/2014/main" id="{F0D5AFDE-E779-8257-5EA6-51C28067E6E4}"/>
              </a:ext>
            </a:extLst>
          </p:cNvPr>
          <p:cNvPicPr>
            <a:picLocks noChangeAspect="1"/>
          </p:cNvPicPr>
          <p:nvPr/>
        </p:nvPicPr>
        <p:blipFill>
          <a:blip r:embed="rId3"/>
          <a:stretch>
            <a:fillRect/>
          </a:stretch>
        </p:blipFill>
        <p:spPr>
          <a:xfrm>
            <a:off x="4026893" y="1533603"/>
            <a:ext cx="7811500" cy="4695211"/>
          </a:xfrm>
          <a:prstGeom prst="rect">
            <a:avLst/>
          </a:prstGeom>
        </p:spPr>
      </p:pic>
      <p:sp>
        <p:nvSpPr>
          <p:cNvPr id="22" name="語音泡泡: 圓角矩形 21">
            <a:extLst>
              <a:ext uri="{FF2B5EF4-FFF2-40B4-BE49-F238E27FC236}">
                <a16:creationId xmlns:a16="http://schemas.microsoft.com/office/drawing/2014/main" id="{D695BBE4-F164-BBB5-E134-28F1DB50E3B7}"/>
              </a:ext>
            </a:extLst>
          </p:cNvPr>
          <p:cNvSpPr/>
          <p:nvPr/>
        </p:nvSpPr>
        <p:spPr>
          <a:xfrm>
            <a:off x="784233" y="2265582"/>
            <a:ext cx="3353869" cy="2175732"/>
          </a:xfrm>
          <a:prstGeom prst="wedgeRoundRectCallout">
            <a:avLst>
              <a:gd name="adj1" fmla="val 61832"/>
              <a:gd name="adj2" fmla="val 31413"/>
              <a:gd name="adj3" fmla="val 16667"/>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ln w="0"/>
                <a:solidFill>
                  <a:schemeClr val="tx1"/>
                </a:solidFill>
                <a:latin typeface="Yu Mincho" panose="02020400000000000000" pitchFamily="18" charset="-128"/>
                <a:ea typeface="Yu Mincho" panose="02020400000000000000" pitchFamily="18" charset="-128"/>
              </a:rPr>
              <a:t>調整超參數後最佳模型為</a:t>
            </a:r>
            <a:r>
              <a:rPr lang="en-US" altLang="zh-TW" sz="2800" b="1" dirty="0" err="1">
                <a:ln w="0"/>
                <a:solidFill>
                  <a:srgbClr val="FF0000"/>
                </a:solidFill>
                <a:latin typeface="Yu Mincho" panose="02020400000000000000" pitchFamily="18" charset="-128"/>
                <a:ea typeface="Yu Mincho" panose="02020400000000000000" pitchFamily="18" charset="-128"/>
              </a:rPr>
              <a:t>XGBoost</a:t>
            </a:r>
            <a:endParaRPr lang="en-US" altLang="zh-TW" sz="2800" b="1" dirty="0">
              <a:ln w="0"/>
              <a:solidFill>
                <a:srgbClr val="FF0000"/>
              </a:solidFill>
              <a:latin typeface="Yu Mincho" panose="02020400000000000000" pitchFamily="18" charset="-128"/>
              <a:ea typeface="Yu Mincho" panose="02020400000000000000" pitchFamily="18" charset="-128"/>
            </a:endParaRPr>
          </a:p>
          <a:p>
            <a:pPr algn="ctr"/>
            <a:r>
              <a:rPr lang="en-US" altLang="zh-TW" sz="2400" dirty="0">
                <a:ln w="0"/>
                <a:solidFill>
                  <a:schemeClr val="tx1"/>
                </a:solidFill>
                <a:latin typeface="Yu Mincho" panose="02020400000000000000" pitchFamily="18" charset="-128"/>
                <a:ea typeface="Yu Mincho" panose="02020400000000000000" pitchFamily="18" charset="-128"/>
              </a:rPr>
              <a:t>Test</a:t>
            </a:r>
            <a:r>
              <a:rPr lang="zh-TW" altLang="en-US" sz="2400" dirty="0">
                <a:ln w="0"/>
                <a:solidFill>
                  <a:schemeClr val="tx1"/>
                </a:solidFill>
                <a:latin typeface="Yu Mincho" panose="02020400000000000000" pitchFamily="18" charset="-128"/>
                <a:ea typeface="Yu Mincho" panose="02020400000000000000" pitchFamily="18" charset="-128"/>
              </a:rPr>
              <a:t>資料集</a:t>
            </a:r>
            <a:endParaRPr lang="en-US" altLang="zh-TW" sz="2400" dirty="0">
              <a:ln w="0"/>
              <a:solidFill>
                <a:schemeClr val="tx1"/>
              </a:solidFill>
              <a:latin typeface="Yu Mincho" panose="02020400000000000000" pitchFamily="18" charset="-128"/>
              <a:ea typeface="Yu Mincho" panose="02020400000000000000" pitchFamily="18" charset="-128"/>
            </a:endParaRPr>
          </a:p>
          <a:p>
            <a:pPr algn="ctr"/>
            <a:r>
              <a:rPr lang="en-US" altLang="zh-TW" sz="2800" b="1" cap="none" spc="0" dirty="0">
                <a:ln w="0"/>
                <a:solidFill>
                  <a:srgbClr val="FF0000"/>
                </a:solidFill>
                <a:latin typeface="Yu Mincho" panose="02020400000000000000" pitchFamily="18" charset="-128"/>
                <a:ea typeface="Yu Mincho" panose="02020400000000000000" pitchFamily="18" charset="-128"/>
              </a:rPr>
              <a:t>R</a:t>
            </a:r>
            <a:r>
              <a:rPr lang="en-US" altLang="zh-TW" sz="2800" b="1" cap="none" spc="0" baseline="30000" dirty="0">
                <a:ln w="0"/>
                <a:solidFill>
                  <a:srgbClr val="FF0000"/>
                </a:solidFill>
                <a:latin typeface="Yu Mincho" panose="02020400000000000000" pitchFamily="18" charset="-128"/>
                <a:ea typeface="Yu Mincho" panose="02020400000000000000" pitchFamily="18" charset="-128"/>
              </a:rPr>
              <a:t>2</a:t>
            </a:r>
            <a:r>
              <a:rPr lang="en-US" altLang="zh-TW" sz="2800" b="0" cap="none" spc="0" baseline="30000" dirty="0">
                <a:ln w="0"/>
                <a:solidFill>
                  <a:schemeClr val="tx1"/>
                </a:solidFill>
                <a:latin typeface="Yu Mincho" panose="02020400000000000000" pitchFamily="18" charset="-128"/>
                <a:ea typeface="Yu Mincho" panose="02020400000000000000" pitchFamily="18" charset="-128"/>
              </a:rPr>
              <a:t> </a:t>
            </a:r>
            <a:r>
              <a:rPr lang="en-US" altLang="zh-TW" sz="2800" b="1" dirty="0">
                <a:ln w="0"/>
                <a:solidFill>
                  <a:srgbClr val="FF0000"/>
                </a:solidFill>
                <a:latin typeface="Yu Mincho" panose="02020400000000000000" pitchFamily="18" charset="-128"/>
                <a:ea typeface="Yu Mincho" panose="02020400000000000000" pitchFamily="18" charset="-128"/>
              </a:rPr>
              <a:t>score</a:t>
            </a:r>
            <a:r>
              <a:rPr lang="zh-TW" altLang="en-US" sz="2800" b="1" dirty="0">
                <a:ln w="0"/>
                <a:solidFill>
                  <a:srgbClr val="FF0000"/>
                </a:solidFill>
                <a:latin typeface="Yu Mincho" panose="02020400000000000000" pitchFamily="18" charset="-128"/>
                <a:ea typeface="Yu Mincho" panose="02020400000000000000" pitchFamily="18" charset="-128"/>
              </a:rPr>
              <a:t>為</a:t>
            </a:r>
            <a:r>
              <a:rPr lang="en-US" altLang="zh-TW" sz="2800" b="1" dirty="0">
                <a:ln w="0"/>
                <a:solidFill>
                  <a:srgbClr val="FF0000"/>
                </a:solidFill>
                <a:latin typeface="Yu Mincho" panose="02020400000000000000" pitchFamily="18" charset="-128"/>
                <a:ea typeface="Yu Mincho" panose="02020400000000000000" pitchFamily="18" charset="-128"/>
              </a:rPr>
              <a:t>0.7</a:t>
            </a:r>
            <a:endParaRPr lang="zh-TW" altLang="en-US" sz="2400" b="1" dirty="0">
              <a:ln w="0"/>
              <a:solidFill>
                <a:srgbClr val="FF0000"/>
              </a:solidFill>
              <a:latin typeface="Yu Mincho" panose="02020400000000000000" pitchFamily="18" charset="-128"/>
              <a:ea typeface="Yu Mincho" panose="02020400000000000000" pitchFamily="18" charset="-128"/>
            </a:endParaRPr>
          </a:p>
        </p:txBody>
      </p:sp>
      <p:pic>
        <p:nvPicPr>
          <p:cNvPr id="8" name="圖片 7">
            <a:extLst>
              <a:ext uri="{FF2B5EF4-FFF2-40B4-BE49-F238E27FC236}">
                <a16:creationId xmlns:a16="http://schemas.microsoft.com/office/drawing/2014/main" id="{BB4F83AC-2AF7-294D-110C-92B37C950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rot="951657">
            <a:off x="4889433" y="4745494"/>
            <a:ext cx="1020884" cy="1020884"/>
          </a:xfrm>
          <a:prstGeom prst="rect">
            <a:avLst/>
          </a:prstGeom>
          <a:ln w="28575">
            <a:noFill/>
          </a:ln>
        </p:spPr>
      </p:pic>
    </p:spTree>
    <p:extLst>
      <p:ext uri="{BB962C8B-B14F-4D97-AF65-F5344CB8AC3E}">
        <p14:creationId xmlns:p14="http://schemas.microsoft.com/office/powerpoint/2010/main" val="194463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32">
            <a:extLst>
              <a:ext uri="{FF2B5EF4-FFF2-40B4-BE49-F238E27FC236}">
                <a16:creationId xmlns:a16="http://schemas.microsoft.com/office/drawing/2014/main" id="{745D3D99-D4E2-5CA2-1EB5-1638F2F95E1E}"/>
              </a:ext>
            </a:extLst>
          </p:cNvPr>
          <p:cNvSpPr/>
          <p:nvPr/>
        </p:nvSpPr>
        <p:spPr>
          <a:xfrm rot="5400000">
            <a:off x="3543441" y="-1408405"/>
            <a:ext cx="2656936" cy="9743818"/>
          </a:xfrm>
          <a:prstGeom prst="trapezoid">
            <a:avLst>
              <a:gd name="adj" fmla="val 3704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75</a:t>
            </a:fld>
            <a:endParaRPr lang="zh-TW" altLang="en-US"/>
          </a:p>
        </p:txBody>
      </p:sp>
      <p:grpSp>
        <p:nvGrpSpPr>
          <p:cNvPr id="19" name="Graphic 1">
            <a:extLst>
              <a:ext uri="{FF2B5EF4-FFF2-40B4-BE49-F238E27FC236}">
                <a16:creationId xmlns:a16="http://schemas.microsoft.com/office/drawing/2014/main" id="{2E352FAC-C8D5-1BEF-FCC3-8070A8A52A79}"/>
              </a:ext>
            </a:extLst>
          </p:cNvPr>
          <p:cNvGrpSpPr/>
          <p:nvPr/>
        </p:nvGrpSpPr>
        <p:grpSpPr>
          <a:xfrm flipH="1">
            <a:off x="9726091" y="2293450"/>
            <a:ext cx="2406728" cy="4658700"/>
            <a:chOff x="-1201" y="1662023"/>
            <a:chExt cx="1558166" cy="3016140"/>
          </a:xfrm>
        </p:grpSpPr>
        <p:sp>
          <p:nvSpPr>
            <p:cNvPr id="20" name="Freeform: Shape 42">
              <a:extLst>
                <a:ext uri="{FF2B5EF4-FFF2-40B4-BE49-F238E27FC236}">
                  <a16:creationId xmlns:a16="http://schemas.microsoft.com/office/drawing/2014/main" id="{8C4AF3FD-63E2-3AF2-7BA9-92734A2F0CD4}"/>
                </a:ext>
              </a:extLst>
            </p:cNvPr>
            <p:cNvSpPr/>
            <p:nvPr/>
          </p:nvSpPr>
          <p:spPr>
            <a:xfrm>
              <a:off x="-1201" y="1662023"/>
              <a:ext cx="1302502" cy="1333597"/>
            </a:xfrm>
            <a:custGeom>
              <a:avLst/>
              <a:gdLst>
                <a:gd name="connsiteX0" fmla="*/ 1010562 w 1302502"/>
                <a:gd name="connsiteY0" fmla="*/ 0 h 1333596"/>
                <a:gd name="connsiteX1" fmla="*/ 1067568 w 1302502"/>
                <a:gd name="connsiteY1" fmla="*/ 11747 h 1333596"/>
                <a:gd name="connsiteX2" fmla="*/ 1301121 w 1302502"/>
                <a:gd name="connsiteY2" fmla="*/ 280539 h 1333596"/>
                <a:gd name="connsiteX3" fmla="*/ 1198164 w 1302502"/>
                <a:gd name="connsiteY3" fmla="*/ 560042 h 1333596"/>
                <a:gd name="connsiteX4" fmla="*/ 1188490 w 1302502"/>
                <a:gd name="connsiteY4" fmla="*/ 569370 h 1333596"/>
                <a:gd name="connsiteX5" fmla="*/ 1257934 w 1302502"/>
                <a:gd name="connsiteY5" fmla="*/ 569370 h 1333596"/>
                <a:gd name="connsiteX6" fmla="*/ 1257934 w 1302502"/>
                <a:gd name="connsiteY6" fmla="*/ 1121465 h 1333596"/>
                <a:gd name="connsiteX7" fmla="*/ 449484 w 1302502"/>
                <a:gd name="connsiteY7" fmla="*/ 1121465 h 1333596"/>
                <a:gd name="connsiteX8" fmla="*/ 438083 w 1302502"/>
                <a:gd name="connsiteY8" fmla="*/ 1190218 h 1333596"/>
                <a:gd name="connsiteX9" fmla="*/ 408025 w 1302502"/>
                <a:gd name="connsiteY9" fmla="*/ 1222694 h 1333596"/>
                <a:gd name="connsiteX10" fmla="*/ 222496 w 1302502"/>
                <a:gd name="connsiteY10" fmla="*/ 1263117 h 1333596"/>
                <a:gd name="connsiteX11" fmla="*/ 206949 w 1302502"/>
                <a:gd name="connsiteY11" fmla="*/ 1272099 h 1333596"/>
                <a:gd name="connsiteX12" fmla="*/ 134742 w 1302502"/>
                <a:gd name="connsiteY12" fmla="*/ 1311831 h 1333596"/>
                <a:gd name="connsiteX13" fmla="*/ 20729 w 1302502"/>
                <a:gd name="connsiteY13" fmla="*/ 1332906 h 1333596"/>
                <a:gd name="connsiteX14" fmla="*/ 11747 w 1302502"/>
                <a:gd name="connsiteY14" fmla="*/ 1333597 h 1333596"/>
                <a:gd name="connsiteX15" fmla="*/ 4837 w 1302502"/>
                <a:gd name="connsiteY15" fmla="*/ 1280737 h 1333596"/>
                <a:gd name="connsiteX16" fmla="*/ 0 w 1302502"/>
                <a:gd name="connsiteY16" fmla="*/ 1253097 h 1333596"/>
                <a:gd name="connsiteX17" fmla="*/ 0 w 1302502"/>
                <a:gd name="connsiteY17" fmla="*/ 1243769 h 1333596"/>
                <a:gd name="connsiteX18" fmla="*/ 3109 w 1302502"/>
                <a:gd name="connsiteY18" fmla="*/ 1242387 h 1333596"/>
                <a:gd name="connsiteX19" fmla="*/ 144761 w 1302502"/>
                <a:gd name="connsiteY19" fmla="*/ 1215093 h 1333596"/>
                <a:gd name="connsiteX20" fmla="*/ 181383 w 1302502"/>
                <a:gd name="connsiteY20" fmla="*/ 1220967 h 1333596"/>
                <a:gd name="connsiteX21" fmla="*/ 232861 w 1302502"/>
                <a:gd name="connsiteY21" fmla="*/ 1229949 h 1333596"/>
                <a:gd name="connsiteX22" fmla="*/ 409753 w 1302502"/>
                <a:gd name="connsiteY22" fmla="*/ 1195746 h 1333596"/>
                <a:gd name="connsiteX23" fmla="*/ 419772 w 1302502"/>
                <a:gd name="connsiteY23" fmla="*/ 1121120 h 1333596"/>
                <a:gd name="connsiteX24" fmla="*/ 334090 w 1302502"/>
                <a:gd name="connsiteY24" fmla="*/ 1121120 h 1333596"/>
                <a:gd name="connsiteX25" fmla="*/ 334090 w 1302502"/>
                <a:gd name="connsiteY25" fmla="*/ 789102 h 1333596"/>
                <a:gd name="connsiteX26" fmla="*/ 288140 w 1302502"/>
                <a:gd name="connsiteY26" fmla="*/ 789448 h 1333596"/>
                <a:gd name="connsiteX27" fmla="*/ 279503 w 1302502"/>
                <a:gd name="connsiteY27" fmla="*/ 795321 h 1333596"/>
                <a:gd name="connsiteX28" fmla="*/ 241844 w 1302502"/>
                <a:gd name="connsiteY28" fmla="*/ 819160 h 1333596"/>
                <a:gd name="connsiteX29" fmla="*/ 171364 w 1302502"/>
                <a:gd name="connsiteY29" fmla="*/ 672326 h 1333596"/>
                <a:gd name="connsiteX30" fmla="*/ 223533 w 1302502"/>
                <a:gd name="connsiteY30" fmla="*/ 676472 h 1333596"/>
                <a:gd name="connsiteX31" fmla="*/ 271902 w 1302502"/>
                <a:gd name="connsiteY31" fmla="*/ 694092 h 1333596"/>
                <a:gd name="connsiteX32" fmla="*/ 333745 w 1302502"/>
                <a:gd name="connsiteY32" fmla="*/ 699620 h 1333596"/>
                <a:gd name="connsiteX33" fmla="*/ 333745 w 1302502"/>
                <a:gd name="connsiteY33" fmla="*/ 669562 h 1333596"/>
                <a:gd name="connsiteX34" fmla="*/ 321307 w 1302502"/>
                <a:gd name="connsiteY34" fmla="*/ 665762 h 1333596"/>
                <a:gd name="connsiteX35" fmla="*/ 137160 w 1302502"/>
                <a:gd name="connsiteY35" fmla="*/ 360002 h 1333596"/>
                <a:gd name="connsiteX36" fmla="*/ 388678 w 1302502"/>
                <a:gd name="connsiteY36" fmla="*/ 145797 h 1333596"/>
                <a:gd name="connsiteX37" fmla="*/ 621539 w 1302502"/>
                <a:gd name="connsiteY37" fmla="*/ 267410 h 1333596"/>
                <a:gd name="connsiteX38" fmla="*/ 637432 w 1302502"/>
                <a:gd name="connsiteY38" fmla="*/ 274320 h 1333596"/>
                <a:gd name="connsiteX39" fmla="*/ 673363 w 1302502"/>
                <a:gd name="connsiteY39" fmla="*/ 241844 h 1333596"/>
                <a:gd name="connsiteX40" fmla="*/ 911752 w 1302502"/>
                <a:gd name="connsiteY40" fmla="*/ 8983 h 1333596"/>
                <a:gd name="connsiteX41" fmla="*/ 956320 w 1302502"/>
                <a:gd name="connsiteY41" fmla="*/ 345 h 1333596"/>
                <a:gd name="connsiteX42" fmla="*/ 1010562 w 1302502"/>
                <a:gd name="connsiteY42" fmla="*/ 0 h 1333596"/>
                <a:gd name="connsiteX43" fmla="*/ 1140813 w 1302502"/>
                <a:gd name="connsiteY43" fmla="*/ 314052 h 1333596"/>
                <a:gd name="connsiteX44" fmla="*/ 978777 w 1302502"/>
                <a:gd name="connsiteY44" fmla="*/ 151325 h 1333596"/>
                <a:gd name="connsiteX45" fmla="*/ 816742 w 1302502"/>
                <a:gd name="connsiteY45" fmla="*/ 314052 h 1333596"/>
                <a:gd name="connsiteX46" fmla="*/ 978777 w 1302502"/>
                <a:gd name="connsiteY46" fmla="*/ 476433 h 1333596"/>
                <a:gd name="connsiteX47" fmla="*/ 1140813 w 1302502"/>
                <a:gd name="connsiteY47" fmla="*/ 314052 h 1333596"/>
                <a:gd name="connsiteX48" fmla="*/ 398697 w 1302502"/>
                <a:gd name="connsiteY48" fmla="*/ 267410 h 1333596"/>
                <a:gd name="connsiteX49" fmla="*/ 268101 w 1302502"/>
                <a:gd name="connsiteY49" fmla="*/ 399388 h 1333596"/>
                <a:gd name="connsiteX50" fmla="*/ 400079 w 1302502"/>
                <a:gd name="connsiteY50" fmla="*/ 529984 h 1333596"/>
                <a:gd name="connsiteX51" fmla="*/ 529984 w 1302502"/>
                <a:gd name="connsiteY51" fmla="*/ 397315 h 1333596"/>
                <a:gd name="connsiteX52" fmla="*/ 398697 w 1302502"/>
                <a:gd name="connsiteY52" fmla="*/ 267410 h 1333596"/>
                <a:gd name="connsiteX53" fmla="*/ 778047 w 1302502"/>
                <a:gd name="connsiteY53" fmla="*/ 569024 h 1333596"/>
                <a:gd name="connsiteX54" fmla="*/ 767682 w 1302502"/>
                <a:gd name="connsiteY54" fmla="*/ 559351 h 1333596"/>
                <a:gd name="connsiteX55" fmla="*/ 714131 w 1302502"/>
                <a:gd name="connsiteY55" fmla="*/ 495780 h 1333596"/>
                <a:gd name="connsiteX56" fmla="*/ 685455 w 1302502"/>
                <a:gd name="connsiteY56" fmla="*/ 484034 h 1333596"/>
                <a:gd name="connsiteX57" fmla="*/ 680964 w 1302502"/>
                <a:gd name="connsiteY57" fmla="*/ 485070 h 1333596"/>
                <a:gd name="connsiteX58" fmla="*/ 642959 w 1302502"/>
                <a:gd name="connsiteY58" fmla="*/ 515128 h 1333596"/>
                <a:gd name="connsiteX59" fmla="*/ 641577 w 1302502"/>
                <a:gd name="connsiteY59" fmla="*/ 518237 h 1333596"/>
                <a:gd name="connsiteX60" fmla="*/ 614629 w 1302502"/>
                <a:gd name="connsiteY60" fmla="*/ 569024 h 1333596"/>
                <a:gd name="connsiteX61" fmla="*/ 778047 w 1302502"/>
                <a:gd name="connsiteY61" fmla="*/ 569024 h 1333596"/>
                <a:gd name="connsiteX62" fmla="*/ 1137703 w 1302502"/>
                <a:gd name="connsiteY62" fmla="*/ 1038893 h 1333596"/>
                <a:gd name="connsiteX63" fmla="*/ 1166379 w 1302502"/>
                <a:gd name="connsiteY63" fmla="*/ 1068260 h 1333596"/>
                <a:gd name="connsiteX64" fmla="*/ 1195055 w 1302502"/>
                <a:gd name="connsiteY64" fmla="*/ 1038893 h 1333596"/>
                <a:gd name="connsiteX65" fmla="*/ 1166724 w 1302502"/>
                <a:gd name="connsiteY65" fmla="*/ 1010562 h 1333596"/>
                <a:gd name="connsiteX66" fmla="*/ 1137703 w 1302502"/>
                <a:gd name="connsiteY66" fmla="*/ 1038893 h 133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302502" h="1333596">
                  <a:moveTo>
                    <a:pt x="1010562" y="0"/>
                  </a:moveTo>
                  <a:cubicBezTo>
                    <a:pt x="1029564" y="3800"/>
                    <a:pt x="1049257" y="6219"/>
                    <a:pt x="1067568" y="11747"/>
                  </a:cubicBezTo>
                  <a:cubicBezTo>
                    <a:pt x="1200928" y="52860"/>
                    <a:pt x="1281427" y="142688"/>
                    <a:pt x="1301121" y="280539"/>
                  </a:cubicBezTo>
                  <a:cubicBezTo>
                    <a:pt x="1317013" y="390060"/>
                    <a:pt x="1279009" y="484034"/>
                    <a:pt x="1198164" y="560042"/>
                  </a:cubicBezTo>
                  <a:cubicBezTo>
                    <a:pt x="1195400" y="562460"/>
                    <a:pt x="1192636" y="565224"/>
                    <a:pt x="1188490" y="569370"/>
                  </a:cubicBezTo>
                  <a:cubicBezTo>
                    <a:pt x="1213020" y="569370"/>
                    <a:pt x="1235132" y="569370"/>
                    <a:pt x="1257934" y="569370"/>
                  </a:cubicBezTo>
                  <a:cubicBezTo>
                    <a:pt x="1257934" y="753862"/>
                    <a:pt x="1257934" y="936973"/>
                    <a:pt x="1257934" y="1121465"/>
                  </a:cubicBezTo>
                  <a:cubicBezTo>
                    <a:pt x="988451" y="1121465"/>
                    <a:pt x="719313" y="1121465"/>
                    <a:pt x="449484" y="1121465"/>
                  </a:cubicBezTo>
                  <a:cubicBezTo>
                    <a:pt x="445684" y="1144959"/>
                    <a:pt x="441538" y="1167761"/>
                    <a:pt x="438083" y="1190218"/>
                  </a:cubicBezTo>
                  <a:cubicBezTo>
                    <a:pt x="434283" y="1217166"/>
                    <a:pt x="434628" y="1217166"/>
                    <a:pt x="408025" y="1222694"/>
                  </a:cubicBezTo>
                  <a:cubicBezTo>
                    <a:pt x="346182" y="1236168"/>
                    <a:pt x="284339" y="1249297"/>
                    <a:pt x="222496" y="1263117"/>
                  </a:cubicBezTo>
                  <a:cubicBezTo>
                    <a:pt x="216969" y="1264499"/>
                    <a:pt x="210404" y="1267608"/>
                    <a:pt x="206949" y="1272099"/>
                  </a:cubicBezTo>
                  <a:cubicBezTo>
                    <a:pt x="188293" y="1295593"/>
                    <a:pt x="164799" y="1308031"/>
                    <a:pt x="134742" y="1311831"/>
                  </a:cubicBezTo>
                  <a:cubicBezTo>
                    <a:pt x="96392" y="1316668"/>
                    <a:pt x="58734" y="1325996"/>
                    <a:pt x="20729" y="1332906"/>
                  </a:cubicBezTo>
                  <a:cubicBezTo>
                    <a:pt x="18311" y="1333251"/>
                    <a:pt x="15893" y="1333251"/>
                    <a:pt x="11747" y="1333597"/>
                  </a:cubicBezTo>
                  <a:cubicBezTo>
                    <a:pt x="9328" y="1315977"/>
                    <a:pt x="7255" y="1298357"/>
                    <a:pt x="4837" y="1280737"/>
                  </a:cubicBezTo>
                  <a:cubicBezTo>
                    <a:pt x="3455" y="1271408"/>
                    <a:pt x="1727" y="1262426"/>
                    <a:pt x="0" y="1253097"/>
                  </a:cubicBezTo>
                  <a:cubicBezTo>
                    <a:pt x="0" y="1249988"/>
                    <a:pt x="0" y="1246879"/>
                    <a:pt x="0" y="1243769"/>
                  </a:cubicBezTo>
                  <a:cubicBezTo>
                    <a:pt x="1036" y="1243424"/>
                    <a:pt x="2073" y="1242387"/>
                    <a:pt x="3109" y="1242387"/>
                  </a:cubicBezTo>
                  <a:cubicBezTo>
                    <a:pt x="50442" y="1233404"/>
                    <a:pt x="97774" y="1225113"/>
                    <a:pt x="144761" y="1215093"/>
                  </a:cubicBezTo>
                  <a:cubicBezTo>
                    <a:pt x="158581" y="1212329"/>
                    <a:pt x="169982" y="1213366"/>
                    <a:pt x="181383" y="1220967"/>
                  </a:cubicBezTo>
                  <a:cubicBezTo>
                    <a:pt x="197276" y="1232022"/>
                    <a:pt x="213514" y="1234095"/>
                    <a:pt x="232861" y="1229949"/>
                  </a:cubicBezTo>
                  <a:cubicBezTo>
                    <a:pt x="291249" y="1217512"/>
                    <a:pt x="349983" y="1207147"/>
                    <a:pt x="409753" y="1195746"/>
                  </a:cubicBezTo>
                  <a:cubicBezTo>
                    <a:pt x="413208" y="1171216"/>
                    <a:pt x="416317" y="1147032"/>
                    <a:pt x="419772" y="1121120"/>
                  </a:cubicBezTo>
                  <a:cubicBezTo>
                    <a:pt x="390405" y="1121120"/>
                    <a:pt x="362766" y="1121120"/>
                    <a:pt x="334090" y="1121120"/>
                  </a:cubicBezTo>
                  <a:cubicBezTo>
                    <a:pt x="334090" y="1009871"/>
                    <a:pt x="334090" y="899660"/>
                    <a:pt x="334090" y="789102"/>
                  </a:cubicBezTo>
                  <a:cubicBezTo>
                    <a:pt x="317852" y="789102"/>
                    <a:pt x="302996" y="788757"/>
                    <a:pt x="288140" y="789448"/>
                  </a:cubicBezTo>
                  <a:cubicBezTo>
                    <a:pt x="285030" y="789448"/>
                    <a:pt x="280539" y="792557"/>
                    <a:pt x="279503" y="795321"/>
                  </a:cubicBezTo>
                  <a:cubicBezTo>
                    <a:pt x="272938" y="812250"/>
                    <a:pt x="259464" y="817778"/>
                    <a:pt x="241844" y="819160"/>
                  </a:cubicBezTo>
                  <a:cubicBezTo>
                    <a:pt x="219042" y="771482"/>
                    <a:pt x="195894" y="723114"/>
                    <a:pt x="171364" y="672326"/>
                  </a:cubicBezTo>
                  <a:cubicBezTo>
                    <a:pt x="190366" y="673708"/>
                    <a:pt x="207640" y="673017"/>
                    <a:pt x="223533" y="676472"/>
                  </a:cubicBezTo>
                  <a:cubicBezTo>
                    <a:pt x="240116" y="680273"/>
                    <a:pt x="256355" y="686837"/>
                    <a:pt x="271902" y="694092"/>
                  </a:cubicBezTo>
                  <a:cubicBezTo>
                    <a:pt x="292286" y="703766"/>
                    <a:pt x="313015" y="697202"/>
                    <a:pt x="333745" y="699620"/>
                  </a:cubicBezTo>
                  <a:cubicBezTo>
                    <a:pt x="333745" y="688564"/>
                    <a:pt x="333745" y="679236"/>
                    <a:pt x="333745" y="669562"/>
                  </a:cubicBezTo>
                  <a:cubicBezTo>
                    <a:pt x="329599" y="668180"/>
                    <a:pt x="325453" y="666798"/>
                    <a:pt x="321307" y="665762"/>
                  </a:cubicBezTo>
                  <a:cubicBezTo>
                    <a:pt x="191748" y="626376"/>
                    <a:pt x="110557" y="497162"/>
                    <a:pt x="137160" y="360002"/>
                  </a:cubicBezTo>
                  <a:cubicBezTo>
                    <a:pt x="160999" y="236316"/>
                    <a:pt x="267410" y="148216"/>
                    <a:pt x="388678" y="145797"/>
                  </a:cubicBezTo>
                  <a:cubicBezTo>
                    <a:pt x="488525" y="143724"/>
                    <a:pt x="565569" y="185183"/>
                    <a:pt x="621539" y="267410"/>
                  </a:cubicBezTo>
                  <a:cubicBezTo>
                    <a:pt x="626030" y="273975"/>
                    <a:pt x="629485" y="274666"/>
                    <a:pt x="637432" y="274320"/>
                  </a:cubicBezTo>
                  <a:cubicBezTo>
                    <a:pt x="659198" y="273284"/>
                    <a:pt x="667144" y="263955"/>
                    <a:pt x="673363" y="241844"/>
                  </a:cubicBezTo>
                  <a:cubicBezTo>
                    <a:pt x="707566" y="118849"/>
                    <a:pt x="787375" y="40768"/>
                    <a:pt x="911752" y="8983"/>
                  </a:cubicBezTo>
                  <a:cubicBezTo>
                    <a:pt x="926262" y="5182"/>
                    <a:pt x="941464" y="3109"/>
                    <a:pt x="956320" y="345"/>
                  </a:cubicBezTo>
                  <a:cubicBezTo>
                    <a:pt x="974286" y="0"/>
                    <a:pt x="992597" y="0"/>
                    <a:pt x="1010562" y="0"/>
                  </a:cubicBezTo>
                  <a:close/>
                  <a:moveTo>
                    <a:pt x="1140813" y="314052"/>
                  </a:moveTo>
                  <a:cubicBezTo>
                    <a:pt x="1141158" y="224569"/>
                    <a:pt x="1068259" y="151325"/>
                    <a:pt x="978777" y="151325"/>
                  </a:cubicBezTo>
                  <a:cubicBezTo>
                    <a:pt x="889640" y="151325"/>
                    <a:pt x="816742" y="224224"/>
                    <a:pt x="816742" y="314052"/>
                  </a:cubicBezTo>
                  <a:cubicBezTo>
                    <a:pt x="816742" y="403879"/>
                    <a:pt x="888604" y="476087"/>
                    <a:pt x="978777" y="476433"/>
                  </a:cubicBezTo>
                  <a:cubicBezTo>
                    <a:pt x="1068605" y="476087"/>
                    <a:pt x="1140813" y="404225"/>
                    <a:pt x="1140813" y="314052"/>
                  </a:cubicBezTo>
                  <a:close/>
                  <a:moveTo>
                    <a:pt x="398697" y="267410"/>
                  </a:moveTo>
                  <a:cubicBezTo>
                    <a:pt x="325453" y="267756"/>
                    <a:pt x="267410" y="326489"/>
                    <a:pt x="268101" y="399388"/>
                  </a:cubicBezTo>
                  <a:cubicBezTo>
                    <a:pt x="268792" y="472632"/>
                    <a:pt x="327180" y="530329"/>
                    <a:pt x="400079" y="529984"/>
                  </a:cubicBezTo>
                  <a:cubicBezTo>
                    <a:pt x="472978" y="529638"/>
                    <a:pt x="530329" y="470905"/>
                    <a:pt x="529984" y="397315"/>
                  </a:cubicBezTo>
                  <a:cubicBezTo>
                    <a:pt x="529638" y="325453"/>
                    <a:pt x="470905" y="267065"/>
                    <a:pt x="398697" y="267410"/>
                  </a:cubicBezTo>
                  <a:close/>
                  <a:moveTo>
                    <a:pt x="778047" y="569024"/>
                  </a:moveTo>
                  <a:cubicBezTo>
                    <a:pt x="773555" y="564878"/>
                    <a:pt x="770446" y="562460"/>
                    <a:pt x="767682" y="559351"/>
                  </a:cubicBezTo>
                  <a:cubicBezTo>
                    <a:pt x="749716" y="538276"/>
                    <a:pt x="731060" y="517546"/>
                    <a:pt x="714131" y="495780"/>
                  </a:cubicBezTo>
                  <a:cubicBezTo>
                    <a:pt x="702729" y="480924"/>
                    <a:pt x="703766" y="480233"/>
                    <a:pt x="685455" y="484034"/>
                  </a:cubicBezTo>
                  <a:cubicBezTo>
                    <a:pt x="684073" y="484379"/>
                    <a:pt x="682345" y="485070"/>
                    <a:pt x="680964" y="485070"/>
                  </a:cubicBezTo>
                  <a:cubicBezTo>
                    <a:pt x="659889" y="484724"/>
                    <a:pt x="646414" y="493362"/>
                    <a:pt x="642959" y="515128"/>
                  </a:cubicBezTo>
                  <a:cubicBezTo>
                    <a:pt x="642614" y="516164"/>
                    <a:pt x="641923" y="517201"/>
                    <a:pt x="641577" y="518237"/>
                  </a:cubicBezTo>
                  <a:cubicBezTo>
                    <a:pt x="632595" y="535166"/>
                    <a:pt x="623957" y="551750"/>
                    <a:pt x="614629" y="569024"/>
                  </a:cubicBezTo>
                  <a:cubicBezTo>
                    <a:pt x="668871" y="569024"/>
                    <a:pt x="722422" y="569024"/>
                    <a:pt x="778047" y="569024"/>
                  </a:cubicBezTo>
                  <a:close/>
                  <a:moveTo>
                    <a:pt x="1137703" y="1038893"/>
                  </a:moveTo>
                  <a:cubicBezTo>
                    <a:pt x="1137703" y="1055476"/>
                    <a:pt x="1150141" y="1068260"/>
                    <a:pt x="1166379" y="1068260"/>
                  </a:cubicBezTo>
                  <a:cubicBezTo>
                    <a:pt x="1182272" y="1068260"/>
                    <a:pt x="1195055" y="1055131"/>
                    <a:pt x="1195055" y="1038893"/>
                  </a:cubicBezTo>
                  <a:cubicBezTo>
                    <a:pt x="1194709" y="1023000"/>
                    <a:pt x="1182617" y="1010562"/>
                    <a:pt x="1166724" y="1010562"/>
                  </a:cubicBezTo>
                  <a:cubicBezTo>
                    <a:pt x="1150486" y="1010217"/>
                    <a:pt x="1137703" y="1022655"/>
                    <a:pt x="1137703" y="1038893"/>
                  </a:cubicBezTo>
                  <a:close/>
                </a:path>
              </a:pathLst>
            </a:custGeom>
            <a:solidFill>
              <a:srgbClr val="000000"/>
            </a:solidFill>
            <a:ln w="3443" cap="flat">
              <a:noFill/>
              <a:prstDash val="solid"/>
              <a:miter/>
            </a:ln>
          </p:spPr>
          <p:txBody>
            <a:bodyPr rtlCol="0" anchor="ctr"/>
            <a:lstStyle/>
            <a:p>
              <a:endParaRPr lang="en-US" dirty="0"/>
            </a:p>
          </p:txBody>
        </p:sp>
        <p:sp>
          <p:nvSpPr>
            <p:cNvPr id="21" name="Freeform: Shape 43">
              <a:extLst>
                <a:ext uri="{FF2B5EF4-FFF2-40B4-BE49-F238E27FC236}">
                  <a16:creationId xmlns:a16="http://schemas.microsoft.com/office/drawing/2014/main" id="{0709ECBA-BBAD-33BE-0F09-ACF0FD630019}"/>
                </a:ext>
              </a:extLst>
            </p:cNvPr>
            <p:cNvSpPr/>
            <p:nvPr/>
          </p:nvSpPr>
          <p:spPr>
            <a:xfrm>
              <a:off x="274501" y="2803872"/>
              <a:ext cx="1136667" cy="1872563"/>
            </a:xfrm>
            <a:custGeom>
              <a:avLst/>
              <a:gdLst>
                <a:gd name="connsiteX0" fmla="*/ 541730 w 1136666"/>
                <a:gd name="connsiteY0" fmla="*/ 1873255 h 1872563"/>
                <a:gd name="connsiteX1" fmla="*/ 523419 w 1136666"/>
                <a:gd name="connsiteY1" fmla="*/ 1586842 h 1872563"/>
                <a:gd name="connsiteX2" fmla="*/ 513055 w 1136666"/>
                <a:gd name="connsiteY2" fmla="*/ 1413060 h 1872563"/>
                <a:gd name="connsiteX3" fmla="*/ 499926 w 1136666"/>
                <a:gd name="connsiteY3" fmla="*/ 1208875 h 1872563"/>
                <a:gd name="connsiteX4" fmla="*/ 489561 w 1136666"/>
                <a:gd name="connsiteY4" fmla="*/ 1036129 h 1872563"/>
                <a:gd name="connsiteX5" fmla="*/ 476433 w 1136666"/>
                <a:gd name="connsiteY5" fmla="*/ 830561 h 1872563"/>
                <a:gd name="connsiteX6" fmla="*/ 466068 w 1136666"/>
                <a:gd name="connsiteY6" fmla="*/ 660234 h 1872563"/>
                <a:gd name="connsiteX7" fmla="*/ 454667 w 1136666"/>
                <a:gd name="connsiteY7" fmla="*/ 485415 h 1872563"/>
                <a:gd name="connsiteX8" fmla="*/ 447066 w 1136666"/>
                <a:gd name="connsiteY8" fmla="*/ 358620 h 1872563"/>
                <a:gd name="connsiteX9" fmla="*/ 440847 w 1136666"/>
                <a:gd name="connsiteY9" fmla="*/ 290558 h 1872563"/>
                <a:gd name="connsiteX10" fmla="*/ 316470 w 1136666"/>
                <a:gd name="connsiteY10" fmla="*/ 748334 h 1872563"/>
                <a:gd name="connsiteX11" fmla="*/ 326489 w 1136666"/>
                <a:gd name="connsiteY11" fmla="*/ 750407 h 1872563"/>
                <a:gd name="connsiteX12" fmla="*/ 326489 w 1136666"/>
                <a:gd name="connsiteY12" fmla="*/ 817433 h 1872563"/>
                <a:gd name="connsiteX13" fmla="*/ 321998 w 1136666"/>
                <a:gd name="connsiteY13" fmla="*/ 818124 h 1872563"/>
                <a:gd name="connsiteX14" fmla="*/ 291249 w 1136666"/>
                <a:gd name="connsiteY14" fmla="*/ 841963 h 1872563"/>
                <a:gd name="connsiteX15" fmla="*/ 91555 w 1136666"/>
                <a:gd name="connsiteY15" fmla="*/ 1576132 h 1872563"/>
                <a:gd name="connsiteX16" fmla="*/ 42150 w 1136666"/>
                <a:gd name="connsiteY16" fmla="*/ 1757169 h 1872563"/>
                <a:gd name="connsiteX17" fmla="*/ 39386 w 1136666"/>
                <a:gd name="connsiteY17" fmla="*/ 1765807 h 1872563"/>
                <a:gd name="connsiteX18" fmla="*/ 0 w 1136666"/>
                <a:gd name="connsiteY18" fmla="*/ 1756478 h 1872563"/>
                <a:gd name="connsiteX19" fmla="*/ 188638 w 1136666"/>
                <a:gd name="connsiteY19" fmla="*/ 819506 h 1872563"/>
                <a:gd name="connsiteX20" fmla="*/ 177237 w 1136666"/>
                <a:gd name="connsiteY20" fmla="*/ 817087 h 1872563"/>
                <a:gd name="connsiteX21" fmla="*/ 177237 w 1136666"/>
                <a:gd name="connsiteY21" fmla="*/ 750753 h 1872563"/>
                <a:gd name="connsiteX22" fmla="*/ 180001 w 1136666"/>
                <a:gd name="connsiteY22" fmla="*/ 749371 h 1872563"/>
                <a:gd name="connsiteX23" fmla="*/ 207295 w 1136666"/>
                <a:gd name="connsiteY23" fmla="*/ 725187 h 1872563"/>
                <a:gd name="connsiteX24" fmla="*/ 295741 w 1136666"/>
                <a:gd name="connsiteY24" fmla="*/ 288485 h 1872563"/>
                <a:gd name="connsiteX25" fmla="*/ 331326 w 1136666"/>
                <a:gd name="connsiteY25" fmla="*/ 109866 h 1872563"/>
                <a:gd name="connsiteX26" fmla="*/ 304032 w 1136666"/>
                <a:gd name="connsiteY26" fmla="*/ 109866 h 1872563"/>
                <a:gd name="connsiteX27" fmla="*/ 304032 w 1136666"/>
                <a:gd name="connsiteY27" fmla="*/ 0 h 1872563"/>
                <a:gd name="connsiteX28" fmla="*/ 825379 w 1136666"/>
                <a:gd name="connsiteY28" fmla="*/ 0 h 1872563"/>
                <a:gd name="connsiteX29" fmla="*/ 825379 w 1136666"/>
                <a:gd name="connsiteY29" fmla="*/ 109175 h 1872563"/>
                <a:gd name="connsiteX30" fmla="*/ 801540 w 1136666"/>
                <a:gd name="connsiteY30" fmla="*/ 109175 h 1872563"/>
                <a:gd name="connsiteX31" fmla="*/ 930408 w 1136666"/>
                <a:gd name="connsiteY31" fmla="*/ 749025 h 1872563"/>
                <a:gd name="connsiteX32" fmla="*/ 965994 w 1136666"/>
                <a:gd name="connsiteY32" fmla="*/ 749025 h 1872563"/>
                <a:gd name="connsiteX33" fmla="*/ 965994 w 1136666"/>
                <a:gd name="connsiteY33" fmla="*/ 817433 h 1872563"/>
                <a:gd name="connsiteX34" fmla="*/ 944228 w 1136666"/>
                <a:gd name="connsiteY34" fmla="*/ 818469 h 1872563"/>
                <a:gd name="connsiteX35" fmla="*/ 1137358 w 1136666"/>
                <a:gd name="connsiteY35" fmla="*/ 1777208 h 1872563"/>
                <a:gd name="connsiteX36" fmla="*/ 1097626 w 1136666"/>
                <a:gd name="connsiteY36" fmla="*/ 1786882 h 1872563"/>
                <a:gd name="connsiteX37" fmla="*/ 1082079 w 1136666"/>
                <a:gd name="connsiteY37" fmla="*/ 1730221 h 1872563"/>
                <a:gd name="connsiteX38" fmla="*/ 977395 w 1136666"/>
                <a:gd name="connsiteY38" fmla="*/ 1345689 h 1872563"/>
                <a:gd name="connsiteX39" fmla="*/ 838162 w 1136666"/>
                <a:gd name="connsiteY39" fmla="*/ 830907 h 1872563"/>
                <a:gd name="connsiteX40" fmla="*/ 816051 w 1136666"/>
                <a:gd name="connsiteY40" fmla="*/ 817778 h 1872563"/>
                <a:gd name="connsiteX41" fmla="*/ 816051 w 1136666"/>
                <a:gd name="connsiteY41" fmla="*/ 805686 h 1872563"/>
                <a:gd name="connsiteX42" fmla="*/ 802231 w 1136666"/>
                <a:gd name="connsiteY42" fmla="*/ 699275 h 1872563"/>
                <a:gd name="connsiteX43" fmla="*/ 676472 w 1136666"/>
                <a:gd name="connsiteY43" fmla="*/ 236662 h 1872563"/>
                <a:gd name="connsiteX44" fmla="*/ 673708 w 1136666"/>
                <a:gd name="connsiteY44" fmla="*/ 234589 h 1872563"/>
                <a:gd name="connsiteX45" fmla="*/ 672672 w 1136666"/>
                <a:gd name="connsiteY45" fmla="*/ 242535 h 1872563"/>
                <a:gd name="connsiteX46" fmla="*/ 660925 w 1136666"/>
                <a:gd name="connsiteY46" fmla="*/ 474014 h 1872563"/>
                <a:gd name="connsiteX47" fmla="*/ 650906 w 1136666"/>
                <a:gd name="connsiteY47" fmla="*/ 675090 h 1872563"/>
                <a:gd name="connsiteX48" fmla="*/ 644687 w 1136666"/>
                <a:gd name="connsiteY48" fmla="*/ 819506 h 1872563"/>
                <a:gd name="connsiteX49" fmla="*/ 631904 w 1136666"/>
                <a:gd name="connsiteY49" fmla="*/ 1047184 h 1872563"/>
                <a:gd name="connsiteX50" fmla="*/ 617739 w 1136666"/>
                <a:gd name="connsiteY50" fmla="*/ 1322196 h 1872563"/>
                <a:gd name="connsiteX51" fmla="*/ 608410 w 1136666"/>
                <a:gd name="connsiteY51" fmla="*/ 1501851 h 1872563"/>
                <a:gd name="connsiteX52" fmla="*/ 594245 w 1136666"/>
                <a:gd name="connsiteY52" fmla="*/ 1777899 h 1872563"/>
                <a:gd name="connsiteX53" fmla="*/ 589754 w 1136666"/>
                <a:gd name="connsiteY53" fmla="*/ 1872909 h 1872563"/>
                <a:gd name="connsiteX54" fmla="*/ 541730 w 1136666"/>
                <a:gd name="connsiteY54" fmla="*/ 1873255 h 1872563"/>
                <a:gd name="connsiteX55" fmla="*/ 631904 w 1136666"/>
                <a:gd name="connsiteY55" fmla="*/ 110557 h 1872563"/>
                <a:gd name="connsiteX56" fmla="*/ 495780 w 1136666"/>
                <a:gd name="connsiteY56" fmla="*/ 110903 h 1872563"/>
                <a:gd name="connsiteX57" fmla="*/ 487488 w 1136666"/>
                <a:gd name="connsiteY57" fmla="*/ 119540 h 1872563"/>
                <a:gd name="connsiteX58" fmla="*/ 486106 w 1136666"/>
                <a:gd name="connsiteY58" fmla="*/ 191748 h 1872563"/>
                <a:gd name="connsiteX59" fmla="*/ 496817 w 1136666"/>
                <a:gd name="connsiteY59" fmla="*/ 364148 h 1872563"/>
                <a:gd name="connsiteX60" fmla="*/ 504763 w 1136666"/>
                <a:gd name="connsiteY60" fmla="*/ 495780 h 1872563"/>
                <a:gd name="connsiteX61" fmla="*/ 515819 w 1136666"/>
                <a:gd name="connsiteY61" fmla="*/ 670599 h 1872563"/>
                <a:gd name="connsiteX62" fmla="*/ 521346 w 1136666"/>
                <a:gd name="connsiteY62" fmla="*/ 754208 h 1872563"/>
                <a:gd name="connsiteX63" fmla="*/ 599082 w 1136666"/>
                <a:gd name="connsiteY63" fmla="*/ 754208 h 1872563"/>
                <a:gd name="connsiteX64" fmla="*/ 631904 w 1136666"/>
                <a:gd name="connsiteY64" fmla="*/ 110557 h 1872563"/>
                <a:gd name="connsiteX65" fmla="*/ 888604 w 1136666"/>
                <a:gd name="connsiteY65" fmla="*/ 747989 h 1872563"/>
                <a:gd name="connsiteX66" fmla="*/ 760426 w 1136666"/>
                <a:gd name="connsiteY66" fmla="*/ 111248 h 1872563"/>
                <a:gd name="connsiteX67" fmla="*/ 686146 w 1136666"/>
                <a:gd name="connsiteY67" fmla="*/ 111248 h 1872563"/>
                <a:gd name="connsiteX68" fmla="*/ 689255 w 1136666"/>
                <a:gd name="connsiteY68" fmla="*/ 123686 h 1872563"/>
                <a:gd name="connsiteX69" fmla="*/ 852673 w 1136666"/>
                <a:gd name="connsiteY69" fmla="*/ 726568 h 1872563"/>
                <a:gd name="connsiteX70" fmla="*/ 886531 w 1136666"/>
                <a:gd name="connsiteY70" fmla="*/ 749371 h 1872563"/>
                <a:gd name="connsiteX71" fmla="*/ 888604 w 1136666"/>
                <a:gd name="connsiteY71" fmla="*/ 747989 h 1872563"/>
                <a:gd name="connsiteX72" fmla="*/ 245299 w 1136666"/>
                <a:gd name="connsiteY72" fmla="*/ 749716 h 1872563"/>
                <a:gd name="connsiteX73" fmla="*/ 260846 w 1136666"/>
                <a:gd name="connsiteY73" fmla="*/ 749716 h 1872563"/>
                <a:gd name="connsiteX74" fmla="*/ 277430 w 1136666"/>
                <a:gd name="connsiteY74" fmla="*/ 737279 h 1872563"/>
                <a:gd name="connsiteX75" fmla="*/ 428409 w 1136666"/>
                <a:gd name="connsiteY75" fmla="*/ 182074 h 1872563"/>
                <a:gd name="connsiteX76" fmla="*/ 432210 w 1136666"/>
                <a:gd name="connsiteY76" fmla="*/ 110557 h 1872563"/>
                <a:gd name="connsiteX77" fmla="*/ 379695 w 1136666"/>
                <a:gd name="connsiteY77" fmla="*/ 110903 h 1872563"/>
                <a:gd name="connsiteX78" fmla="*/ 372785 w 1136666"/>
                <a:gd name="connsiteY78" fmla="*/ 118158 h 1872563"/>
                <a:gd name="connsiteX79" fmla="*/ 355856 w 1136666"/>
                <a:gd name="connsiteY79" fmla="*/ 202112 h 1872563"/>
                <a:gd name="connsiteX80" fmla="*/ 286067 w 1136666"/>
                <a:gd name="connsiteY80" fmla="*/ 548295 h 1872563"/>
                <a:gd name="connsiteX81" fmla="*/ 245299 w 1136666"/>
                <a:gd name="connsiteY81" fmla="*/ 749716 h 1872563"/>
                <a:gd name="connsiteX82" fmla="*/ 562460 w 1136666"/>
                <a:gd name="connsiteY82" fmla="*/ 1421352 h 1872563"/>
                <a:gd name="connsiteX83" fmla="*/ 564533 w 1136666"/>
                <a:gd name="connsiteY83" fmla="*/ 1421352 h 1872563"/>
                <a:gd name="connsiteX84" fmla="*/ 595282 w 1136666"/>
                <a:gd name="connsiteY84" fmla="*/ 825724 h 1872563"/>
                <a:gd name="connsiteX85" fmla="*/ 525492 w 1136666"/>
                <a:gd name="connsiteY85" fmla="*/ 825724 h 1872563"/>
                <a:gd name="connsiteX86" fmla="*/ 562460 w 1136666"/>
                <a:gd name="connsiteY86" fmla="*/ 1421352 h 1872563"/>
                <a:gd name="connsiteX87" fmla="*/ 966339 w 1136666"/>
                <a:gd name="connsiteY87" fmla="*/ 1145304 h 1872563"/>
                <a:gd name="connsiteX88" fmla="*/ 968412 w 1136666"/>
                <a:gd name="connsiteY88" fmla="*/ 1144268 h 1872563"/>
                <a:gd name="connsiteX89" fmla="*/ 953556 w 1136666"/>
                <a:gd name="connsiteY89" fmla="*/ 1072405 h 1872563"/>
                <a:gd name="connsiteX90" fmla="*/ 903805 w 1136666"/>
                <a:gd name="connsiteY90" fmla="*/ 825724 h 1872563"/>
                <a:gd name="connsiteX91" fmla="*/ 895514 w 1136666"/>
                <a:gd name="connsiteY91" fmla="*/ 818815 h 1872563"/>
                <a:gd name="connsiteX92" fmla="*/ 877548 w 1136666"/>
                <a:gd name="connsiteY92" fmla="*/ 818469 h 1872563"/>
                <a:gd name="connsiteX93" fmla="*/ 966339 w 1136666"/>
                <a:gd name="connsiteY93" fmla="*/ 1145304 h 1872563"/>
                <a:gd name="connsiteX94" fmla="*/ 169636 w 1136666"/>
                <a:gd name="connsiteY94" fmla="*/ 1125611 h 1872563"/>
                <a:gd name="connsiteX95" fmla="*/ 171709 w 1136666"/>
                <a:gd name="connsiteY95" fmla="*/ 1126302 h 1872563"/>
                <a:gd name="connsiteX96" fmla="*/ 254973 w 1136666"/>
                <a:gd name="connsiteY96" fmla="*/ 819160 h 1872563"/>
                <a:gd name="connsiteX97" fmla="*/ 231479 w 1136666"/>
                <a:gd name="connsiteY97" fmla="*/ 819160 h 1872563"/>
                <a:gd name="connsiteX98" fmla="*/ 169636 w 1136666"/>
                <a:gd name="connsiteY98" fmla="*/ 1125611 h 187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136666" h="1872563">
                  <a:moveTo>
                    <a:pt x="541730" y="1873255"/>
                  </a:moveTo>
                  <a:cubicBezTo>
                    <a:pt x="535512" y="1777899"/>
                    <a:pt x="529293" y="1682198"/>
                    <a:pt x="523419" y="1586842"/>
                  </a:cubicBezTo>
                  <a:cubicBezTo>
                    <a:pt x="519965" y="1528800"/>
                    <a:pt x="516855" y="1471102"/>
                    <a:pt x="513055" y="1413060"/>
                  </a:cubicBezTo>
                  <a:cubicBezTo>
                    <a:pt x="508909" y="1344998"/>
                    <a:pt x="504072" y="1276936"/>
                    <a:pt x="499926" y="1208875"/>
                  </a:cubicBezTo>
                  <a:cubicBezTo>
                    <a:pt x="496471" y="1151177"/>
                    <a:pt x="493362" y="1093826"/>
                    <a:pt x="489561" y="1036129"/>
                  </a:cubicBezTo>
                  <a:cubicBezTo>
                    <a:pt x="485415" y="967721"/>
                    <a:pt x="480578" y="899314"/>
                    <a:pt x="476433" y="830561"/>
                  </a:cubicBezTo>
                  <a:cubicBezTo>
                    <a:pt x="472978" y="773901"/>
                    <a:pt x="469868" y="716895"/>
                    <a:pt x="466068" y="660234"/>
                  </a:cubicBezTo>
                  <a:cubicBezTo>
                    <a:pt x="462613" y="601846"/>
                    <a:pt x="458467" y="543803"/>
                    <a:pt x="454667" y="485415"/>
                  </a:cubicBezTo>
                  <a:cubicBezTo>
                    <a:pt x="451903" y="443265"/>
                    <a:pt x="449830" y="400770"/>
                    <a:pt x="447066" y="358620"/>
                  </a:cubicBezTo>
                  <a:cubicBezTo>
                    <a:pt x="445684" y="335818"/>
                    <a:pt x="444302" y="313361"/>
                    <a:pt x="440847" y="290558"/>
                  </a:cubicBezTo>
                  <a:cubicBezTo>
                    <a:pt x="399388" y="442920"/>
                    <a:pt x="358275" y="595282"/>
                    <a:pt x="316470" y="748334"/>
                  </a:cubicBezTo>
                  <a:cubicBezTo>
                    <a:pt x="320270" y="749025"/>
                    <a:pt x="323034" y="749716"/>
                    <a:pt x="326489" y="750407"/>
                  </a:cubicBezTo>
                  <a:cubicBezTo>
                    <a:pt x="326489" y="772519"/>
                    <a:pt x="326489" y="794630"/>
                    <a:pt x="326489" y="817433"/>
                  </a:cubicBezTo>
                  <a:cubicBezTo>
                    <a:pt x="324762" y="817778"/>
                    <a:pt x="323380" y="818124"/>
                    <a:pt x="321998" y="818124"/>
                  </a:cubicBezTo>
                  <a:cubicBezTo>
                    <a:pt x="297814" y="818815"/>
                    <a:pt x="297468" y="818815"/>
                    <a:pt x="291249" y="841963"/>
                  </a:cubicBezTo>
                  <a:cubicBezTo>
                    <a:pt x="224569" y="1086571"/>
                    <a:pt x="158235" y="1331524"/>
                    <a:pt x="91555" y="1576132"/>
                  </a:cubicBezTo>
                  <a:cubicBezTo>
                    <a:pt x="75317" y="1636593"/>
                    <a:pt x="58734" y="1696708"/>
                    <a:pt x="42150" y="1757169"/>
                  </a:cubicBezTo>
                  <a:cubicBezTo>
                    <a:pt x="41459" y="1759588"/>
                    <a:pt x="40422" y="1762352"/>
                    <a:pt x="39386" y="1765807"/>
                  </a:cubicBezTo>
                  <a:cubicBezTo>
                    <a:pt x="26257" y="1762697"/>
                    <a:pt x="13474" y="1759588"/>
                    <a:pt x="0" y="1756478"/>
                  </a:cubicBezTo>
                  <a:cubicBezTo>
                    <a:pt x="62879" y="1443809"/>
                    <a:pt x="125759" y="1131830"/>
                    <a:pt x="188638" y="819506"/>
                  </a:cubicBezTo>
                  <a:cubicBezTo>
                    <a:pt x="184492" y="818469"/>
                    <a:pt x="181037" y="817778"/>
                    <a:pt x="177237" y="817087"/>
                  </a:cubicBezTo>
                  <a:cubicBezTo>
                    <a:pt x="177237" y="794976"/>
                    <a:pt x="177237" y="772864"/>
                    <a:pt x="177237" y="750753"/>
                  </a:cubicBezTo>
                  <a:cubicBezTo>
                    <a:pt x="178619" y="750062"/>
                    <a:pt x="179310" y="749716"/>
                    <a:pt x="180001" y="749371"/>
                  </a:cubicBezTo>
                  <a:cubicBezTo>
                    <a:pt x="202803" y="747298"/>
                    <a:pt x="202803" y="747298"/>
                    <a:pt x="207295" y="725187"/>
                  </a:cubicBezTo>
                  <a:cubicBezTo>
                    <a:pt x="236662" y="579735"/>
                    <a:pt x="266374" y="433937"/>
                    <a:pt x="295741" y="288485"/>
                  </a:cubicBezTo>
                  <a:cubicBezTo>
                    <a:pt x="307487" y="229406"/>
                    <a:pt x="319234" y="170327"/>
                    <a:pt x="331326" y="109866"/>
                  </a:cubicBezTo>
                  <a:cubicBezTo>
                    <a:pt x="321998" y="109866"/>
                    <a:pt x="313015" y="109866"/>
                    <a:pt x="304032" y="109866"/>
                  </a:cubicBezTo>
                  <a:cubicBezTo>
                    <a:pt x="304032" y="72553"/>
                    <a:pt x="304032" y="36622"/>
                    <a:pt x="304032" y="0"/>
                  </a:cubicBezTo>
                  <a:cubicBezTo>
                    <a:pt x="478160" y="0"/>
                    <a:pt x="651251" y="0"/>
                    <a:pt x="825379" y="0"/>
                  </a:cubicBezTo>
                  <a:cubicBezTo>
                    <a:pt x="825379" y="35931"/>
                    <a:pt x="825379" y="71862"/>
                    <a:pt x="825379" y="109175"/>
                  </a:cubicBezTo>
                  <a:cubicBezTo>
                    <a:pt x="818469" y="109175"/>
                    <a:pt x="811214" y="109175"/>
                    <a:pt x="801540" y="109175"/>
                  </a:cubicBezTo>
                  <a:cubicBezTo>
                    <a:pt x="844726" y="323034"/>
                    <a:pt x="887567" y="535512"/>
                    <a:pt x="930408" y="749025"/>
                  </a:cubicBezTo>
                  <a:cubicBezTo>
                    <a:pt x="942500" y="749025"/>
                    <a:pt x="953902" y="749025"/>
                    <a:pt x="965994" y="749025"/>
                  </a:cubicBezTo>
                  <a:cubicBezTo>
                    <a:pt x="965994" y="772519"/>
                    <a:pt x="965994" y="794630"/>
                    <a:pt x="965994" y="817433"/>
                  </a:cubicBezTo>
                  <a:cubicBezTo>
                    <a:pt x="958738" y="817778"/>
                    <a:pt x="952174" y="818124"/>
                    <a:pt x="944228" y="818469"/>
                  </a:cubicBezTo>
                  <a:cubicBezTo>
                    <a:pt x="1008835" y="1138394"/>
                    <a:pt x="1073096" y="1457283"/>
                    <a:pt x="1137358" y="1777208"/>
                  </a:cubicBezTo>
                  <a:cubicBezTo>
                    <a:pt x="1123883" y="1780317"/>
                    <a:pt x="1111446" y="1783427"/>
                    <a:pt x="1097626" y="1786882"/>
                  </a:cubicBezTo>
                  <a:cubicBezTo>
                    <a:pt x="1092444" y="1767534"/>
                    <a:pt x="1087261" y="1748878"/>
                    <a:pt x="1082079" y="1730221"/>
                  </a:cubicBezTo>
                  <a:cubicBezTo>
                    <a:pt x="1047184" y="1602044"/>
                    <a:pt x="1012290" y="1473866"/>
                    <a:pt x="977395" y="1345689"/>
                  </a:cubicBezTo>
                  <a:cubicBezTo>
                    <a:pt x="930754" y="1173980"/>
                    <a:pt x="884112" y="1002616"/>
                    <a:pt x="838162" y="830907"/>
                  </a:cubicBezTo>
                  <a:cubicBezTo>
                    <a:pt x="834707" y="817433"/>
                    <a:pt x="826761" y="817778"/>
                    <a:pt x="816051" y="817778"/>
                  </a:cubicBezTo>
                  <a:cubicBezTo>
                    <a:pt x="816051" y="813287"/>
                    <a:pt x="815705" y="809486"/>
                    <a:pt x="816051" y="805686"/>
                  </a:cubicBezTo>
                  <a:cubicBezTo>
                    <a:pt x="818469" y="769409"/>
                    <a:pt x="811905" y="734515"/>
                    <a:pt x="802231" y="699275"/>
                  </a:cubicBezTo>
                  <a:cubicBezTo>
                    <a:pt x="759736" y="545185"/>
                    <a:pt x="718277" y="390751"/>
                    <a:pt x="676472" y="236662"/>
                  </a:cubicBezTo>
                  <a:cubicBezTo>
                    <a:pt x="676472" y="235971"/>
                    <a:pt x="675436" y="235625"/>
                    <a:pt x="673708" y="234589"/>
                  </a:cubicBezTo>
                  <a:cubicBezTo>
                    <a:pt x="673363" y="237698"/>
                    <a:pt x="672672" y="240117"/>
                    <a:pt x="672672" y="242535"/>
                  </a:cubicBezTo>
                  <a:cubicBezTo>
                    <a:pt x="668871" y="319580"/>
                    <a:pt x="664725" y="396970"/>
                    <a:pt x="660925" y="474014"/>
                  </a:cubicBezTo>
                  <a:cubicBezTo>
                    <a:pt x="657470" y="541040"/>
                    <a:pt x="654015" y="608065"/>
                    <a:pt x="650906" y="675090"/>
                  </a:cubicBezTo>
                  <a:cubicBezTo>
                    <a:pt x="648487" y="723114"/>
                    <a:pt x="647105" y="771482"/>
                    <a:pt x="644687" y="819506"/>
                  </a:cubicBezTo>
                  <a:cubicBezTo>
                    <a:pt x="640886" y="895514"/>
                    <a:pt x="636050" y="971522"/>
                    <a:pt x="631904" y="1047184"/>
                  </a:cubicBezTo>
                  <a:cubicBezTo>
                    <a:pt x="627067" y="1138740"/>
                    <a:pt x="622575" y="1230641"/>
                    <a:pt x="617739" y="1322196"/>
                  </a:cubicBezTo>
                  <a:cubicBezTo>
                    <a:pt x="614629" y="1381966"/>
                    <a:pt x="611520" y="1442081"/>
                    <a:pt x="608410" y="1501851"/>
                  </a:cubicBezTo>
                  <a:cubicBezTo>
                    <a:pt x="603573" y="1593752"/>
                    <a:pt x="598737" y="1685998"/>
                    <a:pt x="594245" y="1777899"/>
                  </a:cubicBezTo>
                  <a:cubicBezTo>
                    <a:pt x="592518" y="1809684"/>
                    <a:pt x="591481" y="1841469"/>
                    <a:pt x="589754" y="1872909"/>
                  </a:cubicBezTo>
                  <a:cubicBezTo>
                    <a:pt x="574552" y="1873255"/>
                    <a:pt x="558314" y="1873255"/>
                    <a:pt x="541730" y="1873255"/>
                  </a:cubicBezTo>
                  <a:close/>
                  <a:moveTo>
                    <a:pt x="631904" y="110557"/>
                  </a:moveTo>
                  <a:cubicBezTo>
                    <a:pt x="585262" y="110557"/>
                    <a:pt x="540694" y="110557"/>
                    <a:pt x="495780" y="110903"/>
                  </a:cubicBezTo>
                  <a:cubicBezTo>
                    <a:pt x="493016" y="110903"/>
                    <a:pt x="488870" y="116085"/>
                    <a:pt x="487488" y="119540"/>
                  </a:cubicBezTo>
                  <a:cubicBezTo>
                    <a:pt x="478160" y="143379"/>
                    <a:pt x="485070" y="167563"/>
                    <a:pt x="486106" y="191748"/>
                  </a:cubicBezTo>
                  <a:cubicBezTo>
                    <a:pt x="488525" y="249445"/>
                    <a:pt x="493016" y="306796"/>
                    <a:pt x="496817" y="364148"/>
                  </a:cubicBezTo>
                  <a:cubicBezTo>
                    <a:pt x="499580" y="408025"/>
                    <a:pt x="501999" y="451903"/>
                    <a:pt x="504763" y="495780"/>
                  </a:cubicBezTo>
                  <a:cubicBezTo>
                    <a:pt x="508218" y="554168"/>
                    <a:pt x="512018" y="612211"/>
                    <a:pt x="515819" y="670599"/>
                  </a:cubicBezTo>
                  <a:cubicBezTo>
                    <a:pt x="517546" y="698238"/>
                    <a:pt x="519274" y="725877"/>
                    <a:pt x="521346" y="754208"/>
                  </a:cubicBezTo>
                  <a:cubicBezTo>
                    <a:pt x="547258" y="754208"/>
                    <a:pt x="572479" y="754208"/>
                    <a:pt x="599082" y="754208"/>
                  </a:cubicBezTo>
                  <a:cubicBezTo>
                    <a:pt x="609792" y="539658"/>
                    <a:pt x="620848" y="326144"/>
                    <a:pt x="631904" y="110557"/>
                  </a:cubicBezTo>
                  <a:close/>
                  <a:moveTo>
                    <a:pt x="888604" y="747989"/>
                  </a:moveTo>
                  <a:cubicBezTo>
                    <a:pt x="845763" y="535857"/>
                    <a:pt x="803267" y="323380"/>
                    <a:pt x="760426" y="111248"/>
                  </a:cubicBezTo>
                  <a:cubicBezTo>
                    <a:pt x="734860" y="111248"/>
                    <a:pt x="711021" y="111248"/>
                    <a:pt x="686146" y="111248"/>
                  </a:cubicBezTo>
                  <a:cubicBezTo>
                    <a:pt x="687182" y="116085"/>
                    <a:pt x="688219" y="119886"/>
                    <a:pt x="689255" y="123686"/>
                  </a:cubicBezTo>
                  <a:cubicBezTo>
                    <a:pt x="743843" y="324762"/>
                    <a:pt x="798085" y="525492"/>
                    <a:pt x="852673" y="726568"/>
                  </a:cubicBezTo>
                  <a:cubicBezTo>
                    <a:pt x="859583" y="752135"/>
                    <a:pt x="859583" y="752135"/>
                    <a:pt x="886531" y="749371"/>
                  </a:cubicBezTo>
                  <a:cubicBezTo>
                    <a:pt x="886876" y="749025"/>
                    <a:pt x="887222" y="748680"/>
                    <a:pt x="888604" y="747989"/>
                  </a:cubicBezTo>
                  <a:close/>
                  <a:moveTo>
                    <a:pt x="245299" y="749716"/>
                  </a:moveTo>
                  <a:cubicBezTo>
                    <a:pt x="251518" y="749716"/>
                    <a:pt x="256355" y="749025"/>
                    <a:pt x="260846" y="749716"/>
                  </a:cubicBezTo>
                  <a:cubicBezTo>
                    <a:pt x="270865" y="751098"/>
                    <a:pt x="274666" y="746952"/>
                    <a:pt x="277430" y="737279"/>
                  </a:cubicBezTo>
                  <a:cubicBezTo>
                    <a:pt x="327526" y="552095"/>
                    <a:pt x="377277" y="366912"/>
                    <a:pt x="428409" y="182074"/>
                  </a:cubicBezTo>
                  <a:cubicBezTo>
                    <a:pt x="434974" y="158235"/>
                    <a:pt x="433592" y="135087"/>
                    <a:pt x="432210" y="110557"/>
                  </a:cubicBezTo>
                  <a:cubicBezTo>
                    <a:pt x="413899" y="110557"/>
                    <a:pt x="396624" y="110212"/>
                    <a:pt x="379695" y="110903"/>
                  </a:cubicBezTo>
                  <a:cubicBezTo>
                    <a:pt x="377277" y="110903"/>
                    <a:pt x="373131" y="115049"/>
                    <a:pt x="372785" y="118158"/>
                  </a:cubicBezTo>
                  <a:cubicBezTo>
                    <a:pt x="366912" y="146143"/>
                    <a:pt x="361384" y="174128"/>
                    <a:pt x="355856" y="202112"/>
                  </a:cubicBezTo>
                  <a:cubicBezTo>
                    <a:pt x="332708" y="317507"/>
                    <a:pt x="309560" y="432901"/>
                    <a:pt x="286067" y="548295"/>
                  </a:cubicBezTo>
                  <a:cubicBezTo>
                    <a:pt x="272593" y="614629"/>
                    <a:pt x="259119" y="681309"/>
                    <a:pt x="245299" y="749716"/>
                  </a:cubicBezTo>
                  <a:close/>
                  <a:moveTo>
                    <a:pt x="562460" y="1421352"/>
                  </a:moveTo>
                  <a:cubicBezTo>
                    <a:pt x="563151" y="1421352"/>
                    <a:pt x="563842" y="1421352"/>
                    <a:pt x="564533" y="1421352"/>
                  </a:cubicBezTo>
                  <a:cubicBezTo>
                    <a:pt x="574898" y="1223040"/>
                    <a:pt x="584917" y="1024382"/>
                    <a:pt x="595282" y="825724"/>
                  </a:cubicBezTo>
                  <a:cubicBezTo>
                    <a:pt x="571443" y="825724"/>
                    <a:pt x="548640" y="825724"/>
                    <a:pt x="525492" y="825724"/>
                  </a:cubicBezTo>
                  <a:cubicBezTo>
                    <a:pt x="537930" y="1024727"/>
                    <a:pt x="550022" y="1223040"/>
                    <a:pt x="562460" y="1421352"/>
                  </a:cubicBezTo>
                  <a:close/>
                  <a:moveTo>
                    <a:pt x="966339" y="1145304"/>
                  </a:moveTo>
                  <a:cubicBezTo>
                    <a:pt x="967030" y="1144959"/>
                    <a:pt x="967721" y="1144613"/>
                    <a:pt x="968412" y="1144268"/>
                  </a:cubicBezTo>
                  <a:cubicBezTo>
                    <a:pt x="963575" y="1120429"/>
                    <a:pt x="958393" y="1096244"/>
                    <a:pt x="953556" y="1072405"/>
                  </a:cubicBezTo>
                  <a:cubicBezTo>
                    <a:pt x="936973" y="990178"/>
                    <a:pt x="920734" y="907951"/>
                    <a:pt x="903805" y="825724"/>
                  </a:cubicBezTo>
                  <a:cubicBezTo>
                    <a:pt x="903114" y="822961"/>
                    <a:pt x="898623" y="819506"/>
                    <a:pt x="895514" y="818815"/>
                  </a:cubicBezTo>
                  <a:cubicBezTo>
                    <a:pt x="889986" y="817778"/>
                    <a:pt x="884112" y="818469"/>
                    <a:pt x="877548" y="818469"/>
                  </a:cubicBezTo>
                  <a:cubicBezTo>
                    <a:pt x="907606" y="928681"/>
                    <a:pt x="936973" y="1037165"/>
                    <a:pt x="966339" y="1145304"/>
                  </a:cubicBezTo>
                  <a:close/>
                  <a:moveTo>
                    <a:pt x="169636" y="1125611"/>
                  </a:moveTo>
                  <a:cubicBezTo>
                    <a:pt x="170327" y="1125957"/>
                    <a:pt x="171018" y="1125957"/>
                    <a:pt x="171709" y="1126302"/>
                  </a:cubicBezTo>
                  <a:cubicBezTo>
                    <a:pt x="199349" y="1024037"/>
                    <a:pt x="226988" y="922117"/>
                    <a:pt x="254973" y="819160"/>
                  </a:cubicBezTo>
                  <a:cubicBezTo>
                    <a:pt x="246335" y="819160"/>
                    <a:pt x="239426" y="819160"/>
                    <a:pt x="231479" y="819160"/>
                  </a:cubicBezTo>
                  <a:cubicBezTo>
                    <a:pt x="210750" y="921426"/>
                    <a:pt x="190020" y="1023691"/>
                    <a:pt x="169636" y="1125611"/>
                  </a:cubicBezTo>
                  <a:close/>
                </a:path>
              </a:pathLst>
            </a:custGeom>
            <a:solidFill>
              <a:srgbClr val="000000"/>
            </a:solidFill>
            <a:ln w="3443" cap="flat">
              <a:noFill/>
              <a:prstDash val="solid"/>
              <a:miter/>
            </a:ln>
          </p:spPr>
          <p:txBody>
            <a:bodyPr rtlCol="0" anchor="ctr"/>
            <a:lstStyle/>
            <a:p>
              <a:endParaRPr lang="en-US"/>
            </a:p>
          </p:txBody>
        </p:sp>
        <p:sp>
          <p:nvSpPr>
            <p:cNvPr id="22" name="Freeform: Shape 44">
              <a:extLst>
                <a:ext uri="{FF2B5EF4-FFF2-40B4-BE49-F238E27FC236}">
                  <a16:creationId xmlns:a16="http://schemas.microsoft.com/office/drawing/2014/main" id="{24453504-C505-D4A2-295A-9914AA106041}"/>
                </a:ext>
              </a:extLst>
            </p:cNvPr>
            <p:cNvSpPr/>
            <p:nvPr/>
          </p:nvSpPr>
          <p:spPr>
            <a:xfrm>
              <a:off x="1268480" y="2196498"/>
              <a:ext cx="286758" cy="442229"/>
            </a:xfrm>
            <a:custGeom>
              <a:avLst/>
              <a:gdLst>
                <a:gd name="connsiteX0" fmla="*/ 289867 w 286757"/>
                <a:gd name="connsiteY0" fmla="*/ 442920 h 442229"/>
                <a:gd name="connsiteX1" fmla="*/ 244262 w 286757"/>
                <a:gd name="connsiteY1" fmla="*/ 417008 h 442229"/>
                <a:gd name="connsiteX2" fmla="*/ 135778 w 286757"/>
                <a:gd name="connsiteY2" fmla="*/ 351365 h 442229"/>
                <a:gd name="connsiteX3" fmla="*/ 117122 w 286757"/>
                <a:gd name="connsiteY3" fmla="*/ 346182 h 442229"/>
                <a:gd name="connsiteX4" fmla="*/ 13474 w 286757"/>
                <a:gd name="connsiteY4" fmla="*/ 345837 h 442229"/>
                <a:gd name="connsiteX5" fmla="*/ 0 w 286757"/>
                <a:gd name="connsiteY5" fmla="*/ 345837 h 442229"/>
                <a:gd name="connsiteX6" fmla="*/ 0 w 286757"/>
                <a:gd name="connsiteY6" fmla="*/ 99156 h 442229"/>
                <a:gd name="connsiteX7" fmla="*/ 45950 w 286757"/>
                <a:gd name="connsiteY7" fmla="*/ 99156 h 442229"/>
                <a:gd name="connsiteX8" fmla="*/ 118849 w 286757"/>
                <a:gd name="connsiteY8" fmla="*/ 99156 h 442229"/>
                <a:gd name="connsiteX9" fmla="*/ 130941 w 286757"/>
                <a:gd name="connsiteY9" fmla="*/ 96392 h 442229"/>
                <a:gd name="connsiteX10" fmla="*/ 289522 w 286757"/>
                <a:gd name="connsiteY10" fmla="*/ 0 h 442229"/>
                <a:gd name="connsiteX11" fmla="*/ 289867 w 286757"/>
                <a:gd name="connsiteY11" fmla="*/ 442920 h 44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757" h="442229">
                  <a:moveTo>
                    <a:pt x="289867" y="442920"/>
                  </a:moveTo>
                  <a:cubicBezTo>
                    <a:pt x="274666" y="434283"/>
                    <a:pt x="259119" y="425991"/>
                    <a:pt x="244262" y="417008"/>
                  </a:cubicBezTo>
                  <a:cubicBezTo>
                    <a:pt x="207986" y="395242"/>
                    <a:pt x="172055" y="373131"/>
                    <a:pt x="135778" y="351365"/>
                  </a:cubicBezTo>
                  <a:cubicBezTo>
                    <a:pt x="130250" y="348255"/>
                    <a:pt x="123340" y="346182"/>
                    <a:pt x="117122" y="346182"/>
                  </a:cubicBezTo>
                  <a:cubicBezTo>
                    <a:pt x="82572" y="345837"/>
                    <a:pt x="48023" y="345837"/>
                    <a:pt x="13474" y="345837"/>
                  </a:cubicBezTo>
                  <a:cubicBezTo>
                    <a:pt x="9328" y="345837"/>
                    <a:pt x="5182" y="345837"/>
                    <a:pt x="0" y="345837"/>
                  </a:cubicBezTo>
                  <a:cubicBezTo>
                    <a:pt x="0" y="263264"/>
                    <a:pt x="0" y="181729"/>
                    <a:pt x="0" y="99156"/>
                  </a:cubicBezTo>
                  <a:cubicBezTo>
                    <a:pt x="15547" y="99156"/>
                    <a:pt x="30749" y="99156"/>
                    <a:pt x="45950" y="99156"/>
                  </a:cubicBezTo>
                  <a:cubicBezTo>
                    <a:pt x="70135" y="99156"/>
                    <a:pt x="94665" y="99156"/>
                    <a:pt x="118849" y="99156"/>
                  </a:cubicBezTo>
                  <a:cubicBezTo>
                    <a:pt x="122995" y="99156"/>
                    <a:pt x="127832" y="98465"/>
                    <a:pt x="130941" y="96392"/>
                  </a:cubicBezTo>
                  <a:cubicBezTo>
                    <a:pt x="183801" y="64607"/>
                    <a:pt x="236662" y="32131"/>
                    <a:pt x="289522" y="0"/>
                  </a:cubicBezTo>
                  <a:cubicBezTo>
                    <a:pt x="289867" y="147870"/>
                    <a:pt x="289867" y="295395"/>
                    <a:pt x="289867" y="442920"/>
                  </a:cubicBezTo>
                  <a:close/>
                </a:path>
              </a:pathLst>
            </a:custGeom>
            <a:solidFill>
              <a:srgbClr val="000000"/>
            </a:solidFill>
            <a:ln w="3443" cap="flat">
              <a:noFill/>
              <a:prstDash val="solid"/>
              <a:miter/>
            </a:ln>
          </p:spPr>
          <p:txBody>
            <a:bodyPr rtlCol="0" anchor="ctr"/>
            <a:lstStyle/>
            <a:p>
              <a:endParaRPr lang="en-US"/>
            </a:p>
          </p:txBody>
        </p:sp>
        <p:sp>
          <p:nvSpPr>
            <p:cNvPr id="23" name="Freeform: Shape 45">
              <a:extLst>
                <a:ext uri="{FF2B5EF4-FFF2-40B4-BE49-F238E27FC236}">
                  <a16:creationId xmlns:a16="http://schemas.microsoft.com/office/drawing/2014/main" id="{2E8E07C9-4759-FF61-245A-C2C8D5A754B9}"/>
                </a:ext>
              </a:extLst>
            </p:cNvPr>
            <p:cNvSpPr/>
            <p:nvPr/>
          </p:nvSpPr>
          <p:spPr>
            <a:xfrm>
              <a:off x="1016935" y="1911114"/>
              <a:ext cx="51824" cy="51824"/>
            </a:xfrm>
            <a:custGeom>
              <a:avLst/>
              <a:gdLst>
                <a:gd name="connsiteX0" fmla="*/ 52887 w 51823"/>
                <a:gd name="connsiteY0" fmla="*/ 26611 h 51823"/>
                <a:gd name="connsiteX1" fmla="*/ 26284 w 51823"/>
                <a:gd name="connsiteY1" fmla="*/ 52523 h 51823"/>
                <a:gd name="connsiteX2" fmla="*/ 27 w 51823"/>
                <a:gd name="connsiteY2" fmla="*/ 24884 h 51823"/>
                <a:gd name="connsiteX3" fmla="*/ 27321 w 51823"/>
                <a:gd name="connsiteY3" fmla="*/ 8 h 51823"/>
                <a:gd name="connsiteX4" fmla="*/ 52887 w 51823"/>
                <a:gd name="connsiteY4" fmla="*/ 26611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887" y="26611"/>
                  </a:moveTo>
                  <a:cubicBezTo>
                    <a:pt x="52541" y="40776"/>
                    <a:pt x="40104" y="52523"/>
                    <a:pt x="26284" y="52523"/>
                  </a:cubicBezTo>
                  <a:cubicBezTo>
                    <a:pt x="12119" y="52523"/>
                    <a:pt x="-664" y="39049"/>
                    <a:pt x="27" y="24884"/>
                  </a:cubicBezTo>
                  <a:cubicBezTo>
                    <a:pt x="718" y="10373"/>
                    <a:pt x="12810" y="-337"/>
                    <a:pt x="27321" y="8"/>
                  </a:cubicBezTo>
                  <a:cubicBezTo>
                    <a:pt x="41831" y="354"/>
                    <a:pt x="53232" y="12446"/>
                    <a:pt x="52887" y="26611"/>
                  </a:cubicBezTo>
                  <a:close/>
                </a:path>
              </a:pathLst>
            </a:custGeom>
            <a:solidFill>
              <a:srgbClr val="000000"/>
            </a:solidFill>
            <a:ln w="3443" cap="flat">
              <a:noFill/>
              <a:prstDash val="solid"/>
              <a:miter/>
            </a:ln>
          </p:spPr>
          <p:txBody>
            <a:bodyPr rtlCol="0" anchor="ctr"/>
            <a:lstStyle/>
            <a:p>
              <a:endParaRPr lang="en-US"/>
            </a:p>
          </p:txBody>
        </p:sp>
        <p:sp>
          <p:nvSpPr>
            <p:cNvPr id="24" name="Freeform: Shape 46">
              <a:extLst>
                <a:ext uri="{FF2B5EF4-FFF2-40B4-BE49-F238E27FC236}">
                  <a16:creationId xmlns:a16="http://schemas.microsoft.com/office/drawing/2014/main" id="{28A08BF3-03D9-C748-0A25-434E43BC37D0}"/>
                </a:ext>
              </a:extLst>
            </p:cNvPr>
            <p:cNvSpPr/>
            <p:nvPr/>
          </p:nvSpPr>
          <p:spPr>
            <a:xfrm>
              <a:off x="1007281" y="2003369"/>
              <a:ext cx="51824" cy="51824"/>
            </a:xfrm>
            <a:custGeom>
              <a:avLst/>
              <a:gdLst>
                <a:gd name="connsiteX0" fmla="*/ 26610 w 51823"/>
                <a:gd name="connsiteY0" fmla="*/ 0 h 51823"/>
                <a:gd name="connsiteX1" fmla="*/ 52867 w 51823"/>
                <a:gd name="connsiteY1" fmla="*/ 25912 h 51823"/>
                <a:gd name="connsiteX2" fmla="*/ 26955 w 51823"/>
                <a:gd name="connsiteY2" fmla="*/ 52169 h 51823"/>
                <a:gd name="connsiteX3" fmla="*/ 7 w 51823"/>
                <a:gd name="connsiteY3" fmla="*/ 25566 h 51823"/>
                <a:gd name="connsiteX4" fmla="*/ 26610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610" y="0"/>
                  </a:moveTo>
                  <a:cubicBezTo>
                    <a:pt x="41120" y="0"/>
                    <a:pt x="52522" y="11747"/>
                    <a:pt x="52867" y="25912"/>
                  </a:cubicBezTo>
                  <a:cubicBezTo>
                    <a:pt x="52867" y="40422"/>
                    <a:pt x="41466" y="51824"/>
                    <a:pt x="26955" y="52169"/>
                  </a:cubicBezTo>
                  <a:cubicBezTo>
                    <a:pt x="12099" y="52169"/>
                    <a:pt x="-338" y="40077"/>
                    <a:pt x="7" y="25566"/>
                  </a:cubicBezTo>
                  <a:cubicBezTo>
                    <a:pt x="353" y="11747"/>
                    <a:pt x="12445" y="0"/>
                    <a:pt x="26610" y="0"/>
                  </a:cubicBezTo>
                  <a:close/>
                </a:path>
              </a:pathLst>
            </a:custGeom>
            <a:solidFill>
              <a:srgbClr val="000000"/>
            </a:solidFill>
            <a:ln w="3443" cap="flat">
              <a:noFill/>
              <a:prstDash val="solid"/>
              <a:miter/>
            </a:ln>
          </p:spPr>
          <p:txBody>
            <a:bodyPr rtlCol="0" anchor="ctr"/>
            <a:lstStyle/>
            <a:p>
              <a:endParaRPr lang="en-US"/>
            </a:p>
          </p:txBody>
        </p:sp>
        <p:sp>
          <p:nvSpPr>
            <p:cNvPr id="25" name="Freeform: Shape 47">
              <a:extLst>
                <a:ext uri="{FF2B5EF4-FFF2-40B4-BE49-F238E27FC236}">
                  <a16:creationId xmlns:a16="http://schemas.microsoft.com/office/drawing/2014/main" id="{6FAC09DC-879E-2294-8350-806CCC022C6C}"/>
                </a:ext>
              </a:extLst>
            </p:cNvPr>
            <p:cNvSpPr/>
            <p:nvPr/>
          </p:nvSpPr>
          <p:spPr>
            <a:xfrm>
              <a:off x="873921" y="1931161"/>
              <a:ext cx="51824" cy="51824"/>
            </a:xfrm>
            <a:custGeom>
              <a:avLst/>
              <a:gdLst>
                <a:gd name="connsiteX0" fmla="*/ 52522 w 51823"/>
                <a:gd name="connsiteY0" fmla="*/ 26257 h 51823"/>
                <a:gd name="connsiteX1" fmla="*/ 26610 w 51823"/>
                <a:gd name="connsiteY1" fmla="*/ 53206 h 51823"/>
                <a:gd name="connsiteX2" fmla="*/ 7 w 51823"/>
                <a:gd name="connsiteY2" fmla="*/ 26948 h 51823"/>
                <a:gd name="connsiteX3" fmla="*/ 25919 w 51823"/>
                <a:gd name="connsiteY3" fmla="*/ 0 h 51823"/>
                <a:gd name="connsiteX4" fmla="*/ 52522 w 51823"/>
                <a:gd name="connsiteY4" fmla="*/ 26257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522" y="26257"/>
                  </a:moveTo>
                  <a:cubicBezTo>
                    <a:pt x="52868" y="40077"/>
                    <a:pt x="40430" y="52860"/>
                    <a:pt x="26610" y="53206"/>
                  </a:cubicBezTo>
                  <a:cubicBezTo>
                    <a:pt x="12791" y="53551"/>
                    <a:pt x="353" y="41459"/>
                    <a:pt x="7" y="26948"/>
                  </a:cubicBezTo>
                  <a:cubicBezTo>
                    <a:pt x="-338" y="12438"/>
                    <a:pt x="11409" y="345"/>
                    <a:pt x="25919" y="0"/>
                  </a:cubicBezTo>
                  <a:cubicBezTo>
                    <a:pt x="39739" y="0"/>
                    <a:pt x="52177" y="12092"/>
                    <a:pt x="52522" y="26257"/>
                  </a:cubicBezTo>
                  <a:close/>
                </a:path>
              </a:pathLst>
            </a:custGeom>
            <a:solidFill>
              <a:srgbClr val="000000"/>
            </a:solidFill>
            <a:ln w="3443" cap="flat">
              <a:noFill/>
              <a:prstDash val="solid"/>
              <a:miter/>
            </a:ln>
          </p:spPr>
          <p:txBody>
            <a:bodyPr rtlCol="0" anchor="ctr"/>
            <a:lstStyle/>
            <a:p>
              <a:endParaRPr lang="en-US"/>
            </a:p>
          </p:txBody>
        </p:sp>
        <p:sp>
          <p:nvSpPr>
            <p:cNvPr id="26" name="Freeform: Shape 48">
              <a:extLst>
                <a:ext uri="{FF2B5EF4-FFF2-40B4-BE49-F238E27FC236}">
                  <a16:creationId xmlns:a16="http://schemas.microsoft.com/office/drawing/2014/main" id="{FF199CB4-ABC1-AFB5-2AD6-9BAE5656B930}"/>
                </a:ext>
              </a:extLst>
            </p:cNvPr>
            <p:cNvSpPr/>
            <p:nvPr/>
          </p:nvSpPr>
          <p:spPr>
            <a:xfrm>
              <a:off x="936117" y="1861717"/>
              <a:ext cx="51824" cy="51824"/>
            </a:xfrm>
            <a:custGeom>
              <a:avLst/>
              <a:gdLst>
                <a:gd name="connsiteX0" fmla="*/ 26257 w 51823"/>
                <a:gd name="connsiteY0" fmla="*/ 0 h 51823"/>
                <a:gd name="connsiteX1" fmla="*/ 52169 w 51823"/>
                <a:gd name="connsiteY1" fmla="*/ 25912 h 51823"/>
                <a:gd name="connsiteX2" fmla="*/ 25912 w 51823"/>
                <a:gd name="connsiteY2" fmla="*/ 51824 h 51823"/>
                <a:gd name="connsiteX3" fmla="*/ 0 w 51823"/>
                <a:gd name="connsiteY3" fmla="*/ 25221 h 51823"/>
                <a:gd name="connsiteX4" fmla="*/ 26257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257" y="0"/>
                  </a:moveTo>
                  <a:cubicBezTo>
                    <a:pt x="41114" y="0"/>
                    <a:pt x="52169" y="11401"/>
                    <a:pt x="52169" y="25912"/>
                  </a:cubicBezTo>
                  <a:cubicBezTo>
                    <a:pt x="52169" y="40422"/>
                    <a:pt x="40423" y="52169"/>
                    <a:pt x="25912" y="51824"/>
                  </a:cubicBezTo>
                  <a:cubicBezTo>
                    <a:pt x="11401" y="51824"/>
                    <a:pt x="0" y="40077"/>
                    <a:pt x="0" y="25221"/>
                  </a:cubicBezTo>
                  <a:cubicBezTo>
                    <a:pt x="0" y="11056"/>
                    <a:pt x="11401" y="0"/>
                    <a:pt x="26257" y="0"/>
                  </a:cubicBezTo>
                  <a:close/>
                </a:path>
              </a:pathLst>
            </a:custGeom>
            <a:solidFill>
              <a:srgbClr val="000000"/>
            </a:solidFill>
            <a:ln w="3443" cap="flat">
              <a:noFill/>
              <a:prstDash val="solid"/>
              <a:miter/>
            </a:ln>
          </p:spPr>
          <p:txBody>
            <a:bodyPr rtlCol="0" anchor="ctr"/>
            <a:lstStyle/>
            <a:p>
              <a:endParaRPr lang="en-US"/>
            </a:p>
          </p:txBody>
        </p:sp>
        <p:sp>
          <p:nvSpPr>
            <p:cNvPr id="27" name="Freeform: Shape 49">
              <a:extLst>
                <a:ext uri="{FF2B5EF4-FFF2-40B4-BE49-F238E27FC236}">
                  <a16:creationId xmlns:a16="http://schemas.microsoft.com/office/drawing/2014/main" id="{05B3B4E4-EED6-5503-67A6-29730561DC53}"/>
                </a:ext>
              </a:extLst>
            </p:cNvPr>
            <p:cNvSpPr/>
            <p:nvPr/>
          </p:nvSpPr>
          <p:spPr>
            <a:xfrm>
              <a:off x="910543" y="2019944"/>
              <a:ext cx="51824" cy="51824"/>
            </a:xfrm>
            <a:custGeom>
              <a:avLst/>
              <a:gdLst>
                <a:gd name="connsiteX0" fmla="*/ 52177 w 51823"/>
                <a:gd name="connsiteY0" fmla="*/ 25229 h 51823"/>
                <a:gd name="connsiteX1" fmla="*/ 26611 w 51823"/>
                <a:gd name="connsiteY1" fmla="*/ 52177 h 51823"/>
                <a:gd name="connsiteX2" fmla="*/ 8 w 51823"/>
                <a:gd name="connsiteY2" fmla="*/ 26611 h 51823"/>
                <a:gd name="connsiteX3" fmla="*/ 25574 w 51823"/>
                <a:gd name="connsiteY3" fmla="*/ 8 h 51823"/>
                <a:gd name="connsiteX4" fmla="*/ 52177 w 51823"/>
                <a:gd name="connsiteY4" fmla="*/ 25229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177" y="25229"/>
                  </a:moveTo>
                  <a:cubicBezTo>
                    <a:pt x="52522" y="39740"/>
                    <a:pt x="41121" y="51832"/>
                    <a:pt x="26611" y="52177"/>
                  </a:cubicBezTo>
                  <a:cubicBezTo>
                    <a:pt x="12445" y="52523"/>
                    <a:pt x="353" y="40776"/>
                    <a:pt x="8" y="26611"/>
                  </a:cubicBezTo>
                  <a:cubicBezTo>
                    <a:pt x="-338" y="12100"/>
                    <a:pt x="11063" y="354"/>
                    <a:pt x="25574" y="8"/>
                  </a:cubicBezTo>
                  <a:cubicBezTo>
                    <a:pt x="40430" y="-337"/>
                    <a:pt x="51831" y="10373"/>
                    <a:pt x="52177" y="25229"/>
                  </a:cubicBezTo>
                  <a:close/>
                </a:path>
              </a:pathLst>
            </a:custGeom>
            <a:solidFill>
              <a:srgbClr val="000000"/>
            </a:solidFill>
            <a:ln w="3443" cap="flat">
              <a:noFill/>
              <a:prstDash val="solid"/>
              <a:miter/>
            </a:ln>
          </p:spPr>
          <p:txBody>
            <a:bodyPr rtlCol="0" anchor="ctr"/>
            <a:lstStyle/>
            <a:p>
              <a:endParaRPr lang="en-US"/>
            </a:p>
          </p:txBody>
        </p:sp>
        <p:sp>
          <p:nvSpPr>
            <p:cNvPr id="28" name="Freeform: Shape 50">
              <a:extLst>
                <a:ext uri="{FF2B5EF4-FFF2-40B4-BE49-F238E27FC236}">
                  <a16:creationId xmlns:a16="http://schemas.microsoft.com/office/drawing/2014/main" id="{770A2957-BF59-1C7C-DF0A-B4D24E8DB389}"/>
                </a:ext>
              </a:extLst>
            </p:cNvPr>
            <p:cNvSpPr/>
            <p:nvPr/>
          </p:nvSpPr>
          <p:spPr>
            <a:xfrm>
              <a:off x="314233" y="2024789"/>
              <a:ext cx="41459" cy="41459"/>
            </a:xfrm>
            <a:custGeom>
              <a:avLst/>
              <a:gdLst>
                <a:gd name="connsiteX0" fmla="*/ 0 w 41458"/>
                <a:gd name="connsiteY0" fmla="*/ 21766 h 41458"/>
                <a:gd name="connsiteX1" fmla="*/ 21075 w 41458"/>
                <a:gd name="connsiteY1" fmla="*/ 0 h 41458"/>
                <a:gd name="connsiteX2" fmla="*/ 42150 w 41458"/>
                <a:gd name="connsiteY2" fmla="*/ 21075 h 41458"/>
                <a:gd name="connsiteX3" fmla="*/ 20729 w 41458"/>
                <a:gd name="connsiteY3" fmla="*/ 42495 h 41458"/>
                <a:gd name="connsiteX4" fmla="*/ 0 w 41458"/>
                <a:gd name="connsiteY4" fmla="*/ 21766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0" y="21766"/>
                  </a:moveTo>
                  <a:cubicBezTo>
                    <a:pt x="0" y="9674"/>
                    <a:pt x="9328" y="0"/>
                    <a:pt x="21075" y="0"/>
                  </a:cubicBezTo>
                  <a:cubicBezTo>
                    <a:pt x="32131" y="0"/>
                    <a:pt x="41804" y="10019"/>
                    <a:pt x="42150" y="21075"/>
                  </a:cubicBezTo>
                  <a:cubicBezTo>
                    <a:pt x="42495" y="32822"/>
                    <a:pt x="32476" y="42495"/>
                    <a:pt x="20729" y="42495"/>
                  </a:cubicBezTo>
                  <a:cubicBezTo>
                    <a:pt x="8637" y="42495"/>
                    <a:pt x="0" y="33858"/>
                    <a:pt x="0" y="21766"/>
                  </a:cubicBezTo>
                  <a:close/>
                </a:path>
              </a:pathLst>
            </a:custGeom>
            <a:solidFill>
              <a:srgbClr val="000000"/>
            </a:solidFill>
            <a:ln w="3443" cap="flat">
              <a:noFill/>
              <a:prstDash val="solid"/>
              <a:miter/>
            </a:ln>
          </p:spPr>
          <p:txBody>
            <a:bodyPr rtlCol="0" anchor="ctr"/>
            <a:lstStyle/>
            <a:p>
              <a:endParaRPr lang="en-US"/>
            </a:p>
          </p:txBody>
        </p:sp>
        <p:sp>
          <p:nvSpPr>
            <p:cNvPr id="29" name="Freeform: Shape 51">
              <a:extLst>
                <a:ext uri="{FF2B5EF4-FFF2-40B4-BE49-F238E27FC236}">
                  <a16:creationId xmlns:a16="http://schemas.microsoft.com/office/drawing/2014/main" id="{B59E61F8-7C2D-7965-2AB1-1E8D44A63CCA}"/>
                </a:ext>
              </a:extLst>
            </p:cNvPr>
            <p:cNvSpPr/>
            <p:nvPr/>
          </p:nvSpPr>
          <p:spPr>
            <a:xfrm>
              <a:off x="422708" y="2083523"/>
              <a:ext cx="41459" cy="41459"/>
            </a:xfrm>
            <a:custGeom>
              <a:avLst/>
              <a:gdLst>
                <a:gd name="connsiteX0" fmla="*/ 9 w 41458"/>
                <a:gd name="connsiteY0" fmla="*/ 20729 h 41458"/>
                <a:gd name="connsiteX1" fmla="*/ 20393 w 41458"/>
                <a:gd name="connsiteY1" fmla="*/ 0 h 41458"/>
                <a:gd name="connsiteX2" fmla="*/ 42159 w 41458"/>
                <a:gd name="connsiteY2" fmla="*/ 21075 h 41458"/>
                <a:gd name="connsiteX3" fmla="*/ 21084 w 41458"/>
                <a:gd name="connsiteY3" fmla="*/ 42150 h 41458"/>
                <a:gd name="connsiteX4" fmla="*/ 9 w 41458"/>
                <a:gd name="connsiteY4" fmla="*/ 2072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9" y="20729"/>
                  </a:moveTo>
                  <a:cubicBezTo>
                    <a:pt x="9" y="8983"/>
                    <a:pt x="8646" y="0"/>
                    <a:pt x="20393" y="0"/>
                  </a:cubicBezTo>
                  <a:cubicBezTo>
                    <a:pt x="32140" y="0"/>
                    <a:pt x="42504" y="9674"/>
                    <a:pt x="42159" y="21075"/>
                  </a:cubicBezTo>
                  <a:cubicBezTo>
                    <a:pt x="42159" y="32131"/>
                    <a:pt x="32140" y="41804"/>
                    <a:pt x="21084" y="42150"/>
                  </a:cubicBezTo>
                  <a:cubicBezTo>
                    <a:pt x="9337" y="42495"/>
                    <a:pt x="-337" y="32822"/>
                    <a:pt x="9" y="20729"/>
                  </a:cubicBezTo>
                  <a:close/>
                </a:path>
              </a:pathLst>
            </a:custGeom>
            <a:solidFill>
              <a:srgbClr val="000000"/>
            </a:solidFill>
            <a:ln w="3443" cap="flat">
              <a:noFill/>
              <a:prstDash val="solid"/>
              <a:miter/>
            </a:ln>
          </p:spPr>
          <p:txBody>
            <a:bodyPr rtlCol="0" anchor="ctr"/>
            <a:lstStyle/>
            <a:p>
              <a:endParaRPr lang="en-US"/>
            </a:p>
          </p:txBody>
        </p:sp>
        <p:sp>
          <p:nvSpPr>
            <p:cNvPr id="30" name="Freeform: Shape 52">
              <a:extLst>
                <a:ext uri="{FF2B5EF4-FFF2-40B4-BE49-F238E27FC236}">
                  <a16:creationId xmlns:a16="http://schemas.microsoft.com/office/drawing/2014/main" id="{7CFE262B-74A1-F795-0C49-694A9CF51826}"/>
                </a:ext>
              </a:extLst>
            </p:cNvPr>
            <p:cNvSpPr/>
            <p:nvPr/>
          </p:nvSpPr>
          <p:spPr>
            <a:xfrm>
              <a:off x="363629" y="1968119"/>
              <a:ext cx="41459" cy="41459"/>
            </a:xfrm>
            <a:custGeom>
              <a:avLst/>
              <a:gdLst>
                <a:gd name="connsiteX0" fmla="*/ 21084 w 41458"/>
                <a:gd name="connsiteY0" fmla="*/ 9 h 41458"/>
                <a:gd name="connsiteX1" fmla="*/ 42504 w 41458"/>
                <a:gd name="connsiteY1" fmla="*/ 20048 h 41458"/>
                <a:gd name="connsiteX2" fmla="*/ 21775 w 41458"/>
                <a:gd name="connsiteY2" fmla="*/ 42159 h 41458"/>
                <a:gd name="connsiteX3" fmla="*/ 9 w 41458"/>
                <a:gd name="connsiteY3" fmla="*/ 22121 h 41458"/>
                <a:gd name="connsiteX4" fmla="*/ 21084 w 41458"/>
                <a:gd name="connsiteY4" fmla="*/ 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084" y="9"/>
                  </a:moveTo>
                  <a:cubicBezTo>
                    <a:pt x="32485" y="-336"/>
                    <a:pt x="42159" y="8992"/>
                    <a:pt x="42504" y="20048"/>
                  </a:cubicBezTo>
                  <a:cubicBezTo>
                    <a:pt x="42850" y="32140"/>
                    <a:pt x="33867" y="41814"/>
                    <a:pt x="21775" y="42159"/>
                  </a:cubicBezTo>
                  <a:cubicBezTo>
                    <a:pt x="10374" y="42505"/>
                    <a:pt x="700" y="33176"/>
                    <a:pt x="9" y="22121"/>
                  </a:cubicBezTo>
                  <a:cubicBezTo>
                    <a:pt x="-337" y="10720"/>
                    <a:pt x="9337" y="355"/>
                    <a:pt x="21084" y="9"/>
                  </a:cubicBezTo>
                  <a:close/>
                </a:path>
              </a:pathLst>
            </a:custGeom>
            <a:solidFill>
              <a:srgbClr val="000000"/>
            </a:solidFill>
            <a:ln w="3443" cap="flat">
              <a:noFill/>
              <a:prstDash val="solid"/>
              <a:miter/>
            </a:ln>
          </p:spPr>
          <p:txBody>
            <a:bodyPr rtlCol="0" anchor="ctr"/>
            <a:lstStyle/>
            <a:p>
              <a:endParaRPr lang="en-US"/>
            </a:p>
          </p:txBody>
        </p:sp>
        <p:sp>
          <p:nvSpPr>
            <p:cNvPr id="31" name="Freeform: Shape 53">
              <a:extLst>
                <a:ext uri="{FF2B5EF4-FFF2-40B4-BE49-F238E27FC236}">
                  <a16:creationId xmlns:a16="http://schemas.microsoft.com/office/drawing/2014/main" id="{44A2C0D8-8FDE-8179-4C48-1E4E52301386}"/>
                </a:ext>
              </a:extLst>
            </p:cNvPr>
            <p:cNvSpPr/>
            <p:nvPr/>
          </p:nvSpPr>
          <p:spPr>
            <a:xfrm>
              <a:off x="429618" y="2008516"/>
              <a:ext cx="41459" cy="41459"/>
            </a:xfrm>
            <a:custGeom>
              <a:avLst/>
              <a:gdLst>
                <a:gd name="connsiteX0" fmla="*/ 42504 w 41458"/>
                <a:gd name="connsiteY0" fmla="*/ 21455 h 41458"/>
                <a:gd name="connsiteX1" fmla="*/ 21429 w 41458"/>
                <a:gd name="connsiteY1" fmla="*/ 42185 h 41458"/>
                <a:gd name="connsiteX2" fmla="*/ 9 w 41458"/>
                <a:gd name="connsiteY2" fmla="*/ 20764 h 41458"/>
                <a:gd name="connsiteX3" fmla="*/ 22120 w 41458"/>
                <a:gd name="connsiteY3" fmla="*/ 35 h 41458"/>
                <a:gd name="connsiteX4" fmla="*/ 42504 w 41458"/>
                <a:gd name="connsiteY4" fmla="*/ 2145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42504" y="21455"/>
                  </a:moveTo>
                  <a:cubicBezTo>
                    <a:pt x="42159" y="32857"/>
                    <a:pt x="33176" y="42185"/>
                    <a:pt x="21429" y="42185"/>
                  </a:cubicBezTo>
                  <a:cubicBezTo>
                    <a:pt x="9682" y="42185"/>
                    <a:pt x="-337" y="32511"/>
                    <a:pt x="9" y="20764"/>
                  </a:cubicBezTo>
                  <a:cubicBezTo>
                    <a:pt x="354" y="9018"/>
                    <a:pt x="10373" y="-656"/>
                    <a:pt x="22120" y="35"/>
                  </a:cubicBezTo>
                  <a:cubicBezTo>
                    <a:pt x="33867" y="380"/>
                    <a:pt x="42850" y="10054"/>
                    <a:pt x="42504" y="21455"/>
                  </a:cubicBezTo>
                  <a:close/>
                </a:path>
              </a:pathLst>
            </a:custGeom>
            <a:solidFill>
              <a:srgbClr val="000000"/>
            </a:solidFill>
            <a:ln w="3443" cap="flat">
              <a:noFill/>
              <a:prstDash val="solid"/>
              <a:miter/>
            </a:ln>
          </p:spPr>
          <p:txBody>
            <a:bodyPr rtlCol="0" anchor="ctr"/>
            <a:lstStyle/>
            <a:p>
              <a:endParaRPr lang="en-US"/>
            </a:p>
          </p:txBody>
        </p:sp>
        <p:sp>
          <p:nvSpPr>
            <p:cNvPr id="32" name="Freeform: Shape 54">
              <a:extLst>
                <a:ext uri="{FF2B5EF4-FFF2-40B4-BE49-F238E27FC236}">
                  <a16:creationId xmlns:a16="http://schemas.microsoft.com/office/drawing/2014/main" id="{500BE191-34AC-8334-7768-D9DE9192C8E2}"/>
                </a:ext>
              </a:extLst>
            </p:cNvPr>
            <p:cNvSpPr/>
            <p:nvPr/>
          </p:nvSpPr>
          <p:spPr>
            <a:xfrm>
              <a:off x="343254" y="2095951"/>
              <a:ext cx="41459" cy="41459"/>
            </a:xfrm>
            <a:custGeom>
              <a:avLst/>
              <a:gdLst>
                <a:gd name="connsiteX0" fmla="*/ 21766 w 41458"/>
                <a:gd name="connsiteY0" fmla="*/ 42505 h 41458"/>
                <a:gd name="connsiteX1" fmla="*/ 0 w 41458"/>
                <a:gd name="connsiteY1" fmla="*/ 21084 h 41458"/>
                <a:gd name="connsiteX2" fmla="*/ 21075 w 41458"/>
                <a:gd name="connsiteY2" fmla="*/ 9 h 41458"/>
                <a:gd name="connsiteX3" fmla="*/ 42150 w 41458"/>
                <a:gd name="connsiteY3" fmla="*/ 20393 h 41458"/>
                <a:gd name="connsiteX4" fmla="*/ 21766 w 41458"/>
                <a:gd name="connsiteY4" fmla="*/ 4250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766" y="42505"/>
                  </a:moveTo>
                  <a:cubicBezTo>
                    <a:pt x="9674" y="42505"/>
                    <a:pt x="0" y="32831"/>
                    <a:pt x="0" y="21084"/>
                  </a:cubicBezTo>
                  <a:cubicBezTo>
                    <a:pt x="346" y="10029"/>
                    <a:pt x="10019" y="355"/>
                    <a:pt x="21075" y="9"/>
                  </a:cubicBezTo>
                  <a:cubicBezTo>
                    <a:pt x="32131" y="-336"/>
                    <a:pt x="41804" y="8992"/>
                    <a:pt x="42150" y="20393"/>
                  </a:cubicBezTo>
                  <a:cubicBezTo>
                    <a:pt x="42841" y="32831"/>
                    <a:pt x="33858" y="42159"/>
                    <a:pt x="21766" y="42505"/>
                  </a:cubicBezTo>
                  <a:close/>
                </a:path>
              </a:pathLst>
            </a:custGeom>
            <a:solidFill>
              <a:srgbClr val="000000"/>
            </a:solidFill>
            <a:ln w="3443" cap="flat">
              <a:noFill/>
              <a:prstDash val="solid"/>
              <a:miter/>
            </a:ln>
          </p:spPr>
          <p:txBody>
            <a:bodyPr rtlCol="0" anchor="ctr"/>
            <a:lstStyle/>
            <a:p>
              <a:endParaRPr lang="en-US"/>
            </a:p>
          </p:txBody>
        </p:sp>
      </p:grpSp>
      <p:sp>
        <p:nvSpPr>
          <p:cNvPr id="43" name="標題 1">
            <a:extLst>
              <a:ext uri="{FF2B5EF4-FFF2-40B4-BE49-F238E27FC236}">
                <a16:creationId xmlns:a16="http://schemas.microsoft.com/office/drawing/2014/main" id="{CDCA49A7-1017-28FD-38A0-0AACAB1D8F7B}"/>
              </a:ext>
            </a:extLst>
          </p:cNvPr>
          <p:cNvSpPr txBox="1">
            <a:spLocks/>
          </p:cNvSpPr>
          <p:nvPr/>
        </p:nvSpPr>
        <p:spPr>
          <a:xfrm>
            <a:off x="9744498" y="246093"/>
            <a:ext cx="3257958" cy="5790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2200" dirty="0">
                <a:solidFill>
                  <a:schemeClr val="bg1"/>
                </a:solidFill>
                <a:latin typeface="YouYuan" panose="02010509060101010101" pitchFamily="49" charset="-122"/>
                <a:ea typeface="YouYuan" panose="02010509060101010101" pitchFamily="49" charset="-122"/>
              </a:rPr>
              <a:t>講者</a:t>
            </a:r>
            <a:r>
              <a:rPr lang="en-US" altLang="zh-TW" sz="2200" dirty="0">
                <a:solidFill>
                  <a:schemeClr val="bg1"/>
                </a:solidFill>
                <a:latin typeface="YouYuan" panose="02010509060101010101" pitchFamily="49" charset="-122"/>
                <a:ea typeface="YouYuan" panose="02010509060101010101" pitchFamily="49" charset="-122"/>
              </a:rPr>
              <a:t>:</a:t>
            </a:r>
            <a:r>
              <a:rPr lang="zh-TW" altLang="en-US" sz="2200" dirty="0">
                <a:solidFill>
                  <a:schemeClr val="bg1"/>
                </a:solidFill>
                <a:latin typeface="YouYuan" panose="02010509060101010101" pitchFamily="49" charset="-122"/>
                <a:ea typeface="YouYuan" panose="02010509060101010101" pitchFamily="49" charset="-122"/>
              </a:rPr>
              <a:t>劉冠緯</a:t>
            </a:r>
          </a:p>
        </p:txBody>
      </p:sp>
      <p:sp>
        <p:nvSpPr>
          <p:cNvPr id="33" name="標題 1">
            <a:extLst>
              <a:ext uri="{FF2B5EF4-FFF2-40B4-BE49-F238E27FC236}">
                <a16:creationId xmlns:a16="http://schemas.microsoft.com/office/drawing/2014/main" id="{5A1B1FA0-F6E7-41A6-9164-6CD88B89812F}"/>
              </a:ext>
            </a:extLst>
          </p:cNvPr>
          <p:cNvSpPr txBox="1">
            <a:spLocks/>
          </p:cNvSpPr>
          <p:nvPr/>
        </p:nvSpPr>
        <p:spPr>
          <a:xfrm>
            <a:off x="61735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nvGrpSpPr>
          <p:cNvPr id="34" name="群組 33">
            <a:extLst>
              <a:ext uri="{FF2B5EF4-FFF2-40B4-BE49-F238E27FC236}">
                <a16:creationId xmlns:a16="http://schemas.microsoft.com/office/drawing/2014/main" id="{0B5FC35A-6EE6-4FCB-9E37-FCC169CB27A8}"/>
              </a:ext>
            </a:extLst>
          </p:cNvPr>
          <p:cNvGrpSpPr/>
          <p:nvPr/>
        </p:nvGrpSpPr>
        <p:grpSpPr>
          <a:xfrm>
            <a:off x="1" y="-567239"/>
            <a:ext cx="12191999" cy="1407527"/>
            <a:chOff x="-96252" y="-573091"/>
            <a:chExt cx="12191999" cy="1407527"/>
          </a:xfrm>
        </p:grpSpPr>
        <p:grpSp>
          <p:nvGrpSpPr>
            <p:cNvPr id="44" name="群組 43">
              <a:extLst>
                <a:ext uri="{FF2B5EF4-FFF2-40B4-BE49-F238E27FC236}">
                  <a16:creationId xmlns:a16="http://schemas.microsoft.com/office/drawing/2014/main" id="{22605C4A-D71A-4E22-ACEC-6E0DA7ADC27C}"/>
                </a:ext>
              </a:extLst>
            </p:cNvPr>
            <p:cNvGrpSpPr/>
            <p:nvPr/>
          </p:nvGrpSpPr>
          <p:grpSpPr>
            <a:xfrm>
              <a:off x="-96252" y="-219507"/>
              <a:ext cx="12191999" cy="1053943"/>
              <a:chOff x="1" y="-219507"/>
              <a:chExt cx="12191999" cy="1268989"/>
            </a:xfrm>
          </p:grpSpPr>
          <p:sp>
            <p:nvSpPr>
              <p:cNvPr id="46" name="矩形 45">
                <a:extLst>
                  <a:ext uri="{FF2B5EF4-FFF2-40B4-BE49-F238E27FC236}">
                    <a16:creationId xmlns:a16="http://schemas.microsoft.com/office/drawing/2014/main" id="{371C13A5-25EA-46B4-871B-05A7E669E8B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7" name="平行四边形 11">
                <a:extLst>
                  <a:ext uri="{FF2B5EF4-FFF2-40B4-BE49-F238E27FC236}">
                    <a16:creationId xmlns:a16="http://schemas.microsoft.com/office/drawing/2014/main" id="{FBDEB15F-EE3B-40E4-9EC2-674231ABD7E9}"/>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8" name="平行四边形 12">
                <a:extLst>
                  <a:ext uri="{FF2B5EF4-FFF2-40B4-BE49-F238E27FC236}">
                    <a16:creationId xmlns:a16="http://schemas.microsoft.com/office/drawing/2014/main" id="{B0539D64-1397-4EAC-90EF-00803F0038E5}"/>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9" name="平行四边形 13">
                <a:extLst>
                  <a:ext uri="{FF2B5EF4-FFF2-40B4-BE49-F238E27FC236}">
                    <a16:creationId xmlns:a16="http://schemas.microsoft.com/office/drawing/2014/main" id="{9D92D364-BB62-4B86-A2D5-7F66F953745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0" name="平行四边形 21">
                <a:extLst>
                  <a:ext uri="{FF2B5EF4-FFF2-40B4-BE49-F238E27FC236}">
                    <a16:creationId xmlns:a16="http://schemas.microsoft.com/office/drawing/2014/main" id="{DED41DB4-6A96-4279-B3F3-A17C79D35119}"/>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1" name="平行四边形 22">
                <a:extLst>
                  <a:ext uri="{FF2B5EF4-FFF2-40B4-BE49-F238E27FC236}">
                    <a16:creationId xmlns:a16="http://schemas.microsoft.com/office/drawing/2014/main" id="{08D1A026-DFAB-4B1D-B48C-B9F8BFFAC0F0}"/>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45" name="標題 1">
              <a:extLst>
                <a:ext uri="{FF2B5EF4-FFF2-40B4-BE49-F238E27FC236}">
                  <a16:creationId xmlns:a16="http://schemas.microsoft.com/office/drawing/2014/main" id="{9771A5B8-7F22-4D01-930C-F5CDCB59AEF7}"/>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sp>
        <p:nvSpPr>
          <p:cNvPr id="2" name="標題 1">
            <a:extLst>
              <a:ext uri="{FF2B5EF4-FFF2-40B4-BE49-F238E27FC236}">
                <a16:creationId xmlns:a16="http://schemas.microsoft.com/office/drawing/2014/main" id="{47780501-1859-68A5-0175-309BE085C29E}"/>
              </a:ext>
            </a:extLst>
          </p:cNvPr>
          <p:cNvSpPr txBox="1">
            <a:spLocks/>
          </p:cNvSpPr>
          <p:nvPr/>
        </p:nvSpPr>
        <p:spPr>
          <a:xfrm>
            <a:off x="-624" y="2266726"/>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Yu Mincho" panose="02020400000000000000" pitchFamily="18" charset="-128"/>
                <a:ea typeface="Yu Mincho" panose="02020400000000000000" pitchFamily="18" charset="-128"/>
              </a:rPr>
              <a:t>Take 05 </a:t>
            </a:r>
            <a:r>
              <a:rPr lang="zh-TW" altLang="en-US" b="1" dirty="0">
                <a:latin typeface="Yu Mincho" panose="02020400000000000000" pitchFamily="18" charset="-128"/>
                <a:ea typeface="Yu Mincho" panose="02020400000000000000" pitchFamily="18" charset="-128"/>
              </a:rPr>
              <a:t>機器學習 </a:t>
            </a:r>
            <a:r>
              <a:rPr lang="en-US" altLang="zh-TW" b="1" dirty="0">
                <a:latin typeface="Yu Mincho" panose="02020400000000000000" pitchFamily="18" charset="-128"/>
                <a:ea typeface="Yu Mincho" panose="02020400000000000000" pitchFamily="18" charset="-128"/>
              </a:rPr>
              <a:t>–</a:t>
            </a:r>
            <a:r>
              <a:rPr lang="zh-TW" altLang="en-US" b="1" dirty="0">
                <a:latin typeface="Yu Mincho" panose="02020400000000000000" pitchFamily="18" charset="-128"/>
                <a:ea typeface="Yu Mincho" panose="02020400000000000000" pitchFamily="18" charset="-128"/>
              </a:rPr>
              <a:t> 喜好度</a:t>
            </a:r>
            <a:r>
              <a:rPr lang="en-US" altLang="zh-TW" b="1" dirty="0">
                <a:latin typeface="Yu Mincho" panose="02020400000000000000" pitchFamily="18" charset="-128"/>
                <a:ea typeface="Yu Mincho" panose="02020400000000000000" pitchFamily="18" charset="-128"/>
              </a:rPr>
              <a:t> </a:t>
            </a:r>
            <a:endParaRPr lang="zh-TW" altLang="en-US" b="1" dirty="0">
              <a:latin typeface="Yu Mincho" panose="02020400000000000000" pitchFamily="18" charset="-128"/>
              <a:ea typeface="Yu Mincho" panose="02020400000000000000" pitchFamily="18" charset="-128"/>
            </a:endParaRPr>
          </a:p>
        </p:txBody>
      </p:sp>
      <p:sp>
        <p:nvSpPr>
          <p:cNvPr id="35" name="標題 1">
            <a:extLst>
              <a:ext uri="{FF2B5EF4-FFF2-40B4-BE49-F238E27FC236}">
                <a16:creationId xmlns:a16="http://schemas.microsoft.com/office/drawing/2014/main" id="{F2EAF262-999A-7FC3-699A-A636F017554A}"/>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Tree>
    <p:extLst>
      <p:ext uri="{BB962C8B-B14F-4D97-AF65-F5344CB8AC3E}">
        <p14:creationId xmlns:p14="http://schemas.microsoft.com/office/powerpoint/2010/main" val="592875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rrow: Pentagon 2">
            <a:extLst>
              <a:ext uri="{FF2B5EF4-FFF2-40B4-BE49-F238E27FC236}">
                <a16:creationId xmlns:a16="http://schemas.microsoft.com/office/drawing/2014/main" id="{CB9C01E4-4062-10A6-5306-5DED205FB5E0}"/>
              </a:ext>
            </a:extLst>
          </p:cNvPr>
          <p:cNvSpPr/>
          <p:nvPr/>
        </p:nvSpPr>
        <p:spPr>
          <a:xfrm>
            <a:off x="16" y="1884085"/>
            <a:ext cx="1738265" cy="1030107"/>
          </a:xfrm>
          <a:prstGeom prst="homePlat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a:extLst>
              <a:ext uri="{FF2B5EF4-FFF2-40B4-BE49-F238E27FC236}">
                <a16:creationId xmlns:a16="http://schemas.microsoft.com/office/drawing/2014/main" id="{1C2135F8-B14A-4A90-8FEA-B75AFCE8C5BD}"/>
              </a:ext>
            </a:extLst>
          </p:cNvPr>
          <p:cNvPicPr>
            <a:picLocks noChangeAspect="1"/>
          </p:cNvPicPr>
          <p:nvPr/>
        </p:nvPicPr>
        <p:blipFill>
          <a:blip r:embed="rId3"/>
          <a:stretch>
            <a:fillRect/>
          </a:stretch>
        </p:blipFill>
        <p:spPr>
          <a:xfrm>
            <a:off x="5683865" y="1311676"/>
            <a:ext cx="6229588" cy="5010174"/>
          </a:xfrm>
          <a:prstGeom prst="rect">
            <a:avLst/>
          </a:prstGeom>
          <a:ln>
            <a:solidFill>
              <a:schemeClr val="tx1"/>
            </a:solidFill>
          </a:ln>
        </p:spPr>
      </p:pic>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76</a:t>
            </a:fld>
            <a:endParaRPr lang="zh-TW" altLang="en-US"/>
          </a:p>
        </p:txBody>
      </p:sp>
      <p:sp>
        <p:nvSpPr>
          <p:cNvPr id="13" name="矩形 12">
            <a:extLst>
              <a:ext uri="{FF2B5EF4-FFF2-40B4-BE49-F238E27FC236}">
                <a16:creationId xmlns:a16="http://schemas.microsoft.com/office/drawing/2014/main" id="{AC7A5010-62D9-49D0-8E7F-8FD11F1A1A54}"/>
              </a:ext>
            </a:extLst>
          </p:cNvPr>
          <p:cNvSpPr/>
          <p:nvPr/>
        </p:nvSpPr>
        <p:spPr>
          <a:xfrm>
            <a:off x="252456" y="2078667"/>
            <a:ext cx="5077825" cy="3404293"/>
          </a:xfrm>
          <a:prstGeom prst="rect">
            <a:avLst/>
          </a:prstGeom>
          <a:noFill/>
        </p:spPr>
        <p:txBody>
          <a:bodyPr wrap="square" lIns="91440" tIns="45720" rIns="91440" bIns="45720">
            <a:spAutoFit/>
          </a:bodyPr>
          <a:lstStyle/>
          <a:p>
            <a:r>
              <a:rPr lang="zh-TW" altLang="en-US" sz="3600" dirty="0">
                <a:ln w="0"/>
                <a:latin typeface="Yu Mincho" panose="02020400000000000000" pitchFamily="18" charset="-128"/>
                <a:ea typeface="Yu Mincho" panose="02020400000000000000" pitchFamily="18" charset="-128"/>
              </a:rPr>
              <a:t>目的</a:t>
            </a:r>
            <a:endParaRPr lang="en-US" altLang="zh-TW" sz="3600" dirty="0">
              <a:ln w="0"/>
              <a:latin typeface="Yu Mincho" panose="02020400000000000000" pitchFamily="18" charset="-128"/>
              <a:ea typeface="Yu Mincho" panose="02020400000000000000" pitchFamily="18" charset="-128"/>
            </a:endParaRPr>
          </a:p>
          <a:p>
            <a:endParaRPr lang="en-US" altLang="zh-TW" sz="3200" dirty="0">
              <a:latin typeface="YouYuan" panose="02010509060101010101" pitchFamily="49" charset="-122"/>
              <a:ea typeface="YouYuan" panose="02010509060101010101" pitchFamily="49" charset="-122"/>
            </a:endParaRPr>
          </a:p>
          <a:p>
            <a:pPr algn="ctr"/>
            <a:r>
              <a:rPr lang="zh-TW" altLang="en-US" sz="3200" dirty="0">
                <a:ln w="0"/>
                <a:latin typeface="Yu Mincho" panose="02020400000000000000" pitchFamily="18" charset="-128"/>
                <a:ea typeface="Yu Mincho" panose="02020400000000000000" pitchFamily="18" charset="-128"/>
              </a:rPr>
              <a:t>將</a:t>
            </a:r>
            <a:r>
              <a:rPr lang="en-US" altLang="zh-TW" sz="3200" dirty="0">
                <a:ln w="0"/>
                <a:latin typeface="Yu Mincho" panose="02020400000000000000" pitchFamily="18" charset="-128"/>
                <a:ea typeface="Yu Mincho" panose="02020400000000000000" pitchFamily="18" charset="-128"/>
              </a:rPr>
              <a:t>IMDB</a:t>
            </a:r>
            <a:r>
              <a:rPr lang="zh-TW" altLang="en-US" sz="3200" dirty="0">
                <a:ln w="0"/>
                <a:latin typeface="Yu Mincho" panose="02020400000000000000" pitchFamily="18" charset="-128"/>
                <a:ea typeface="Yu Mincho" panose="02020400000000000000" pitchFamily="18" charset="-128"/>
              </a:rPr>
              <a:t>爬下來的電影評論</a:t>
            </a:r>
            <a:endParaRPr lang="en-US" altLang="zh-TW" sz="3200" dirty="0">
              <a:ln w="0"/>
              <a:latin typeface="Yu Mincho" panose="02020400000000000000" pitchFamily="18" charset="-128"/>
              <a:ea typeface="Yu Mincho" panose="02020400000000000000" pitchFamily="18" charset="-128"/>
            </a:endParaRPr>
          </a:p>
          <a:p>
            <a:pPr algn="ctr"/>
            <a:r>
              <a:rPr lang="zh-TW" altLang="en-US" sz="3200" dirty="0">
                <a:ln w="0"/>
                <a:latin typeface="Yu Mincho" panose="02020400000000000000" pitchFamily="18" charset="-128"/>
                <a:ea typeface="Yu Mincho" panose="02020400000000000000" pitchFamily="18" charset="-128"/>
              </a:rPr>
              <a:t>及觀眾評分</a:t>
            </a:r>
            <a:endParaRPr lang="en-US" altLang="zh-TW" sz="3200" dirty="0">
              <a:ln w="0"/>
              <a:latin typeface="Yu Mincho" panose="02020400000000000000" pitchFamily="18" charset="-128"/>
              <a:ea typeface="Yu Mincho" panose="02020400000000000000" pitchFamily="18" charset="-128"/>
            </a:endParaRPr>
          </a:p>
          <a:p>
            <a:pPr algn="ctr"/>
            <a:r>
              <a:rPr lang="zh-TW" altLang="en-US" sz="3200" dirty="0">
                <a:ln w="0"/>
                <a:latin typeface="Yu Mincho" panose="02020400000000000000" pitchFamily="18" charset="-128"/>
                <a:ea typeface="Yu Mincho" panose="02020400000000000000" pitchFamily="18" charset="-128"/>
              </a:rPr>
              <a:t>利用自然語言處理</a:t>
            </a:r>
            <a:endParaRPr lang="en-US" altLang="zh-TW" sz="3200" dirty="0">
              <a:ln w="0"/>
              <a:latin typeface="Yu Mincho" panose="02020400000000000000" pitchFamily="18" charset="-128"/>
              <a:ea typeface="Yu Mincho" panose="02020400000000000000" pitchFamily="18" charset="-128"/>
            </a:endParaRPr>
          </a:p>
          <a:p>
            <a:pPr algn="ctr"/>
            <a:r>
              <a:rPr lang="zh-TW" altLang="en-US" sz="3200" dirty="0">
                <a:ln w="0"/>
                <a:latin typeface="Yu Mincho" panose="02020400000000000000" pitchFamily="18" charset="-128"/>
                <a:ea typeface="Yu Mincho" panose="02020400000000000000" pitchFamily="18" charset="-128"/>
              </a:rPr>
              <a:t>希望能夠分析預測觀眾評分</a:t>
            </a:r>
            <a:r>
              <a:rPr lang="en-US" altLang="zh-TW" dirty="0">
                <a:latin typeface="YouYuan" panose="02010509060101010101" pitchFamily="49" charset="-122"/>
                <a:ea typeface="YouYuan" panose="02010509060101010101" pitchFamily="49" charset="-122"/>
              </a:rPr>
              <a:t/>
            </a:r>
            <a:br>
              <a:rPr lang="en-US" altLang="zh-TW" dirty="0">
                <a:latin typeface="YouYuan" panose="02010509060101010101" pitchFamily="49" charset="-122"/>
                <a:ea typeface="YouYuan" panose="02010509060101010101" pitchFamily="49" charset="-122"/>
              </a:rPr>
            </a:br>
            <a:endParaRPr lang="en-US" altLang="zh-TW" dirty="0">
              <a:latin typeface="YouYuan" panose="02010509060101010101" pitchFamily="49" charset="-122"/>
              <a:ea typeface="YouYuan" panose="02010509060101010101" pitchFamily="49" charset="-122"/>
            </a:endParaRPr>
          </a:p>
        </p:txBody>
      </p:sp>
      <p:sp>
        <p:nvSpPr>
          <p:cNvPr id="17" name="矩形 16">
            <a:extLst>
              <a:ext uri="{FF2B5EF4-FFF2-40B4-BE49-F238E27FC236}">
                <a16:creationId xmlns:a16="http://schemas.microsoft.com/office/drawing/2014/main" id="{2D52BD24-4E98-2700-B195-D659A605CFDD}"/>
              </a:ext>
            </a:extLst>
          </p:cNvPr>
          <p:cNvSpPr/>
          <p:nvPr/>
        </p:nvSpPr>
        <p:spPr>
          <a:xfrm>
            <a:off x="1" y="-213655"/>
            <a:ext cx="12191999" cy="10505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18" name="平行四边形 11">
            <a:extLst>
              <a:ext uri="{FF2B5EF4-FFF2-40B4-BE49-F238E27FC236}">
                <a16:creationId xmlns:a16="http://schemas.microsoft.com/office/drawing/2014/main" id="{61FDE293-377B-FE08-EE54-05C334B65DE6}"/>
              </a:ext>
            </a:extLst>
          </p:cNvPr>
          <p:cNvSpPr/>
          <p:nvPr/>
        </p:nvSpPr>
        <p:spPr>
          <a:xfrm>
            <a:off x="5592810"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9" name="平行四边形 12">
            <a:extLst>
              <a:ext uri="{FF2B5EF4-FFF2-40B4-BE49-F238E27FC236}">
                <a16:creationId xmlns:a16="http://schemas.microsoft.com/office/drawing/2014/main" id="{B2A6F2C4-5681-BB93-83E1-CE93D692858B}"/>
              </a:ext>
            </a:extLst>
          </p:cNvPr>
          <p:cNvSpPr/>
          <p:nvPr/>
        </p:nvSpPr>
        <p:spPr>
          <a:xfrm>
            <a:off x="6961764"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3">
            <a:extLst>
              <a:ext uri="{FF2B5EF4-FFF2-40B4-BE49-F238E27FC236}">
                <a16:creationId xmlns:a16="http://schemas.microsoft.com/office/drawing/2014/main" id="{C8137496-6AF2-98E8-CB1C-99B42814BA5D}"/>
              </a:ext>
            </a:extLst>
          </p:cNvPr>
          <p:cNvSpPr/>
          <p:nvPr/>
        </p:nvSpPr>
        <p:spPr>
          <a:xfrm>
            <a:off x="4223856"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2" name="平行四边形 21">
            <a:extLst>
              <a:ext uri="{FF2B5EF4-FFF2-40B4-BE49-F238E27FC236}">
                <a16:creationId xmlns:a16="http://schemas.microsoft.com/office/drawing/2014/main" id="{57EF50BC-5CF6-99E6-90E4-CEE70A70C547}"/>
              </a:ext>
            </a:extLst>
          </p:cNvPr>
          <p:cNvSpPr/>
          <p:nvPr/>
        </p:nvSpPr>
        <p:spPr>
          <a:xfrm>
            <a:off x="9699672"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22">
            <a:extLst>
              <a:ext uri="{FF2B5EF4-FFF2-40B4-BE49-F238E27FC236}">
                <a16:creationId xmlns:a16="http://schemas.microsoft.com/office/drawing/2014/main" id="{DC59F818-5648-E4FA-0ED9-1CFACC194EAB}"/>
              </a:ext>
            </a:extLst>
          </p:cNvPr>
          <p:cNvSpPr/>
          <p:nvPr/>
        </p:nvSpPr>
        <p:spPr>
          <a:xfrm>
            <a:off x="8330718"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標題 1">
            <a:extLst>
              <a:ext uri="{FF2B5EF4-FFF2-40B4-BE49-F238E27FC236}">
                <a16:creationId xmlns:a16="http://schemas.microsoft.com/office/drawing/2014/main" id="{B3243C09-6CF2-DD22-DA85-581806ABDE60}"/>
              </a:ext>
            </a:extLst>
          </p:cNvPr>
          <p:cNvSpPr txBox="1">
            <a:spLocks/>
          </p:cNvSpPr>
          <p:nvPr/>
        </p:nvSpPr>
        <p:spPr>
          <a:xfrm>
            <a:off x="94120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喜好度</a:t>
            </a:r>
          </a:p>
        </p:txBody>
      </p:sp>
      <p:sp>
        <p:nvSpPr>
          <p:cNvPr id="25" name="標題 1">
            <a:extLst>
              <a:ext uri="{FF2B5EF4-FFF2-40B4-BE49-F238E27FC236}">
                <a16:creationId xmlns:a16="http://schemas.microsoft.com/office/drawing/2014/main" id="{F2EAF262-999A-7FC3-699A-A636F017554A}"/>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Tree>
    <p:extLst>
      <p:ext uri="{BB962C8B-B14F-4D97-AF65-F5344CB8AC3E}">
        <p14:creationId xmlns:p14="http://schemas.microsoft.com/office/powerpoint/2010/main" val="2060697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77</a:t>
            </a:fld>
            <a:endParaRPr lang="zh-TW" altLang="en-US"/>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220" y="1402249"/>
            <a:ext cx="9411370" cy="5169326"/>
          </a:xfrm>
          <a:prstGeom prst="rect">
            <a:avLst/>
          </a:prstGeom>
          <a:ln w="9525">
            <a:solidFill>
              <a:schemeClr val="tx1"/>
            </a:solidFill>
          </a:ln>
        </p:spPr>
      </p:pic>
      <p:sp>
        <p:nvSpPr>
          <p:cNvPr id="2" name="矩形 1">
            <a:extLst>
              <a:ext uri="{FF2B5EF4-FFF2-40B4-BE49-F238E27FC236}">
                <a16:creationId xmlns:a16="http://schemas.microsoft.com/office/drawing/2014/main" id="{4996D03C-493D-D28D-B263-59FC3FDAE9F0}"/>
              </a:ext>
            </a:extLst>
          </p:cNvPr>
          <p:cNvSpPr/>
          <p:nvPr/>
        </p:nvSpPr>
        <p:spPr>
          <a:xfrm>
            <a:off x="1" y="-213655"/>
            <a:ext cx="12191999" cy="10505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5" name="平行四边形 11">
            <a:extLst>
              <a:ext uri="{FF2B5EF4-FFF2-40B4-BE49-F238E27FC236}">
                <a16:creationId xmlns:a16="http://schemas.microsoft.com/office/drawing/2014/main" id="{47004D02-7026-43A5-868A-4E6C918A3325}"/>
              </a:ext>
            </a:extLst>
          </p:cNvPr>
          <p:cNvSpPr/>
          <p:nvPr/>
        </p:nvSpPr>
        <p:spPr>
          <a:xfrm>
            <a:off x="5592810"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3" name="平行四边形 12">
            <a:extLst>
              <a:ext uri="{FF2B5EF4-FFF2-40B4-BE49-F238E27FC236}">
                <a16:creationId xmlns:a16="http://schemas.microsoft.com/office/drawing/2014/main" id="{9128633D-779F-26C9-671C-468C379C84B6}"/>
              </a:ext>
            </a:extLst>
          </p:cNvPr>
          <p:cNvSpPr/>
          <p:nvPr/>
        </p:nvSpPr>
        <p:spPr>
          <a:xfrm>
            <a:off x="6961764"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6" name="平行四边形 13">
            <a:extLst>
              <a:ext uri="{FF2B5EF4-FFF2-40B4-BE49-F238E27FC236}">
                <a16:creationId xmlns:a16="http://schemas.microsoft.com/office/drawing/2014/main" id="{C07AD8E0-6105-C40A-C801-6682FF904BC1}"/>
              </a:ext>
            </a:extLst>
          </p:cNvPr>
          <p:cNvSpPr/>
          <p:nvPr/>
        </p:nvSpPr>
        <p:spPr>
          <a:xfrm>
            <a:off x="4223856"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7" name="平行四边形 21">
            <a:extLst>
              <a:ext uri="{FF2B5EF4-FFF2-40B4-BE49-F238E27FC236}">
                <a16:creationId xmlns:a16="http://schemas.microsoft.com/office/drawing/2014/main" id="{E9B54F72-A394-E8A3-6C43-7EA9BF163D8D}"/>
              </a:ext>
            </a:extLst>
          </p:cNvPr>
          <p:cNvSpPr/>
          <p:nvPr/>
        </p:nvSpPr>
        <p:spPr>
          <a:xfrm>
            <a:off x="9699672"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8" name="平行四边形 22">
            <a:extLst>
              <a:ext uri="{FF2B5EF4-FFF2-40B4-BE49-F238E27FC236}">
                <a16:creationId xmlns:a16="http://schemas.microsoft.com/office/drawing/2014/main" id="{40B04632-CC2B-9767-35BD-33AD17E809B7}"/>
              </a:ext>
            </a:extLst>
          </p:cNvPr>
          <p:cNvSpPr/>
          <p:nvPr/>
        </p:nvSpPr>
        <p:spPr>
          <a:xfrm>
            <a:off x="8330718"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0" name="標題 1">
            <a:extLst>
              <a:ext uri="{FF2B5EF4-FFF2-40B4-BE49-F238E27FC236}">
                <a16:creationId xmlns:a16="http://schemas.microsoft.com/office/drawing/2014/main" id="{A11C714E-81D0-5ECD-A663-456B25B8BB0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
        <p:nvSpPr>
          <p:cNvPr id="6" name="標題 1">
            <a:extLst>
              <a:ext uri="{FF2B5EF4-FFF2-40B4-BE49-F238E27FC236}">
                <a16:creationId xmlns:a16="http://schemas.microsoft.com/office/drawing/2014/main" id="{6B89BAF4-9A8A-C26E-E22B-848A72D37C40}"/>
              </a:ext>
            </a:extLst>
          </p:cNvPr>
          <p:cNvSpPr txBox="1">
            <a:spLocks/>
          </p:cNvSpPr>
          <p:nvPr/>
        </p:nvSpPr>
        <p:spPr>
          <a:xfrm>
            <a:off x="94120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喜好度</a:t>
            </a:r>
          </a:p>
        </p:txBody>
      </p:sp>
    </p:spTree>
    <p:extLst>
      <p:ext uri="{BB962C8B-B14F-4D97-AF65-F5344CB8AC3E}">
        <p14:creationId xmlns:p14="http://schemas.microsoft.com/office/powerpoint/2010/main" val="19953817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78</a:t>
            </a:fld>
            <a:endParaRPr lang="zh-TW" altLang="en-US"/>
          </a:p>
        </p:txBody>
      </p:sp>
      <p:graphicFrame>
        <p:nvGraphicFramePr>
          <p:cNvPr id="16" name="表格 15"/>
          <p:cNvGraphicFramePr>
            <a:graphicFrameLocks noGrp="1"/>
          </p:cNvGraphicFramePr>
          <p:nvPr/>
        </p:nvGraphicFramePr>
        <p:xfrm>
          <a:off x="1" y="1045412"/>
          <a:ext cx="12192000" cy="5812587"/>
        </p:xfrm>
        <a:graphic>
          <a:graphicData uri="http://schemas.openxmlformats.org/drawingml/2006/table">
            <a:tbl>
              <a:tblPr firstRow="1" bandRow="1">
                <a:tableStyleId>{21E4AEA4-8DFA-4A89-87EB-49C32662AFE0}</a:tableStyleId>
              </a:tblPr>
              <a:tblGrid>
                <a:gridCol w="2438400">
                  <a:extLst>
                    <a:ext uri="{9D8B030D-6E8A-4147-A177-3AD203B41FA5}">
                      <a16:colId xmlns:a16="http://schemas.microsoft.com/office/drawing/2014/main" val="1600159910"/>
                    </a:ext>
                  </a:extLst>
                </a:gridCol>
                <a:gridCol w="2438400">
                  <a:extLst>
                    <a:ext uri="{9D8B030D-6E8A-4147-A177-3AD203B41FA5}">
                      <a16:colId xmlns:a16="http://schemas.microsoft.com/office/drawing/2014/main" val="4065533119"/>
                    </a:ext>
                  </a:extLst>
                </a:gridCol>
                <a:gridCol w="2438400">
                  <a:extLst>
                    <a:ext uri="{9D8B030D-6E8A-4147-A177-3AD203B41FA5}">
                      <a16:colId xmlns:a16="http://schemas.microsoft.com/office/drawing/2014/main" val="1335763987"/>
                    </a:ext>
                  </a:extLst>
                </a:gridCol>
                <a:gridCol w="2438400">
                  <a:extLst>
                    <a:ext uri="{9D8B030D-6E8A-4147-A177-3AD203B41FA5}">
                      <a16:colId xmlns:a16="http://schemas.microsoft.com/office/drawing/2014/main" val="82092785"/>
                    </a:ext>
                  </a:extLst>
                </a:gridCol>
                <a:gridCol w="2438400">
                  <a:extLst>
                    <a:ext uri="{9D8B030D-6E8A-4147-A177-3AD203B41FA5}">
                      <a16:colId xmlns:a16="http://schemas.microsoft.com/office/drawing/2014/main" val="1032712708"/>
                    </a:ext>
                  </a:extLst>
                </a:gridCol>
              </a:tblGrid>
              <a:tr h="527537">
                <a:tc>
                  <a:txBody>
                    <a:bodyPr/>
                    <a:lstStyle/>
                    <a:p>
                      <a:pPr marL="0" lvl="0" algn="ctr" defTabSz="914400" rtl="0" eaLnBrk="1" latinLnBrk="0" hangingPunct="1"/>
                      <a:r>
                        <a:rPr lang="zh-TW" altLang="en-US" sz="2000" b="1" kern="1200" dirty="0">
                          <a:ln w="0"/>
                          <a:solidFill>
                            <a:schemeClr val="tx1"/>
                          </a:solidFill>
                          <a:latin typeface="Yu Mincho" panose="02020400000000000000" pitchFamily="18" charset="-128"/>
                          <a:ea typeface="Yu Mincho" panose="02020400000000000000" pitchFamily="18" charset="-128"/>
                          <a:cs typeface="+mn-cs"/>
                        </a:rPr>
                        <a:t>模型</a:t>
                      </a:r>
                    </a:p>
                  </a:txBody>
                  <a:tcPr anchor="ctr"/>
                </a:tc>
                <a:tc>
                  <a:txBody>
                    <a:bodyPr/>
                    <a:lstStyle/>
                    <a:p>
                      <a:pPr marL="0" lvl="0" algn="ctr" defTabSz="914400" rtl="0" eaLnBrk="1" latinLnBrk="0" hangingPunct="1"/>
                      <a:r>
                        <a:rPr lang="en-US" altLang="zh-TW" sz="2000" b="1" kern="1200" dirty="0">
                          <a:ln w="0"/>
                          <a:solidFill>
                            <a:schemeClr val="tx1"/>
                          </a:solidFill>
                          <a:latin typeface="Yu Mincho" panose="02020400000000000000" pitchFamily="18" charset="-128"/>
                          <a:ea typeface="Yu Mincho" panose="02020400000000000000" pitchFamily="18" charset="-128"/>
                          <a:cs typeface="+mn-cs"/>
                        </a:rPr>
                        <a:t>BERT</a:t>
                      </a:r>
                      <a:endParaRPr lang="zh-TW" altLang="en-US" sz="2000" b="1" kern="1200" dirty="0">
                        <a:ln w="0"/>
                        <a:solidFill>
                          <a:schemeClr val="tx1"/>
                        </a:solidFill>
                        <a:latin typeface="Yu Mincho" panose="02020400000000000000" pitchFamily="18" charset="-128"/>
                        <a:ea typeface="Yu Mincho" panose="02020400000000000000" pitchFamily="18" charset="-128"/>
                        <a:cs typeface="+mn-cs"/>
                      </a:endParaRPr>
                    </a:p>
                  </a:txBody>
                  <a:tcPr anchor="ctr"/>
                </a:tc>
                <a:tc>
                  <a:txBody>
                    <a:bodyPr/>
                    <a:lstStyle/>
                    <a:p>
                      <a:pPr marL="0" lvl="0" algn="ctr" defTabSz="914400" rtl="0" eaLnBrk="1" latinLnBrk="0" hangingPunct="1"/>
                      <a:r>
                        <a:rPr lang="en-US" altLang="zh-TW" sz="2000" b="1" kern="1200" dirty="0" err="1">
                          <a:ln w="0"/>
                          <a:solidFill>
                            <a:schemeClr val="tx1"/>
                          </a:solidFill>
                          <a:latin typeface="Yu Mincho" panose="02020400000000000000" pitchFamily="18" charset="-128"/>
                          <a:ea typeface="Yu Mincho" panose="02020400000000000000" pitchFamily="18" charset="-128"/>
                          <a:cs typeface="+mn-cs"/>
                        </a:rPr>
                        <a:t>RoBERTa</a:t>
                      </a:r>
                      <a:endParaRPr lang="zh-TW" altLang="en-US" sz="2000" b="1" kern="1200" dirty="0">
                        <a:ln w="0"/>
                        <a:solidFill>
                          <a:schemeClr val="tx1"/>
                        </a:solidFill>
                        <a:latin typeface="Yu Mincho" panose="02020400000000000000" pitchFamily="18" charset="-128"/>
                        <a:ea typeface="Yu Mincho" panose="02020400000000000000" pitchFamily="18" charset="-128"/>
                        <a:cs typeface="+mn-cs"/>
                      </a:endParaRPr>
                    </a:p>
                  </a:txBody>
                  <a:tcPr anchor="ctr"/>
                </a:tc>
                <a:tc>
                  <a:txBody>
                    <a:bodyPr/>
                    <a:lstStyle/>
                    <a:p>
                      <a:pPr marL="0" lvl="0" algn="ctr" defTabSz="914400" rtl="0" eaLnBrk="1" latinLnBrk="0" hangingPunct="1"/>
                      <a:r>
                        <a:rPr lang="en-US" altLang="zh-TW" sz="2000" b="1" kern="1200" dirty="0" err="1">
                          <a:ln w="0"/>
                          <a:solidFill>
                            <a:schemeClr val="tx1"/>
                          </a:solidFill>
                          <a:latin typeface="Yu Mincho" panose="02020400000000000000" pitchFamily="18" charset="-128"/>
                          <a:ea typeface="Yu Mincho" panose="02020400000000000000" pitchFamily="18" charset="-128"/>
                          <a:cs typeface="+mn-cs"/>
                        </a:rPr>
                        <a:t>DistilBERT</a:t>
                      </a:r>
                      <a:endParaRPr lang="zh-TW" altLang="en-US" sz="2000" b="1" kern="1200" dirty="0">
                        <a:ln w="0"/>
                        <a:solidFill>
                          <a:schemeClr val="tx1"/>
                        </a:solidFill>
                        <a:latin typeface="Yu Mincho" panose="02020400000000000000" pitchFamily="18" charset="-128"/>
                        <a:ea typeface="Yu Mincho" panose="02020400000000000000" pitchFamily="18" charset="-128"/>
                        <a:cs typeface="+mn-cs"/>
                      </a:endParaRPr>
                    </a:p>
                  </a:txBody>
                  <a:tcPr anchor="ctr"/>
                </a:tc>
                <a:tc>
                  <a:txBody>
                    <a:bodyPr/>
                    <a:lstStyle/>
                    <a:p>
                      <a:pPr marL="0" lvl="0" algn="ctr" defTabSz="914400" rtl="0" eaLnBrk="1" latinLnBrk="0" hangingPunct="1"/>
                      <a:r>
                        <a:rPr lang="en-US" altLang="zh-TW" sz="2000" b="1" kern="1200" dirty="0" err="1">
                          <a:ln w="0"/>
                          <a:solidFill>
                            <a:schemeClr val="tx1"/>
                          </a:solidFill>
                          <a:latin typeface="Yu Mincho" panose="02020400000000000000" pitchFamily="18" charset="-128"/>
                          <a:ea typeface="Yu Mincho" panose="02020400000000000000" pitchFamily="18" charset="-128"/>
                          <a:cs typeface="+mn-cs"/>
                        </a:rPr>
                        <a:t>XLNet</a:t>
                      </a:r>
                      <a:endParaRPr lang="zh-TW" altLang="en-US" sz="2000" b="1" kern="1200" dirty="0">
                        <a:ln w="0"/>
                        <a:solidFill>
                          <a:schemeClr val="tx1"/>
                        </a:solidFill>
                        <a:latin typeface="Yu Mincho" panose="02020400000000000000" pitchFamily="18" charset="-128"/>
                        <a:ea typeface="Yu Mincho" panose="02020400000000000000" pitchFamily="18" charset="-128"/>
                        <a:cs typeface="+mn-cs"/>
                      </a:endParaRPr>
                    </a:p>
                  </a:txBody>
                  <a:tcPr anchor="ctr"/>
                </a:tc>
                <a:extLst>
                  <a:ext uri="{0D108BD9-81ED-4DB2-BD59-A6C34878D82A}">
                    <a16:rowId xmlns:a16="http://schemas.microsoft.com/office/drawing/2014/main" val="3084969621"/>
                  </a:ext>
                </a:extLst>
              </a:tr>
              <a:tr h="3133055">
                <a:tc>
                  <a:txBody>
                    <a:bodyPr/>
                    <a:lstStyle/>
                    <a:p>
                      <a:pPr marL="0" lvl="0" algn="ctr" defTabSz="914400" rtl="0" eaLnBrk="1" latinLnBrk="0" hangingPunct="1"/>
                      <a:r>
                        <a:rPr lang="zh-TW" altLang="en-US" sz="2000" b="1" kern="1200" dirty="0">
                          <a:ln w="0"/>
                          <a:solidFill>
                            <a:schemeClr val="tx1"/>
                          </a:solidFill>
                          <a:latin typeface="Yu Mincho" panose="02020400000000000000" pitchFamily="18" charset="-128"/>
                          <a:ea typeface="Yu Mincho" panose="02020400000000000000" pitchFamily="18" charset="-128"/>
                          <a:cs typeface="+mn-cs"/>
                        </a:rPr>
                        <a:t>優點</a:t>
                      </a:r>
                    </a:p>
                  </a:txBody>
                  <a:tcPr anchor="ctr"/>
                </a:tc>
                <a:tc>
                  <a:txBody>
                    <a:bodyPr/>
                    <a:lstStyle/>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有很強的文本理解和泛化能力</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可以很容易地進行微調</a:t>
                      </a:r>
                    </a:p>
                  </a:txBody>
                  <a:tcPr anchor="ctr"/>
                </a:tc>
                <a:tc>
                  <a:txBody>
                    <a:bodyPr/>
                    <a:lstStyle/>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在預訓練時使用了更多的數據</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使其具有</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更強的泛化能力</a:t>
                      </a:r>
                    </a:p>
                  </a:txBody>
                  <a:tcPr anchor="ctr"/>
                </a:tc>
                <a:tc>
                  <a:txBody>
                    <a:bodyPr/>
                    <a:lstStyle/>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更小的模型大小</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和更快的推論速度</a:t>
                      </a:r>
                    </a:p>
                  </a:txBody>
                  <a:tcPr anchor="ctr"/>
                </a:tc>
                <a:tc>
                  <a:txBody>
                    <a:bodyPr/>
                    <a:lstStyle/>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將</a:t>
                      </a:r>
                      <a:r>
                        <a:rPr lang="en-US" altLang="zh-TW" sz="2000" kern="1200" dirty="0">
                          <a:ln w="0"/>
                          <a:solidFill>
                            <a:schemeClr val="tx1"/>
                          </a:solidFill>
                          <a:latin typeface="Yu Mincho" panose="02020400000000000000" pitchFamily="18" charset="-128"/>
                          <a:ea typeface="Yu Mincho" panose="02020400000000000000" pitchFamily="18" charset="-128"/>
                          <a:cs typeface="+mn-cs"/>
                        </a:rPr>
                        <a:t>BERT</a:t>
                      </a:r>
                      <a:r>
                        <a:rPr lang="zh-TW" altLang="en-US" sz="2000" kern="1200" dirty="0">
                          <a:ln w="0"/>
                          <a:solidFill>
                            <a:schemeClr val="tx1"/>
                          </a:solidFill>
                          <a:latin typeface="Yu Mincho" panose="02020400000000000000" pitchFamily="18" charset="-128"/>
                          <a:ea typeface="Yu Mincho" panose="02020400000000000000" pitchFamily="18" charset="-128"/>
                          <a:cs typeface="+mn-cs"/>
                        </a:rPr>
                        <a:t>的</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自注意力機制</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進一步優化</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引入了</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順序無關性的概念使得模型</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更具有通用性</a:t>
                      </a:r>
                    </a:p>
                  </a:txBody>
                  <a:tcPr anchor="ctr"/>
                </a:tc>
                <a:extLst>
                  <a:ext uri="{0D108BD9-81ED-4DB2-BD59-A6C34878D82A}">
                    <a16:rowId xmlns:a16="http://schemas.microsoft.com/office/drawing/2014/main" val="689082591"/>
                  </a:ext>
                </a:extLst>
              </a:tr>
              <a:tr h="996881">
                <a:tc>
                  <a:txBody>
                    <a:bodyPr/>
                    <a:lstStyle/>
                    <a:p>
                      <a:pPr marL="0" lvl="0" algn="ctr" defTabSz="914400" rtl="0" eaLnBrk="1" latinLnBrk="0" hangingPunct="1"/>
                      <a:r>
                        <a:rPr lang="zh-TW" altLang="en-US" sz="2000" b="1" kern="1200" dirty="0">
                          <a:ln w="0"/>
                          <a:solidFill>
                            <a:schemeClr val="tx1"/>
                          </a:solidFill>
                          <a:latin typeface="Yu Mincho" panose="02020400000000000000" pitchFamily="18" charset="-128"/>
                          <a:ea typeface="Yu Mincho" panose="02020400000000000000" pitchFamily="18" charset="-128"/>
                          <a:cs typeface="+mn-cs"/>
                        </a:rPr>
                        <a:t>缺點</a:t>
                      </a:r>
                    </a:p>
                  </a:txBody>
                  <a:tcPr anchor="ctr"/>
                </a:tc>
                <a:tc>
                  <a:txBody>
                    <a:bodyPr/>
                    <a:lstStyle/>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模型大小</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和計算資源較大</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kern="1200" dirty="0">
                          <a:ln w="0"/>
                          <a:solidFill>
                            <a:schemeClr val="tx1"/>
                          </a:solidFill>
                          <a:latin typeface="Yu Mincho" panose="02020400000000000000" pitchFamily="18" charset="-128"/>
                          <a:ea typeface="Yu Mincho" panose="02020400000000000000" pitchFamily="18" charset="-128"/>
                          <a:cs typeface="+mn-cs"/>
                        </a:rPr>
                        <a:t>模型大小</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kern="1200" dirty="0">
                          <a:ln w="0"/>
                          <a:solidFill>
                            <a:schemeClr val="tx1"/>
                          </a:solidFill>
                          <a:latin typeface="Yu Mincho" panose="02020400000000000000" pitchFamily="18" charset="-128"/>
                          <a:ea typeface="Yu Mincho" panose="02020400000000000000" pitchFamily="18" charset="-128"/>
                          <a:cs typeface="+mn-cs"/>
                        </a:rPr>
                        <a:t>和計算資源較大</a:t>
                      </a:r>
                    </a:p>
                  </a:txBody>
                  <a:tcPr anchor="ctr"/>
                </a:tc>
                <a:tc>
                  <a:txBody>
                    <a:bodyPr/>
                    <a:lstStyle/>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模型準確度較差</a:t>
                      </a:r>
                    </a:p>
                  </a:txBody>
                  <a:tcPr anchor="ctr"/>
                </a:tc>
                <a:tc>
                  <a:txBody>
                    <a:bodyPr/>
                    <a:lstStyle/>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模型大小</a:t>
                      </a:r>
                      <a:endParaRPr lang="en-US" altLang="zh-TW" sz="2000" kern="1200" dirty="0">
                        <a:ln w="0"/>
                        <a:solidFill>
                          <a:schemeClr val="tx1"/>
                        </a:solidFill>
                        <a:latin typeface="Yu Mincho" panose="02020400000000000000" pitchFamily="18" charset="-128"/>
                        <a:ea typeface="Yu Mincho" panose="02020400000000000000" pitchFamily="18" charset="-128"/>
                        <a:cs typeface="+mn-cs"/>
                      </a:endParaRPr>
                    </a:p>
                    <a:p>
                      <a:pPr marL="0" lvl="0" algn="ctr" defTabSz="914400" rtl="0" eaLnBrk="1" latinLnBrk="0" hangingPunct="1"/>
                      <a:r>
                        <a:rPr lang="zh-TW" altLang="en-US" sz="2000" kern="1200" dirty="0">
                          <a:ln w="0"/>
                          <a:solidFill>
                            <a:schemeClr val="tx1"/>
                          </a:solidFill>
                          <a:latin typeface="Yu Mincho" panose="02020400000000000000" pitchFamily="18" charset="-128"/>
                          <a:ea typeface="Yu Mincho" panose="02020400000000000000" pitchFamily="18" charset="-128"/>
                          <a:cs typeface="+mn-cs"/>
                        </a:rPr>
                        <a:t>與需要的資源最大</a:t>
                      </a:r>
                    </a:p>
                  </a:txBody>
                  <a:tcPr anchor="ctr"/>
                </a:tc>
                <a:extLst>
                  <a:ext uri="{0D108BD9-81ED-4DB2-BD59-A6C34878D82A}">
                    <a16:rowId xmlns:a16="http://schemas.microsoft.com/office/drawing/2014/main" val="2675287545"/>
                  </a:ext>
                </a:extLst>
              </a:tr>
              <a:tr h="577557">
                <a:tc>
                  <a:txBody>
                    <a:bodyPr/>
                    <a:lstStyle/>
                    <a:p>
                      <a:pPr marL="0" lvl="0" algn="ctr" defTabSz="914400" rtl="0" eaLnBrk="1" latinLnBrk="0" hangingPunct="1"/>
                      <a:r>
                        <a:rPr lang="zh-TW" altLang="en-US" sz="2000" b="1" kern="1200" dirty="0">
                          <a:ln w="0"/>
                          <a:solidFill>
                            <a:schemeClr val="tx1"/>
                          </a:solidFill>
                          <a:latin typeface="Yu Mincho" panose="02020400000000000000" pitchFamily="18" charset="-128"/>
                          <a:ea typeface="Yu Mincho" panose="02020400000000000000" pitchFamily="18" charset="-128"/>
                          <a:cs typeface="+mn-cs"/>
                        </a:rPr>
                        <a:t>耗時</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kern="1200" dirty="0">
                          <a:ln w="0"/>
                          <a:solidFill>
                            <a:schemeClr val="tx1"/>
                          </a:solidFill>
                          <a:latin typeface="Yu Mincho" panose="02020400000000000000" pitchFamily="18" charset="-128"/>
                          <a:ea typeface="Yu Mincho" panose="02020400000000000000" pitchFamily="18" charset="-128"/>
                          <a:cs typeface="+mn-cs"/>
                        </a:rPr>
                        <a:t> </a:t>
                      </a:r>
                      <a:r>
                        <a:rPr lang="en-US" altLang="zh-TW" sz="2000" kern="1200" dirty="0">
                          <a:ln w="0"/>
                          <a:solidFill>
                            <a:schemeClr val="tx1"/>
                          </a:solidFill>
                          <a:latin typeface="Yu Mincho" panose="02020400000000000000" pitchFamily="18" charset="-128"/>
                          <a:ea typeface="Yu Mincho" panose="02020400000000000000" pitchFamily="18" charset="-128"/>
                          <a:cs typeface="+mn-cs"/>
                        </a:rPr>
                        <a:t>23.89 </a:t>
                      </a:r>
                      <a:r>
                        <a:rPr lang="zh-TW" altLang="en-US" sz="2000" kern="1200" dirty="0">
                          <a:ln w="0"/>
                          <a:solidFill>
                            <a:schemeClr val="tx1"/>
                          </a:solidFill>
                          <a:latin typeface="Yu Mincho" panose="02020400000000000000" pitchFamily="18" charset="-128"/>
                          <a:ea typeface="Yu Mincho" panose="02020400000000000000" pitchFamily="18" charset="-128"/>
                          <a:cs typeface="+mn-cs"/>
                        </a:rPr>
                        <a:t>小時</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kern="1200" dirty="0">
                          <a:ln w="0"/>
                          <a:solidFill>
                            <a:schemeClr val="tx1"/>
                          </a:solidFill>
                          <a:latin typeface="Yu Mincho" panose="02020400000000000000" pitchFamily="18" charset="-128"/>
                          <a:ea typeface="Yu Mincho" panose="02020400000000000000" pitchFamily="18" charset="-128"/>
                          <a:cs typeface="+mn-cs"/>
                        </a:rPr>
                        <a:t>26.12 </a:t>
                      </a:r>
                      <a:r>
                        <a:rPr lang="zh-TW" altLang="en-US" sz="2000" kern="1200" dirty="0">
                          <a:ln w="0"/>
                          <a:solidFill>
                            <a:schemeClr val="tx1"/>
                          </a:solidFill>
                          <a:latin typeface="Yu Mincho" panose="02020400000000000000" pitchFamily="18" charset="-128"/>
                          <a:ea typeface="Yu Mincho" panose="02020400000000000000" pitchFamily="18" charset="-128"/>
                          <a:cs typeface="+mn-cs"/>
                        </a:rPr>
                        <a:t>小時</a:t>
                      </a:r>
                    </a:p>
                  </a:txBody>
                  <a:tcPr anchor="ctr"/>
                </a:tc>
                <a:tc>
                  <a:txBody>
                    <a:bodyPr/>
                    <a:lstStyle/>
                    <a:p>
                      <a:pPr marL="0" lvl="0" algn="ctr" defTabSz="914400" rtl="0" eaLnBrk="1" latinLnBrk="0" hangingPunct="1"/>
                      <a:r>
                        <a:rPr lang="en-US" altLang="zh-TW" sz="2000" kern="1200" dirty="0">
                          <a:ln w="0"/>
                          <a:solidFill>
                            <a:schemeClr val="tx1"/>
                          </a:solidFill>
                          <a:latin typeface="Yu Mincho" panose="02020400000000000000" pitchFamily="18" charset="-128"/>
                          <a:ea typeface="Yu Mincho" panose="02020400000000000000" pitchFamily="18" charset="-128"/>
                          <a:cs typeface="+mn-cs"/>
                        </a:rPr>
                        <a:t>7.26</a:t>
                      </a:r>
                      <a:r>
                        <a:rPr lang="zh-TW" altLang="en-US" sz="2000" kern="1200" dirty="0">
                          <a:ln w="0"/>
                          <a:solidFill>
                            <a:schemeClr val="tx1"/>
                          </a:solidFill>
                          <a:latin typeface="Yu Mincho" panose="02020400000000000000" pitchFamily="18" charset="-128"/>
                          <a:ea typeface="Yu Mincho" panose="02020400000000000000" pitchFamily="18" charset="-128"/>
                          <a:cs typeface="+mn-cs"/>
                        </a:rPr>
                        <a:t>小時</a:t>
                      </a:r>
                    </a:p>
                  </a:txBody>
                  <a:tcPr anchor="ctr"/>
                </a:tc>
                <a:tc>
                  <a:txBody>
                    <a:bodyPr/>
                    <a:lstStyle/>
                    <a:p>
                      <a:pPr marL="0" lvl="0" algn="ctr" defTabSz="914400" rtl="0" eaLnBrk="1" latinLnBrk="0" hangingPunct="1"/>
                      <a:r>
                        <a:rPr lang="en-US" altLang="zh-TW" sz="2000" kern="1200" dirty="0">
                          <a:ln w="0"/>
                          <a:solidFill>
                            <a:schemeClr val="tx1"/>
                          </a:solidFill>
                          <a:latin typeface="Yu Mincho" panose="02020400000000000000" pitchFamily="18" charset="-128"/>
                          <a:ea typeface="Yu Mincho" panose="02020400000000000000" pitchFamily="18" charset="-128"/>
                          <a:cs typeface="+mn-cs"/>
                        </a:rPr>
                        <a:t>47.01 </a:t>
                      </a:r>
                      <a:r>
                        <a:rPr lang="zh-TW" altLang="en-US" sz="2000" kern="1200" dirty="0">
                          <a:ln w="0"/>
                          <a:solidFill>
                            <a:schemeClr val="tx1"/>
                          </a:solidFill>
                          <a:latin typeface="Yu Mincho" panose="02020400000000000000" pitchFamily="18" charset="-128"/>
                          <a:ea typeface="Yu Mincho" panose="02020400000000000000" pitchFamily="18" charset="-128"/>
                          <a:cs typeface="+mn-cs"/>
                        </a:rPr>
                        <a:t>小時</a:t>
                      </a:r>
                    </a:p>
                  </a:txBody>
                  <a:tcPr anchor="ctr"/>
                </a:tc>
                <a:extLst>
                  <a:ext uri="{0D108BD9-81ED-4DB2-BD59-A6C34878D82A}">
                    <a16:rowId xmlns:a16="http://schemas.microsoft.com/office/drawing/2014/main" val="315080099"/>
                  </a:ext>
                </a:extLst>
              </a:tr>
              <a:tr h="577557">
                <a:tc>
                  <a:txBody>
                    <a:bodyPr/>
                    <a:lstStyle/>
                    <a:p>
                      <a:pPr marL="0" lvl="0" algn="ctr" defTabSz="914400" rtl="0" eaLnBrk="1" latinLnBrk="0" hangingPunct="1"/>
                      <a:r>
                        <a:rPr lang="zh-TW" altLang="en-US" sz="2000" b="1" kern="1200" dirty="0">
                          <a:ln w="0"/>
                          <a:solidFill>
                            <a:schemeClr val="tx1"/>
                          </a:solidFill>
                          <a:latin typeface="Yu Mincho" panose="02020400000000000000" pitchFamily="18" charset="-128"/>
                          <a:ea typeface="Yu Mincho" panose="02020400000000000000" pitchFamily="18" charset="-128"/>
                          <a:cs typeface="+mn-cs"/>
                        </a:rPr>
                        <a:t>準確率</a:t>
                      </a:r>
                      <a:r>
                        <a:rPr lang="en-US" altLang="zh-TW" sz="2000" b="1" kern="1200" dirty="0">
                          <a:ln w="0"/>
                          <a:solidFill>
                            <a:schemeClr val="tx1"/>
                          </a:solidFill>
                          <a:latin typeface="Yu Mincho" panose="02020400000000000000" pitchFamily="18" charset="-128"/>
                          <a:ea typeface="Yu Mincho" panose="02020400000000000000" pitchFamily="18" charset="-128"/>
                          <a:cs typeface="+mn-cs"/>
                        </a:rPr>
                        <a:t>(</a:t>
                      </a:r>
                      <a:r>
                        <a:rPr lang="en-US" altLang="zh-TW" sz="2000" b="1" kern="1200" dirty="0" err="1">
                          <a:ln w="0"/>
                          <a:solidFill>
                            <a:schemeClr val="tx1"/>
                          </a:solidFill>
                          <a:latin typeface="Yu Mincho" panose="02020400000000000000" pitchFamily="18" charset="-128"/>
                          <a:ea typeface="Yu Mincho" panose="02020400000000000000" pitchFamily="18" charset="-128"/>
                          <a:cs typeface="+mn-cs"/>
                        </a:rPr>
                        <a:t>acc</a:t>
                      </a:r>
                      <a:r>
                        <a:rPr lang="en-US" altLang="zh-TW" sz="2000" b="1" kern="1200" dirty="0">
                          <a:ln w="0"/>
                          <a:solidFill>
                            <a:schemeClr val="tx1"/>
                          </a:solidFill>
                          <a:latin typeface="Yu Mincho" panose="02020400000000000000" pitchFamily="18" charset="-128"/>
                          <a:ea typeface="Yu Mincho" panose="02020400000000000000" pitchFamily="18" charset="-128"/>
                          <a:cs typeface="+mn-cs"/>
                        </a:rPr>
                        <a:t>)</a:t>
                      </a:r>
                      <a:endParaRPr lang="zh-TW" altLang="en-US" sz="2000" b="1" kern="1200" dirty="0">
                        <a:ln w="0"/>
                        <a:solidFill>
                          <a:schemeClr val="tx1"/>
                        </a:solidFill>
                        <a:latin typeface="Yu Mincho" panose="02020400000000000000" pitchFamily="18" charset="-128"/>
                        <a:ea typeface="Yu Mincho" panose="02020400000000000000" pitchFamily="18" charset="-128"/>
                        <a:cs typeface="+mn-cs"/>
                      </a:endParaRPr>
                    </a:p>
                  </a:txBody>
                  <a:tcPr anchor="ctr"/>
                </a:tc>
                <a:tc>
                  <a:txBody>
                    <a:bodyPr/>
                    <a:lstStyle/>
                    <a:p>
                      <a:pPr marL="0" lvl="0" algn="ctr" defTabSz="914400" rtl="0" eaLnBrk="1" latinLnBrk="0" hangingPunct="1"/>
                      <a:r>
                        <a:rPr lang="en-US" altLang="zh-TW" sz="2000" kern="1200" dirty="0">
                          <a:ln w="0"/>
                          <a:solidFill>
                            <a:schemeClr val="tx1"/>
                          </a:solidFill>
                          <a:latin typeface="Yu Mincho" panose="02020400000000000000" pitchFamily="18" charset="-128"/>
                          <a:ea typeface="Yu Mincho" panose="02020400000000000000" pitchFamily="18" charset="-128"/>
                          <a:cs typeface="+mn-cs"/>
                        </a:rPr>
                        <a:t>0.3699</a:t>
                      </a:r>
                      <a:endParaRPr lang="zh-TW" altLang="en-US" sz="2000" kern="1200" dirty="0">
                        <a:ln w="0"/>
                        <a:solidFill>
                          <a:schemeClr val="tx1"/>
                        </a:solidFill>
                        <a:latin typeface="Yu Mincho" panose="02020400000000000000" pitchFamily="18" charset="-128"/>
                        <a:ea typeface="Yu Mincho" panose="02020400000000000000" pitchFamily="18" charset="-128"/>
                        <a:cs typeface="+mn-cs"/>
                      </a:endParaRPr>
                    </a:p>
                  </a:txBody>
                  <a:tcPr anchor="ctr"/>
                </a:tc>
                <a:tc>
                  <a:txBody>
                    <a:bodyPr/>
                    <a:lstStyle/>
                    <a:p>
                      <a:pPr marL="0" lvl="0" algn="ctr" defTabSz="914400" rtl="0" eaLnBrk="1" latinLnBrk="0" hangingPunct="1"/>
                      <a:r>
                        <a:rPr lang="en-US" altLang="zh-TW" sz="2000" kern="1200" dirty="0">
                          <a:ln w="0"/>
                          <a:solidFill>
                            <a:schemeClr val="tx1"/>
                          </a:solidFill>
                          <a:latin typeface="Yu Mincho" panose="02020400000000000000" pitchFamily="18" charset="-128"/>
                          <a:ea typeface="Yu Mincho" panose="02020400000000000000" pitchFamily="18" charset="-128"/>
                          <a:cs typeface="+mn-cs"/>
                        </a:rPr>
                        <a:t>0.3906</a:t>
                      </a:r>
                      <a:endParaRPr lang="zh-TW" altLang="en-US" sz="2000" kern="1200" dirty="0">
                        <a:ln w="0"/>
                        <a:solidFill>
                          <a:schemeClr val="tx1"/>
                        </a:solidFill>
                        <a:latin typeface="Yu Mincho" panose="02020400000000000000" pitchFamily="18" charset="-128"/>
                        <a:ea typeface="Yu Mincho" panose="02020400000000000000" pitchFamily="18" charset="-128"/>
                        <a:cs typeface="+mn-cs"/>
                      </a:endParaRPr>
                    </a:p>
                  </a:txBody>
                  <a:tcPr anchor="ctr"/>
                </a:tc>
                <a:tc>
                  <a:txBody>
                    <a:bodyPr/>
                    <a:lstStyle/>
                    <a:p>
                      <a:pPr marL="0" lvl="0" algn="ctr" defTabSz="914400" rtl="0" eaLnBrk="1" latinLnBrk="0" hangingPunct="1"/>
                      <a:r>
                        <a:rPr lang="en-US" altLang="zh-TW" sz="2000" kern="1200" dirty="0">
                          <a:ln w="0"/>
                          <a:solidFill>
                            <a:schemeClr val="tx1"/>
                          </a:solidFill>
                          <a:latin typeface="Yu Mincho" panose="02020400000000000000" pitchFamily="18" charset="-128"/>
                          <a:ea typeface="Yu Mincho" panose="02020400000000000000" pitchFamily="18" charset="-128"/>
                          <a:cs typeface="+mn-cs"/>
                        </a:rPr>
                        <a:t>0.3644</a:t>
                      </a:r>
                      <a:endParaRPr lang="zh-TW" altLang="en-US" sz="2000" kern="1200" dirty="0">
                        <a:ln w="0"/>
                        <a:solidFill>
                          <a:schemeClr val="tx1"/>
                        </a:solidFill>
                        <a:latin typeface="Yu Mincho" panose="02020400000000000000" pitchFamily="18" charset="-128"/>
                        <a:ea typeface="Yu Mincho" panose="02020400000000000000" pitchFamily="18" charset="-128"/>
                        <a:cs typeface="+mn-cs"/>
                      </a:endParaRPr>
                    </a:p>
                  </a:txBody>
                  <a:tcPr anchor="ctr"/>
                </a:tc>
                <a:tc>
                  <a:txBody>
                    <a:bodyPr/>
                    <a:lstStyle/>
                    <a:p>
                      <a:pPr marL="0" lvl="0" algn="ctr" defTabSz="914400" rtl="0" eaLnBrk="1" latinLnBrk="0" hangingPunct="1"/>
                      <a:r>
                        <a:rPr lang="en-US" altLang="zh-TW" sz="2000" kern="1200" dirty="0">
                          <a:ln w="0"/>
                          <a:solidFill>
                            <a:schemeClr val="tx1"/>
                          </a:solidFill>
                          <a:latin typeface="Yu Mincho" panose="02020400000000000000" pitchFamily="18" charset="-128"/>
                          <a:ea typeface="Yu Mincho" panose="02020400000000000000" pitchFamily="18" charset="-128"/>
                          <a:cs typeface="+mn-cs"/>
                        </a:rPr>
                        <a:t>0.3847</a:t>
                      </a:r>
                      <a:endParaRPr lang="zh-TW" altLang="en-US" sz="2000" kern="1200" dirty="0">
                        <a:ln w="0"/>
                        <a:solidFill>
                          <a:schemeClr val="tx1"/>
                        </a:solidFill>
                        <a:latin typeface="Yu Mincho" panose="02020400000000000000" pitchFamily="18" charset="-128"/>
                        <a:ea typeface="Yu Mincho" panose="02020400000000000000" pitchFamily="18" charset="-128"/>
                        <a:cs typeface="+mn-cs"/>
                      </a:endParaRPr>
                    </a:p>
                  </a:txBody>
                  <a:tcPr anchor="ctr"/>
                </a:tc>
                <a:extLst>
                  <a:ext uri="{0D108BD9-81ED-4DB2-BD59-A6C34878D82A}">
                    <a16:rowId xmlns:a16="http://schemas.microsoft.com/office/drawing/2014/main" val="1347773969"/>
                  </a:ext>
                </a:extLst>
              </a:tr>
            </a:tbl>
          </a:graphicData>
        </a:graphic>
      </p:graphicFrame>
      <p:sp>
        <p:nvSpPr>
          <p:cNvPr id="2" name="矩形 1">
            <a:extLst>
              <a:ext uri="{FF2B5EF4-FFF2-40B4-BE49-F238E27FC236}">
                <a16:creationId xmlns:a16="http://schemas.microsoft.com/office/drawing/2014/main" id="{13082027-AF23-597C-1CCC-3044E8D31E8F}"/>
              </a:ext>
            </a:extLst>
          </p:cNvPr>
          <p:cNvSpPr/>
          <p:nvPr/>
        </p:nvSpPr>
        <p:spPr>
          <a:xfrm>
            <a:off x="1" y="-213655"/>
            <a:ext cx="12191999" cy="10505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13" name="標題 1">
            <a:extLst>
              <a:ext uri="{FF2B5EF4-FFF2-40B4-BE49-F238E27FC236}">
                <a16:creationId xmlns:a16="http://schemas.microsoft.com/office/drawing/2014/main" id="{6CFD6D6E-6CC4-F89F-A533-95C7BB4139FE}"/>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
        <p:nvSpPr>
          <p:cNvPr id="14" name="平行四边形 11">
            <a:extLst>
              <a:ext uri="{FF2B5EF4-FFF2-40B4-BE49-F238E27FC236}">
                <a16:creationId xmlns:a16="http://schemas.microsoft.com/office/drawing/2014/main" id="{51FED5BD-64E1-21B9-4614-A21234D3C770}"/>
              </a:ext>
            </a:extLst>
          </p:cNvPr>
          <p:cNvSpPr/>
          <p:nvPr/>
        </p:nvSpPr>
        <p:spPr>
          <a:xfrm>
            <a:off x="5592810"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7" name="平行四边形 12">
            <a:extLst>
              <a:ext uri="{FF2B5EF4-FFF2-40B4-BE49-F238E27FC236}">
                <a16:creationId xmlns:a16="http://schemas.microsoft.com/office/drawing/2014/main" id="{9D93A4CC-641D-A881-AB9F-088D1140B76F}"/>
              </a:ext>
            </a:extLst>
          </p:cNvPr>
          <p:cNvSpPr/>
          <p:nvPr/>
        </p:nvSpPr>
        <p:spPr>
          <a:xfrm>
            <a:off x="6961764"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19" name="平行四边形 13">
            <a:extLst>
              <a:ext uri="{FF2B5EF4-FFF2-40B4-BE49-F238E27FC236}">
                <a16:creationId xmlns:a16="http://schemas.microsoft.com/office/drawing/2014/main" id="{75E32F3F-2D99-28E6-2DB9-EAE27BAB0936}"/>
              </a:ext>
            </a:extLst>
          </p:cNvPr>
          <p:cNvSpPr/>
          <p:nvPr/>
        </p:nvSpPr>
        <p:spPr>
          <a:xfrm>
            <a:off x="4223856"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0" name="平行四边形 21">
            <a:extLst>
              <a:ext uri="{FF2B5EF4-FFF2-40B4-BE49-F238E27FC236}">
                <a16:creationId xmlns:a16="http://schemas.microsoft.com/office/drawing/2014/main" id="{6A5D1229-0657-49A4-936F-D1C57FB34C94}"/>
              </a:ext>
            </a:extLst>
          </p:cNvPr>
          <p:cNvSpPr/>
          <p:nvPr/>
        </p:nvSpPr>
        <p:spPr>
          <a:xfrm>
            <a:off x="9699672"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22">
            <a:extLst>
              <a:ext uri="{FF2B5EF4-FFF2-40B4-BE49-F238E27FC236}">
                <a16:creationId xmlns:a16="http://schemas.microsoft.com/office/drawing/2014/main" id="{D7F5C8EC-6FFD-0A06-3DBA-07B0DAD19B2B}"/>
              </a:ext>
            </a:extLst>
          </p:cNvPr>
          <p:cNvSpPr/>
          <p:nvPr/>
        </p:nvSpPr>
        <p:spPr>
          <a:xfrm>
            <a:off x="8330718"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pic>
        <p:nvPicPr>
          <p:cNvPr id="3" name="圖片 2">
            <a:extLst>
              <a:ext uri="{FF2B5EF4-FFF2-40B4-BE49-F238E27FC236}">
                <a16:creationId xmlns:a16="http://schemas.microsoft.com/office/drawing/2014/main" id="{1F7328D2-C745-3758-A79F-312DFAC743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41547">
            <a:off x="4030432" y="49002"/>
            <a:ext cx="2277043" cy="2277043"/>
          </a:xfrm>
          <a:prstGeom prst="rect">
            <a:avLst/>
          </a:prstGeom>
        </p:spPr>
      </p:pic>
      <p:sp>
        <p:nvSpPr>
          <p:cNvPr id="6" name="標題 1">
            <a:extLst>
              <a:ext uri="{FF2B5EF4-FFF2-40B4-BE49-F238E27FC236}">
                <a16:creationId xmlns:a16="http://schemas.microsoft.com/office/drawing/2014/main" id="{A1769097-5C43-0BA8-786B-0B2CD9793E61}"/>
              </a:ext>
            </a:extLst>
          </p:cNvPr>
          <p:cNvSpPr txBox="1">
            <a:spLocks/>
          </p:cNvSpPr>
          <p:nvPr/>
        </p:nvSpPr>
        <p:spPr>
          <a:xfrm>
            <a:off x="94120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喜好度</a:t>
            </a:r>
          </a:p>
        </p:txBody>
      </p:sp>
    </p:spTree>
    <p:extLst>
      <p:ext uri="{BB962C8B-B14F-4D97-AF65-F5344CB8AC3E}">
        <p14:creationId xmlns:p14="http://schemas.microsoft.com/office/powerpoint/2010/main" val="1014707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79</a:t>
            </a:fld>
            <a:endParaRPr lang="zh-TW" altLang="en-US"/>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659" y="1135804"/>
            <a:ext cx="5500272" cy="5611852"/>
          </a:xfrm>
          <a:prstGeom prst="rect">
            <a:avLst/>
          </a:prstGeom>
          <a:ln>
            <a:solidFill>
              <a:schemeClr val="tx1"/>
            </a:solidFill>
          </a:ln>
        </p:spPr>
      </p:pic>
      <p:graphicFrame>
        <p:nvGraphicFramePr>
          <p:cNvPr id="5" name="表格 4"/>
          <p:cNvGraphicFramePr>
            <a:graphicFrameLocks noGrp="1"/>
          </p:cNvGraphicFramePr>
          <p:nvPr/>
        </p:nvGraphicFramePr>
        <p:xfrm>
          <a:off x="122125" y="2452408"/>
          <a:ext cx="6254278" cy="4269067"/>
        </p:xfrm>
        <a:graphic>
          <a:graphicData uri="http://schemas.openxmlformats.org/drawingml/2006/table">
            <a:tbl>
              <a:tblPr firstRow="1" bandRow="1">
                <a:tableStyleId>{5C22544A-7EE6-4342-B048-85BDC9FD1C3A}</a:tableStyleId>
              </a:tblPr>
              <a:tblGrid>
                <a:gridCol w="3127139">
                  <a:extLst>
                    <a:ext uri="{9D8B030D-6E8A-4147-A177-3AD203B41FA5}">
                      <a16:colId xmlns:a16="http://schemas.microsoft.com/office/drawing/2014/main" val="3605205881"/>
                    </a:ext>
                  </a:extLst>
                </a:gridCol>
                <a:gridCol w="3127139">
                  <a:extLst>
                    <a:ext uri="{9D8B030D-6E8A-4147-A177-3AD203B41FA5}">
                      <a16:colId xmlns:a16="http://schemas.microsoft.com/office/drawing/2014/main" val="432997261"/>
                    </a:ext>
                  </a:extLst>
                </a:gridCol>
              </a:tblGrid>
              <a:tr h="388097">
                <a:tc>
                  <a:txBody>
                    <a:bodyPr/>
                    <a:lstStyle/>
                    <a:p>
                      <a:pPr marL="0" algn="l" defTabSz="914400" rtl="0" eaLnBrk="1" latinLnBrk="0" hangingPunct="1"/>
                      <a:r>
                        <a:rPr lang="en-US" altLang="zh-TW" sz="1800" b="1" kern="1200" dirty="0">
                          <a:solidFill>
                            <a:schemeClr val="lt1"/>
                          </a:solidFill>
                          <a:latin typeface="+mn-lt"/>
                          <a:ea typeface="+mn-ea"/>
                          <a:cs typeface="+mn-cs"/>
                        </a:rPr>
                        <a:t>IMDB</a:t>
                      </a:r>
                      <a:r>
                        <a:rPr lang="zh-TW" altLang="en-US" sz="1800" b="1" kern="1200" dirty="0">
                          <a:solidFill>
                            <a:schemeClr val="lt1"/>
                          </a:solidFill>
                          <a:latin typeface="+mn-lt"/>
                          <a:ea typeface="+mn-ea"/>
                          <a:cs typeface="+mn-cs"/>
                        </a:rPr>
                        <a:t>評分</a:t>
                      </a:r>
                    </a:p>
                  </a:txBody>
                  <a:tcPr/>
                </a:tc>
                <a:tc>
                  <a:txBody>
                    <a:bodyPr/>
                    <a:lstStyle/>
                    <a:p>
                      <a:pPr marL="0" algn="l" defTabSz="914400" rtl="0" eaLnBrk="1" latinLnBrk="0" hangingPunct="1"/>
                      <a:r>
                        <a:rPr lang="en-US" altLang="zh-TW" sz="1800" b="0" i="0" kern="1200" dirty="0">
                          <a:solidFill>
                            <a:schemeClr val="lt1"/>
                          </a:solidFill>
                          <a:effectLst/>
                          <a:latin typeface="+mn-lt"/>
                          <a:ea typeface="+mn-ea"/>
                          <a:cs typeface="+mn-cs"/>
                        </a:rPr>
                        <a:t>Recall</a:t>
                      </a:r>
                      <a:endParaRPr lang="zh-TW" altLang="en-US" sz="1800" b="1" kern="1200" dirty="0">
                        <a:solidFill>
                          <a:schemeClr val="lt1"/>
                        </a:solidFill>
                        <a:latin typeface="+mn-lt"/>
                        <a:ea typeface="+mn-ea"/>
                        <a:cs typeface="+mn-cs"/>
                      </a:endParaRPr>
                    </a:p>
                  </a:txBody>
                  <a:tcPr/>
                </a:tc>
                <a:extLst>
                  <a:ext uri="{0D108BD9-81ED-4DB2-BD59-A6C34878D82A}">
                    <a16:rowId xmlns:a16="http://schemas.microsoft.com/office/drawing/2014/main" val="280439645"/>
                  </a:ext>
                </a:extLst>
              </a:tr>
              <a:tr h="388097">
                <a:tc>
                  <a:txBody>
                    <a:bodyPr/>
                    <a:lstStyle/>
                    <a:p>
                      <a:r>
                        <a:rPr lang="en-US" altLang="zh-TW" dirty="0"/>
                        <a:t>1</a:t>
                      </a:r>
                      <a:endParaRPr lang="zh-TW" altLang="en-US" dirty="0"/>
                    </a:p>
                  </a:txBody>
                  <a:tcPr/>
                </a:tc>
                <a:tc>
                  <a:txBody>
                    <a:bodyPr/>
                    <a:lstStyle/>
                    <a:p>
                      <a:r>
                        <a:rPr lang="en-US" altLang="zh-TW" dirty="0"/>
                        <a:t>0.8481</a:t>
                      </a:r>
                      <a:endParaRPr lang="zh-TW" altLang="en-US" dirty="0"/>
                    </a:p>
                  </a:txBody>
                  <a:tcPr/>
                </a:tc>
                <a:extLst>
                  <a:ext uri="{0D108BD9-81ED-4DB2-BD59-A6C34878D82A}">
                    <a16:rowId xmlns:a16="http://schemas.microsoft.com/office/drawing/2014/main" val="2850509579"/>
                  </a:ext>
                </a:extLst>
              </a:tr>
              <a:tr h="388097">
                <a:tc>
                  <a:txBody>
                    <a:bodyPr/>
                    <a:lstStyle/>
                    <a:p>
                      <a:r>
                        <a:rPr lang="en-US" altLang="zh-TW" dirty="0"/>
                        <a:t>2</a:t>
                      </a:r>
                      <a:endParaRPr lang="zh-TW" altLang="en-US" dirty="0"/>
                    </a:p>
                  </a:txBody>
                  <a:tcPr/>
                </a:tc>
                <a:tc>
                  <a:txBody>
                    <a:bodyPr/>
                    <a:lstStyle/>
                    <a:p>
                      <a:r>
                        <a:rPr lang="en-US" altLang="zh-TW" dirty="0"/>
                        <a:t>0.3082</a:t>
                      </a:r>
                      <a:endParaRPr lang="zh-TW" altLang="en-US" dirty="0"/>
                    </a:p>
                  </a:txBody>
                  <a:tcPr/>
                </a:tc>
                <a:extLst>
                  <a:ext uri="{0D108BD9-81ED-4DB2-BD59-A6C34878D82A}">
                    <a16:rowId xmlns:a16="http://schemas.microsoft.com/office/drawing/2014/main" val="1681675444"/>
                  </a:ext>
                </a:extLst>
              </a:tr>
              <a:tr h="388097">
                <a:tc>
                  <a:txBody>
                    <a:bodyPr/>
                    <a:lstStyle/>
                    <a:p>
                      <a:r>
                        <a:rPr lang="en-US" altLang="zh-TW" dirty="0"/>
                        <a:t>3</a:t>
                      </a:r>
                      <a:endParaRPr lang="zh-TW" altLang="en-US" dirty="0"/>
                    </a:p>
                  </a:txBody>
                  <a:tcPr/>
                </a:tc>
                <a:tc>
                  <a:txBody>
                    <a:bodyPr/>
                    <a:lstStyle/>
                    <a:p>
                      <a:r>
                        <a:rPr lang="en-US" altLang="zh-TW" dirty="0"/>
                        <a:t>0.2687</a:t>
                      </a:r>
                      <a:endParaRPr lang="zh-TW" altLang="en-US" dirty="0"/>
                    </a:p>
                  </a:txBody>
                  <a:tcPr/>
                </a:tc>
                <a:extLst>
                  <a:ext uri="{0D108BD9-81ED-4DB2-BD59-A6C34878D82A}">
                    <a16:rowId xmlns:a16="http://schemas.microsoft.com/office/drawing/2014/main" val="3091075075"/>
                  </a:ext>
                </a:extLst>
              </a:tr>
              <a:tr h="388097">
                <a:tc>
                  <a:txBody>
                    <a:bodyPr/>
                    <a:lstStyle/>
                    <a:p>
                      <a:r>
                        <a:rPr lang="en-US" altLang="zh-TW" dirty="0"/>
                        <a:t>4</a:t>
                      </a:r>
                      <a:endParaRPr lang="zh-TW" altLang="en-US" dirty="0"/>
                    </a:p>
                  </a:txBody>
                  <a:tcPr/>
                </a:tc>
                <a:tc>
                  <a:txBody>
                    <a:bodyPr/>
                    <a:lstStyle/>
                    <a:p>
                      <a:r>
                        <a:rPr lang="en-US" altLang="zh-TW" dirty="0"/>
                        <a:t>0.4479</a:t>
                      </a:r>
                      <a:endParaRPr lang="zh-TW" altLang="en-US" dirty="0"/>
                    </a:p>
                  </a:txBody>
                  <a:tcPr/>
                </a:tc>
                <a:extLst>
                  <a:ext uri="{0D108BD9-81ED-4DB2-BD59-A6C34878D82A}">
                    <a16:rowId xmlns:a16="http://schemas.microsoft.com/office/drawing/2014/main" val="600081276"/>
                  </a:ext>
                </a:extLst>
              </a:tr>
              <a:tr h="388097">
                <a:tc>
                  <a:txBody>
                    <a:bodyPr/>
                    <a:lstStyle/>
                    <a:p>
                      <a:r>
                        <a:rPr lang="en-US" altLang="zh-TW" dirty="0"/>
                        <a:t>5</a:t>
                      </a:r>
                      <a:endParaRPr lang="zh-TW" altLang="en-US" dirty="0"/>
                    </a:p>
                  </a:txBody>
                  <a:tcPr/>
                </a:tc>
                <a:tc>
                  <a:txBody>
                    <a:bodyPr/>
                    <a:lstStyle/>
                    <a:p>
                      <a:r>
                        <a:rPr lang="en-US" altLang="zh-TW" dirty="0"/>
                        <a:t>0.2843</a:t>
                      </a:r>
                      <a:endParaRPr lang="zh-TW" altLang="en-US" dirty="0"/>
                    </a:p>
                  </a:txBody>
                  <a:tcPr/>
                </a:tc>
                <a:extLst>
                  <a:ext uri="{0D108BD9-81ED-4DB2-BD59-A6C34878D82A}">
                    <a16:rowId xmlns:a16="http://schemas.microsoft.com/office/drawing/2014/main" val="145763667"/>
                  </a:ext>
                </a:extLst>
              </a:tr>
              <a:tr h="388097">
                <a:tc>
                  <a:txBody>
                    <a:bodyPr/>
                    <a:lstStyle/>
                    <a:p>
                      <a:r>
                        <a:rPr lang="en-US" altLang="zh-TW" dirty="0"/>
                        <a:t>6</a:t>
                      </a:r>
                      <a:endParaRPr lang="zh-TW" altLang="en-US" dirty="0"/>
                    </a:p>
                  </a:txBody>
                  <a:tcPr/>
                </a:tc>
                <a:tc>
                  <a:txBody>
                    <a:bodyPr/>
                    <a:lstStyle/>
                    <a:p>
                      <a:r>
                        <a:rPr lang="en-US" altLang="zh-TW" dirty="0"/>
                        <a:t>0.5101</a:t>
                      </a:r>
                      <a:endParaRPr lang="zh-TW" altLang="en-US" dirty="0"/>
                    </a:p>
                  </a:txBody>
                  <a:tcPr/>
                </a:tc>
                <a:extLst>
                  <a:ext uri="{0D108BD9-81ED-4DB2-BD59-A6C34878D82A}">
                    <a16:rowId xmlns:a16="http://schemas.microsoft.com/office/drawing/2014/main" val="2625950300"/>
                  </a:ext>
                </a:extLst>
              </a:tr>
              <a:tr h="388097">
                <a:tc>
                  <a:txBody>
                    <a:bodyPr/>
                    <a:lstStyle/>
                    <a:p>
                      <a:r>
                        <a:rPr lang="en-US" altLang="zh-TW" dirty="0"/>
                        <a:t>7</a:t>
                      </a:r>
                      <a:endParaRPr lang="zh-TW" altLang="en-US" dirty="0"/>
                    </a:p>
                  </a:txBody>
                  <a:tcPr/>
                </a:tc>
                <a:tc>
                  <a:txBody>
                    <a:bodyPr/>
                    <a:lstStyle/>
                    <a:p>
                      <a:r>
                        <a:rPr lang="en-US" altLang="zh-TW" dirty="0"/>
                        <a:t>0.4976</a:t>
                      </a:r>
                      <a:endParaRPr lang="zh-TW" altLang="en-US" dirty="0"/>
                    </a:p>
                  </a:txBody>
                  <a:tcPr/>
                </a:tc>
                <a:extLst>
                  <a:ext uri="{0D108BD9-81ED-4DB2-BD59-A6C34878D82A}">
                    <a16:rowId xmlns:a16="http://schemas.microsoft.com/office/drawing/2014/main" val="2728250238"/>
                  </a:ext>
                </a:extLst>
              </a:tr>
              <a:tr h="388097">
                <a:tc>
                  <a:txBody>
                    <a:bodyPr/>
                    <a:lstStyle/>
                    <a:p>
                      <a:r>
                        <a:rPr lang="en-US" altLang="zh-TW" dirty="0"/>
                        <a:t>8</a:t>
                      </a:r>
                      <a:endParaRPr lang="zh-TW" altLang="en-US" dirty="0"/>
                    </a:p>
                  </a:txBody>
                  <a:tcPr/>
                </a:tc>
                <a:tc>
                  <a:txBody>
                    <a:bodyPr/>
                    <a:lstStyle/>
                    <a:p>
                      <a:r>
                        <a:rPr lang="en-US" altLang="zh-TW" dirty="0"/>
                        <a:t>0.5389</a:t>
                      </a:r>
                      <a:endParaRPr lang="zh-TW" altLang="en-US" dirty="0"/>
                    </a:p>
                  </a:txBody>
                  <a:tcPr/>
                </a:tc>
                <a:extLst>
                  <a:ext uri="{0D108BD9-81ED-4DB2-BD59-A6C34878D82A}">
                    <a16:rowId xmlns:a16="http://schemas.microsoft.com/office/drawing/2014/main" val="1614652736"/>
                  </a:ext>
                </a:extLst>
              </a:tr>
              <a:tr h="388097">
                <a:tc>
                  <a:txBody>
                    <a:bodyPr/>
                    <a:lstStyle/>
                    <a:p>
                      <a:r>
                        <a:rPr lang="en-US" altLang="zh-TW" dirty="0"/>
                        <a:t>9</a:t>
                      </a:r>
                      <a:endParaRPr lang="zh-TW" altLang="en-US" dirty="0"/>
                    </a:p>
                  </a:txBody>
                  <a:tcPr/>
                </a:tc>
                <a:tc>
                  <a:txBody>
                    <a:bodyPr/>
                    <a:lstStyle/>
                    <a:p>
                      <a:r>
                        <a:rPr lang="en-US" altLang="zh-TW" dirty="0"/>
                        <a:t>0.2408</a:t>
                      </a:r>
                      <a:endParaRPr lang="zh-TW" altLang="en-US" dirty="0"/>
                    </a:p>
                  </a:txBody>
                  <a:tcPr/>
                </a:tc>
                <a:extLst>
                  <a:ext uri="{0D108BD9-81ED-4DB2-BD59-A6C34878D82A}">
                    <a16:rowId xmlns:a16="http://schemas.microsoft.com/office/drawing/2014/main" val="3121180698"/>
                  </a:ext>
                </a:extLst>
              </a:tr>
              <a:tr h="388097">
                <a:tc>
                  <a:txBody>
                    <a:bodyPr/>
                    <a:lstStyle/>
                    <a:p>
                      <a:r>
                        <a:rPr lang="en-US" altLang="zh-TW" dirty="0"/>
                        <a:t>10</a:t>
                      </a:r>
                      <a:endParaRPr lang="zh-TW" altLang="en-US" dirty="0"/>
                    </a:p>
                  </a:txBody>
                  <a:tcPr/>
                </a:tc>
                <a:tc>
                  <a:txBody>
                    <a:bodyPr/>
                    <a:lstStyle/>
                    <a:p>
                      <a:r>
                        <a:rPr lang="en-US" altLang="zh-TW" dirty="0"/>
                        <a:t>0.7757</a:t>
                      </a:r>
                      <a:endParaRPr lang="zh-TW" altLang="en-US" dirty="0"/>
                    </a:p>
                  </a:txBody>
                  <a:tcPr/>
                </a:tc>
                <a:extLst>
                  <a:ext uri="{0D108BD9-81ED-4DB2-BD59-A6C34878D82A}">
                    <a16:rowId xmlns:a16="http://schemas.microsoft.com/office/drawing/2014/main" val="2011302466"/>
                  </a:ext>
                </a:extLst>
              </a:tr>
            </a:tbl>
          </a:graphicData>
        </a:graphic>
      </p:graphicFrame>
      <p:sp>
        <p:nvSpPr>
          <p:cNvPr id="18" name="橢圓 17"/>
          <p:cNvSpPr/>
          <p:nvPr/>
        </p:nvSpPr>
        <p:spPr>
          <a:xfrm>
            <a:off x="2874205" y="2788921"/>
            <a:ext cx="1723195" cy="4212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a:extLst>
              <a:ext uri="{FF2B5EF4-FFF2-40B4-BE49-F238E27FC236}">
                <a16:creationId xmlns:a16="http://schemas.microsoft.com/office/drawing/2014/main" id="{03D6F9FA-5256-49DC-9330-0CD6E14009C0}"/>
              </a:ext>
            </a:extLst>
          </p:cNvPr>
          <p:cNvPicPr>
            <a:picLocks noChangeAspect="1"/>
          </p:cNvPicPr>
          <p:nvPr/>
        </p:nvPicPr>
        <p:blipFill>
          <a:blip r:embed="rId4"/>
          <a:stretch>
            <a:fillRect/>
          </a:stretch>
        </p:blipFill>
        <p:spPr>
          <a:xfrm>
            <a:off x="12574512" y="-219507"/>
            <a:ext cx="5106113" cy="2915057"/>
          </a:xfrm>
          <a:prstGeom prst="rect">
            <a:avLst/>
          </a:prstGeom>
        </p:spPr>
      </p:pic>
      <p:sp>
        <p:nvSpPr>
          <p:cNvPr id="13" name="橢圓 12">
            <a:extLst>
              <a:ext uri="{FF2B5EF4-FFF2-40B4-BE49-F238E27FC236}">
                <a16:creationId xmlns:a16="http://schemas.microsoft.com/office/drawing/2014/main" id="{2A2141A8-B4A2-9262-3791-B1C3531A4550}"/>
              </a:ext>
            </a:extLst>
          </p:cNvPr>
          <p:cNvSpPr/>
          <p:nvPr/>
        </p:nvSpPr>
        <p:spPr>
          <a:xfrm>
            <a:off x="2874205" y="6326448"/>
            <a:ext cx="1723195" cy="4212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ED82D036-A66F-01EA-9DEE-42FE7182265C}"/>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884986" y="1183454"/>
            <a:ext cx="780539" cy="787850"/>
          </a:xfrm>
          <a:prstGeom prst="ellipse">
            <a:avLst/>
          </a:prstGeom>
          <a:ln w="762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圖片 20">
            <a:extLst>
              <a:ext uri="{FF2B5EF4-FFF2-40B4-BE49-F238E27FC236}">
                <a16:creationId xmlns:a16="http://schemas.microsoft.com/office/drawing/2014/main" id="{275BC46C-496A-2D53-6325-774D08477EAC}"/>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11306248" y="5632071"/>
            <a:ext cx="809236" cy="775517"/>
          </a:xfrm>
          <a:prstGeom prst="ellipse">
            <a:avLst/>
          </a:prstGeom>
          <a:ln w="762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矩形 15">
            <a:extLst>
              <a:ext uri="{FF2B5EF4-FFF2-40B4-BE49-F238E27FC236}">
                <a16:creationId xmlns:a16="http://schemas.microsoft.com/office/drawing/2014/main" id="{7F0E2C71-943B-7E8E-9B8D-F667DD214CB1}"/>
              </a:ext>
            </a:extLst>
          </p:cNvPr>
          <p:cNvSpPr/>
          <p:nvPr/>
        </p:nvSpPr>
        <p:spPr>
          <a:xfrm>
            <a:off x="1" y="-213655"/>
            <a:ext cx="12191999" cy="10505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19" name="標題 1">
            <a:extLst>
              <a:ext uri="{FF2B5EF4-FFF2-40B4-BE49-F238E27FC236}">
                <a16:creationId xmlns:a16="http://schemas.microsoft.com/office/drawing/2014/main" id="{BA738DE2-9234-A706-6B46-4D74B870BB6F}"/>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
        <p:nvSpPr>
          <p:cNvPr id="22" name="平行四边形 11">
            <a:extLst>
              <a:ext uri="{FF2B5EF4-FFF2-40B4-BE49-F238E27FC236}">
                <a16:creationId xmlns:a16="http://schemas.microsoft.com/office/drawing/2014/main" id="{ECE6EF53-8306-B408-1912-7A20C3A53D08}"/>
              </a:ext>
            </a:extLst>
          </p:cNvPr>
          <p:cNvSpPr/>
          <p:nvPr/>
        </p:nvSpPr>
        <p:spPr>
          <a:xfrm>
            <a:off x="5592810"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2">
            <a:extLst>
              <a:ext uri="{FF2B5EF4-FFF2-40B4-BE49-F238E27FC236}">
                <a16:creationId xmlns:a16="http://schemas.microsoft.com/office/drawing/2014/main" id="{107C79D9-B132-9C0B-3F8F-BFA4F233F063}"/>
              </a:ext>
            </a:extLst>
          </p:cNvPr>
          <p:cNvSpPr/>
          <p:nvPr/>
        </p:nvSpPr>
        <p:spPr>
          <a:xfrm>
            <a:off x="6961764"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3">
            <a:extLst>
              <a:ext uri="{FF2B5EF4-FFF2-40B4-BE49-F238E27FC236}">
                <a16:creationId xmlns:a16="http://schemas.microsoft.com/office/drawing/2014/main" id="{C4BAD0E0-576B-76FA-D129-2E80C4B9C10F}"/>
              </a:ext>
            </a:extLst>
          </p:cNvPr>
          <p:cNvSpPr/>
          <p:nvPr/>
        </p:nvSpPr>
        <p:spPr>
          <a:xfrm>
            <a:off x="4223856"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1">
            <a:extLst>
              <a:ext uri="{FF2B5EF4-FFF2-40B4-BE49-F238E27FC236}">
                <a16:creationId xmlns:a16="http://schemas.microsoft.com/office/drawing/2014/main" id="{00BB2FF4-E31C-D5D4-BCD4-B51DE5C83250}"/>
              </a:ext>
            </a:extLst>
          </p:cNvPr>
          <p:cNvSpPr/>
          <p:nvPr/>
        </p:nvSpPr>
        <p:spPr>
          <a:xfrm>
            <a:off x="9699672"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22">
            <a:extLst>
              <a:ext uri="{FF2B5EF4-FFF2-40B4-BE49-F238E27FC236}">
                <a16:creationId xmlns:a16="http://schemas.microsoft.com/office/drawing/2014/main" id="{E6FE1075-FB9D-87A3-AE23-61CF22AA3B22}"/>
              </a:ext>
            </a:extLst>
          </p:cNvPr>
          <p:cNvSpPr/>
          <p:nvPr/>
        </p:nvSpPr>
        <p:spPr>
          <a:xfrm>
            <a:off x="8330718"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 name="標題 1">
            <a:extLst>
              <a:ext uri="{FF2B5EF4-FFF2-40B4-BE49-F238E27FC236}">
                <a16:creationId xmlns:a16="http://schemas.microsoft.com/office/drawing/2014/main" id="{FB0C2593-1BFE-0816-7AA6-1DCBA4738EFA}"/>
              </a:ext>
            </a:extLst>
          </p:cNvPr>
          <p:cNvSpPr txBox="1">
            <a:spLocks/>
          </p:cNvSpPr>
          <p:nvPr/>
        </p:nvSpPr>
        <p:spPr>
          <a:xfrm>
            <a:off x="94120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喜好度</a:t>
            </a:r>
          </a:p>
        </p:txBody>
      </p:sp>
    </p:spTree>
    <p:extLst>
      <p:ext uri="{BB962C8B-B14F-4D97-AF65-F5344CB8AC3E}">
        <p14:creationId xmlns:p14="http://schemas.microsoft.com/office/powerpoint/2010/main" val="368014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8</a:t>
            </a:fld>
            <a:endParaRPr lang="zh-TW" altLang="en-US"/>
          </a:p>
        </p:txBody>
      </p:sp>
      <p:grpSp>
        <p:nvGrpSpPr>
          <p:cNvPr id="2" name="群組 1">
            <a:extLst>
              <a:ext uri="{FF2B5EF4-FFF2-40B4-BE49-F238E27FC236}">
                <a16:creationId xmlns:a16="http://schemas.microsoft.com/office/drawing/2014/main" id="{F758E403-C294-42C7-B65F-FFE08BBCAB89}"/>
              </a:ext>
            </a:extLst>
          </p:cNvPr>
          <p:cNvGrpSpPr/>
          <p:nvPr/>
        </p:nvGrpSpPr>
        <p:grpSpPr>
          <a:xfrm>
            <a:off x="372070" y="1315005"/>
            <a:ext cx="11447859" cy="5252018"/>
            <a:chOff x="379310" y="1287952"/>
            <a:chExt cx="11447859" cy="5252018"/>
          </a:xfrm>
        </p:grpSpPr>
        <p:sp>
          <p:nvSpPr>
            <p:cNvPr id="4" name="Rectangle 2">
              <a:extLst>
                <a:ext uri="{FF2B5EF4-FFF2-40B4-BE49-F238E27FC236}">
                  <a16:creationId xmlns:a16="http://schemas.microsoft.com/office/drawing/2014/main" id="{66020762-812E-320F-20E9-BF323A4F3F8B}"/>
                </a:ext>
              </a:extLst>
            </p:cNvPr>
            <p:cNvSpPr/>
            <p:nvPr/>
          </p:nvSpPr>
          <p:spPr>
            <a:xfrm>
              <a:off x="379310" y="1308100"/>
              <a:ext cx="2745825" cy="523187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8" name="矩形 17">
              <a:extLst>
                <a:ext uri="{FF2B5EF4-FFF2-40B4-BE49-F238E27FC236}">
                  <a16:creationId xmlns:a16="http://schemas.microsoft.com/office/drawing/2014/main" id="{AFD8982D-8372-16C3-8F34-5624B3F2FA1E}"/>
                </a:ext>
              </a:extLst>
            </p:cNvPr>
            <p:cNvSpPr/>
            <p:nvPr/>
          </p:nvSpPr>
          <p:spPr>
            <a:xfrm>
              <a:off x="504172" y="4134948"/>
              <a:ext cx="2496100" cy="22897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Yu Mincho" panose="02020400000000000000" pitchFamily="18" charset="-128"/>
                  <a:ea typeface="Yu Mincho" panose="02020400000000000000" pitchFamily="18" charset="-128"/>
                </a:rPr>
                <a:t>網路爬蟲</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特徵工程</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資料分析</a:t>
              </a:r>
              <a:endParaRPr lang="en-US" altLang="zh-TW" sz="2400" dirty="0">
                <a:solidFill>
                  <a:schemeClr val="tx1"/>
                </a:solidFill>
                <a:latin typeface="Yu Mincho" panose="02020400000000000000" pitchFamily="18" charset="-128"/>
                <a:ea typeface="Yu Mincho" panose="02020400000000000000" pitchFamily="18" charset="-128"/>
              </a:endParaRPr>
            </a:p>
          </p:txBody>
        </p:sp>
        <p:sp>
          <p:nvSpPr>
            <p:cNvPr id="30" name="Rectangle 2">
              <a:extLst>
                <a:ext uri="{FF2B5EF4-FFF2-40B4-BE49-F238E27FC236}">
                  <a16:creationId xmlns:a16="http://schemas.microsoft.com/office/drawing/2014/main" id="{210F8F86-BCAA-5368-3F19-92194AF8E462}"/>
                </a:ext>
              </a:extLst>
            </p:cNvPr>
            <p:cNvSpPr/>
            <p:nvPr/>
          </p:nvSpPr>
          <p:spPr>
            <a:xfrm>
              <a:off x="3279988" y="1308100"/>
              <a:ext cx="2745825" cy="523187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4" name="Rectangle 2">
              <a:extLst>
                <a:ext uri="{FF2B5EF4-FFF2-40B4-BE49-F238E27FC236}">
                  <a16:creationId xmlns:a16="http://schemas.microsoft.com/office/drawing/2014/main" id="{98E7B1B1-4392-B4AC-BA49-FE476A123B95}"/>
                </a:ext>
              </a:extLst>
            </p:cNvPr>
            <p:cNvSpPr/>
            <p:nvPr/>
          </p:nvSpPr>
          <p:spPr>
            <a:xfrm>
              <a:off x="6180666" y="1308100"/>
              <a:ext cx="2745825" cy="523187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pic>
          <p:nvPicPr>
            <p:cNvPr id="40" name="圖片 39" descr="一張含有 人員, 領帶, 西裝, 服裝 的圖片&#10;&#10;自動產生的描述">
              <a:extLst>
                <a:ext uri="{FF2B5EF4-FFF2-40B4-BE49-F238E27FC236}">
                  <a16:creationId xmlns:a16="http://schemas.microsoft.com/office/drawing/2014/main" id="{BFA357B1-55CC-DEFC-C3D2-A371A048716C}"/>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2045"/>
            <a:stretch/>
          </p:blipFill>
          <p:spPr>
            <a:xfrm>
              <a:off x="995641" y="1413834"/>
              <a:ext cx="1516674" cy="1954616"/>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1" name="矩形 50">
              <a:extLst>
                <a:ext uri="{FF2B5EF4-FFF2-40B4-BE49-F238E27FC236}">
                  <a16:creationId xmlns:a16="http://schemas.microsoft.com/office/drawing/2014/main" id="{F0DF3A31-5F76-3CEB-4F2B-2A08B9CE7FEC}"/>
                </a:ext>
              </a:extLst>
            </p:cNvPr>
            <p:cNvSpPr/>
            <p:nvPr/>
          </p:nvSpPr>
          <p:spPr>
            <a:xfrm>
              <a:off x="3400643" y="4134948"/>
              <a:ext cx="2496100" cy="22897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Yu Mincho" panose="02020400000000000000" pitchFamily="18" charset="-128"/>
                  <a:ea typeface="Yu Mincho" panose="02020400000000000000" pitchFamily="18" charset="-128"/>
                </a:rPr>
                <a:t>網路爬蟲</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數據平台</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模型建置</a:t>
              </a:r>
              <a:endParaRPr lang="en-US" altLang="zh-TW" sz="2400" dirty="0">
                <a:solidFill>
                  <a:schemeClr val="tx1"/>
                </a:solidFill>
                <a:latin typeface="Yu Mincho" panose="02020400000000000000" pitchFamily="18" charset="-128"/>
                <a:ea typeface="Yu Mincho" panose="02020400000000000000" pitchFamily="18" charset="-128"/>
              </a:endParaRPr>
            </a:p>
          </p:txBody>
        </p:sp>
        <p:pic>
          <p:nvPicPr>
            <p:cNvPr id="52" name="圖片 51" descr="一張含有 人員, 牆, 領帶, 室內 的圖片&#10;&#10;自動產生的描述">
              <a:extLst>
                <a:ext uri="{FF2B5EF4-FFF2-40B4-BE49-F238E27FC236}">
                  <a16:creationId xmlns:a16="http://schemas.microsoft.com/office/drawing/2014/main" id="{2C28641A-929B-4E65-DCE2-3310EDADCB31}"/>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800192" y="1413835"/>
              <a:ext cx="1537766" cy="196277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3" name="矩形 52">
              <a:extLst>
                <a:ext uri="{FF2B5EF4-FFF2-40B4-BE49-F238E27FC236}">
                  <a16:creationId xmlns:a16="http://schemas.microsoft.com/office/drawing/2014/main" id="{48C5B7A1-976E-DB33-15DC-3F90636A26BA}"/>
                </a:ext>
              </a:extLst>
            </p:cNvPr>
            <p:cNvSpPr/>
            <p:nvPr/>
          </p:nvSpPr>
          <p:spPr>
            <a:xfrm>
              <a:off x="6301166" y="3473954"/>
              <a:ext cx="2496100" cy="596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Yu Mincho" panose="02020400000000000000" pitchFamily="18" charset="-128"/>
                  <a:ea typeface="Yu Mincho" panose="02020400000000000000" pitchFamily="18" charset="-128"/>
                </a:rPr>
                <a:t>李建翰</a:t>
              </a:r>
            </a:p>
          </p:txBody>
        </p:sp>
        <p:sp>
          <p:nvSpPr>
            <p:cNvPr id="54" name="矩形 53">
              <a:extLst>
                <a:ext uri="{FF2B5EF4-FFF2-40B4-BE49-F238E27FC236}">
                  <a16:creationId xmlns:a16="http://schemas.microsoft.com/office/drawing/2014/main" id="{7C070F8C-F988-11A6-F5AB-DDD3B7971E2C}"/>
                </a:ext>
              </a:extLst>
            </p:cNvPr>
            <p:cNvSpPr/>
            <p:nvPr/>
          </p:nvSpPr>
          <p:spPr>
            <a:xfrm>
              <a:off x="6301166" y="4129329"/>
              <a:ext cx="2496100" cy="22897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Yu Mincho" panose="02020400000000000000" pitchFamily="18" charset="-128"/>
                  <a:ea typeface="Yu Mincho" panose="02020400000000000000" pitchFamily="18" charset="-128"/>
                </a:rPr>
                <a:t>數據平台</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程式設計</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網頁前端</a:t>
              </a:r>
              <a:endParaRPr lang="en-US" altLang="zh-TW" sz="2400" dirty="0">
                <a:solidFill>
                  <a:schemeClr val="tx1"/>
                </a:solidFill>
                <a:latin typeface="Yu Mincho" panose="02020400000000000000" pitchFamily="18" charset="-128"/>
                <a:ea typeface="Yu Mincho" panose="02020400000000000000" pitchFamily="18" charset="-128"/>
              </a:endParaRPr>
            </a:p>
          </p:txBody>
        </p:sp>
        <p:sp>
          <p:nvSpPr>
            <p:cNvPr id="55" name="Rectangle 2">
              <a:extLst>
                <a:ext uri="{FF2B5EF4-FFF2-40B4-BE49-F238E27FC236}">
                  <a16:creationId xmlns:a16="http://schemas.microsoft.com/office/drawing/2014/main" id="{208ECB75-F0E1-35A2-B6AA-28B9F621EDF8}"/>
                </a:ext>
              </a:extLst>
            </p:cNvPr>
            <p:cNvSpPr/>
            <p:nvPr/>
          </p:nvSpPr>
          <p:spPr>
            <a:xfrm>
              <a:off x="9081344" y="1287952"/>
              <a:ext cx="2745825" cy="523187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7" name="矩形 56">
              <a:extLst>
                <a:ext uri="{FF2B5EF4-FFF2-40B4-BE49-F238E27FC236}">
                  <a16:creationId xmlns:a16="http://schemas.microsoft.com/office/drawing/2014/main" id="{0FA6CCFA-6B1B-5B4A-88F1-6B86FFFFEFAE}"/>
                </a:ext>
              </a:extLst>
            </p:cNvPr>
            <p:cNvSpPr/>
            <p:nvPr/>
          </p:nvSpPr>
          <p:spPr>
            <a:xfrm>
              <a:off x="9201999" y="4114800"/>
              <a:ext cx="2496100" cy="22897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Yu Mincho" panose="02020400000000000000" pitchFamily="18" charset="-128"/>
                  <a:ea typeface="Yu Mincho" panose="02020400000000000000" pitchFamily="18" charset="-128"/>
                </a:rPr>
                <a:t>程式設計</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特徵工程</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網頁前端</a:t>
              </a:r>
              <a:endParaRPr lang="en-US" altLang="zh-TW" sz="2400" dirty="0">
                <a:solidFill>
                  <a:schemeClr val="tx1"/>
                </a:solidFill>
                <a:latin typeface="Yu Mincho" panose="02020400000000000000" pitchFamily="18" charset="-128"/>
                <a:ea typeface="Yu Mincho" panose="02020400000000000000" pitchFamily="18" charset="-128"/>
              </a:endParaRPr>
            </a:p>
          </p:txBody>
        </p:sp>
        <p:pic>
          <p:nvPicPr>
            <p:cNvPr id="58" name="圖片 57">
              <a:extLst>
                <a:ext uri="{FF2B5EF4-FFF2-40B4-BE49-F238E27FC236}">
                  <a16:creationId xmlns:a16="http://schemas.microsoft.com/office/drawing/2014/main" id="{DD6CAE9D-405E-C3F3-8A65-5CEC06DB6B82}"/>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9706912" y="1388494"/>
              <a:ext cx="1520065" cy="1988113"/>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31" name="群組 30">
            <a:extLst>
              <a:ext uri="{FF2B5EF4-FFF2-40B4-BE49-F238E27FC236}">
                <a16:creationId xmlns:a16="http://schemas.microsoft.com/office/drawing/2014/main" id="{41722F28-2E1B-4D19-B62F-395C0B2DEFD0}"/>
              </a:ext>
            </a:extLst>
          </p:cNvPr>
          <p:cNvGrpSpPr/>
          <p:nvPr/>
        </p:nvGrpSpPr>
        <p:grpSpPr>
          <a:xfrm>
            <a:off x="1" y="-567239"/>
            <a:ext cx="12191999" cy="1407527"/>
            <a:chOff x="-96252" y="-573091"/>
            <a:chExt cx="12191999" cy="1407527"/>
          </a:xfrm>
        </p:grpSpPr>
        <p:grpSp>
          <p:nvGrpSpPr>
            <p:cNvPr id="32" name="群組 31">
              <a:extLst>
                <a:ext uri="{FF2B5EF4-FFF2-40B4-BE49-F238E27FC236}">
                  <a16:creationId xmlns:a16="http://schemas.microsoft.com/office/drawing/2014/main" id="{3563C754-FD62-44D3-ACC3-266785F1AC78}"/>
                </a:ext>
              </a:extLst>
            </p:cNvPr>
            <p:cNvGrpSpPr/>
            <p:nvPr/>
          </p:nvGrpSpPr>
          <p:grpSpPr>
            <a:xfrm>
              <a:off x="-96252" y="-219507"/>
              <a:ext cx="12191999" cy="1053943"/>
              <a:chOff x="1" y="-219507"/>
              <a:chExt cx="12191999" cy="1268989"/>
            </a:xfrm>
          </p:grpSpPr>
          <p:sp>
            <p:nvSpPr>
              <p:cNvPr id="35" name="矩形 34">
                <a:extLst>
                  <a:ext uri="{FF2B5EF4-FFF2-40B4-BE49-F238E27FC236}">
                    <a16:creationId xmlns:a16="http://schemas.microsoft.com/office/drawing/2014/main" id="{528C3ED4-B9E1-438E-ABCF-D30A7EAD3577}"/>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6" name="平行四边形 11">
                <a:extLst>
                  <a:ext uri="{FF2B5EF4-FFF2-40B4-BE49-F238E27FC236}">
                    <a16:creationId xmlns:a16="http://schemas.microsoft.com/office/drawing/2014/main" id="{8483C31E-439E-4BD4-9604-E2239090FAB8}"/>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7" name="平行四边形 12">
                <a:extLst>
                  <a:ext uri="{FF2B5EF4-FFF2-40B4-BE49-F238E27FC236}">
                    <a16:creationId xmlns:a16="http://schemas.microsoft.com/office/drawing/2014/main" id="{3BD98345-9ACC-472A-802A-F025EE15297E}"/>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8" name="平行四边形 13">
                <a:extLst>
                  <a:ext uri="{FF2B5EF4-FFF2-40B4-BE49-F238E27FC236}">
                    <a16:creationId xmlns:a16="http://schemas.microsoft.com/office/drawing/2014/main" id="{6B971B72-7162-475B-89F8-B0AD0BED82FB}"/>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9" name="平行四边形 21">
                <a:extLst>
                  <a:ext uri="{FF2B5EF4-FFF2-40B4-BE49-F238E27FC236}">
                    <a16:creationId xmlns:a16="http://schemas.microsoft.com/office/drawing/2014/main" id="{C497A331-B7DA-4316-8051-402F44D2EC3F}"/>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1" name="平行四边形 22">
                <a:extLst>
                  <a:ext uri="{FF2B5EF4-FFF2-40B4-BE49-F238E27FC236}">
                    <a16:creationId xmlns:a16="http://schemas.microsoft.com/office/drawing/2014/main" id="{5744154C-801D-4937-B481-867EAFB61178}"/>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33" name="標題 1">
              <a:extLst>
                <a:ext uri="{FF2B5EF4-FFF2-40B4-BE49-F238E27FC236}">
                  <a16:creationId xmlns:a16="http://schemas.microsoft.com/office/drawing/2014/main" id="{3BADB474-8D2F-4534-A6AA-D0E1A6C3A26D}"/>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團隊介紹</a:t>
              </a:r>
            </a:p>
          </p:txBody>
        </p:sp>
      </p:grpSp>
      <p:sp>
        <p:nvSpPr>
          <p:cNvPr id="43" name="矩形 42">
            <a:extLst>
              <a:ext uri="{FF2B5EF4-FFF2-40B4-BE49-F238E27FC236}">
                <a16:creationId xmlns:a16="http://schemas.microsoft.com/office/drawing/2014/main" id="{6C34BEFC-564F-4C82-B9B9-E2B35B4F63FA}"/>
              </a:ext>
            </a:extLst>
          </p:cNvPr>
          <p:cNvSpPr/>
          <p:nvPr/>
        </p:nvSpPr>
        <p:spPr>
          <a:xfrm>
            <a:off x="504172" y="3510802"/>
            <a:ext cx="2496100" cy="596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Yu Mincho" panose="02020400000000000000" pitchFamily="18" charset="-128"/>
                <a:ea typeface="Yu Mincho" panose="02020400000000000000" pitchFamily="18" charset="-128"/>
              </a:rPr>
              <a:t>組長 劉冠緯</a:t>
            </a:r>
          </a:p>
        </p:txBody>
      </p:sp>
      <p:sp>
        <p:nvSpPr>
          <p:cNvPr id="44" name="矩形 43">
            <a:extLst>
              <a:ext uri="{FF2B5EF4-FFF2-40B4-BE49-F238E27FC236}">
                <a16:creationId xmlns:a16="http://schemas.microsoft.com/office/drawing/2014/main" id="{7F807A14-A443-400D-8D52-0040E38C01C9}"/>
              </a:ext>
            </a:extLst>
          </p:cNvPr>
          <p:cNvSpPr/>
          <p:nvPr/>
        </p:nvSpPr>
        <p:spPr>
          <a:xfrm>
            <a:off x="9191728" y="3504806"/>
            <a:ext cx="2496100" cy="596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Yu Mincho" panose="02020400000000000000" pitchFamily="18" charset="-128"/>
                <a:ea typeface="Yu Mincho" panose="02020400000000000000" pitchFamily="18" charset="-128"/>
              </a:rPr>
              <a:t>張庭豪</a:t>
            </a:r>
          </a:p>
        </p:txBody>
      </p:sp>
      <p:pic>
        <p:nvPicPr>
          <p:cNvPr id="5" name="圖片 4">
            <a:extLst>
              <a:ext uri="{FF2B5EF4-FFF2-40B4-BE49-F238E27FC236}">
                <a16:creationId xmlns:a16="http://schemas.microsoft.com/office/drawing/2014/main" id="{F7714F51-17B2-42FC-AA43-6D8B9FE1CB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889504" y="1440887"/>
            <a:ext cx="1522535" cy="1964802"/>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5" name="矩形 44">
            <a:extLst>
              <a:ext uri="{FF2B5EF4-FFF2-40B4-BE49-F238E27FC236}">
                <a16:creationId xmlns:a16="http://schemas.microsoft.com/office/drawing/2014/main" id="{AABC4742-D8FC-429E-81CC-2132DCB28531}"/>
              </a:ext>
            </a:extLst>
          </p:cNvPr>
          <p:cNvSpPr/>
          <p:nvPr/>
        </p:nvSpPr>
        <p:spPr>
          <a:xfrm>
            <a:off x="3379058" y="3510802"/>
            <a:ext cx="2496100" cy="596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Yu Mincho" panose="02020400000000000000" pitchFamily="18" charset="-128"/>
                <a:ea typeface="Yu Mincho" panose="02020400000000000000" pitchFamily="18" charset="-128"/>
              </a:rPr>
              <a:t>黃彥文</a:t>
            </a:r>
          </a:p>
        </p:txBody>
      </p:sp>
      <p:sp>
        <p:nvSpPr>
          <p:cNvPr id="3" name="標題 1">
            <a:extLst>
              <a:ext uri="{FF2B5EF4-FFF2-40B4-BE49-F238E27FC236}">
                <a16:creationId xmlns:a16="http://schemas.microsoft.com/office/drawing/2014/main" id="{B1EE06CE-C992-1A18-210C-82E7DE21A80F}"/>
              </a:ext>
            </a:extLst>
          </p:cNvPr>
          <p:cNvSpPr txBox="1">
            <a:spLocks/>
          </p:cNvSpPr>
          <p:nvPr/>
        </p:nvSpPr>
        <p:spPr>
          <a:xfrm>
            <a:off x="1299057" y="5946797"/>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2400" dirty="0">
                <a:latin typeface="Yu Mincho" panose="02020400000000000000" pitchFamily="18" charset="-128"/>
                <a:ea typeface="Yu Mincho" panose="02020400000000000000" pitchFamily="18" charset="-128"/>
                <a:cs typeface="+mn-cs"/>
              </a:rPr>
              <a:t>-</a:t>
            </a:r>
            <a:r>
              <a:rPr lang="zh-TW" altLang="en-US" sz="1800" dirty="0">
                <a:latin typeface="Yu Mincho" panose="02020400000000000000" pitchFamily="18" charset="-128"/>
                <a:ea typeface="Yu Mincho" panose="02020400000000000000" pitchFamily="18" charset="-128"/>
                <a:cs typeface="+mn-cs"/>
              </a:rPr>
              <a:t>資料分析師</a:t>
            </a:r>
            <a:r>
              <a:rPr lang="en-US" altLang="zh-TW" sz="1800" dirty="0">
                <a:latin typeface="Yu Mincho" panose="02020400000000000000" pitchFamily="18" charset="-128"/>
                <a:ea typeface="Yu Mincho" panose="02020400000000000000" pitchFamily="18" charset="-128"/>
                <a:cs typeface="+mn-cs"/>
              </a:rPr>
              <a:t>-</a:t>
            </a:r>
            <a:endParaRPr lang="zh-TW" altLang="en-US" sz="2400" dirty="0">
              <a:latin typeface="Yu Mincho" panose="02020400000000000000" pitchFamily="18" charset="-128"/>
              <a:ea typeface="Yu Mincho" panose="02020400000000000000" pitchFamily="18" charset="-128"/>
              <a:cs typeface="+mn-cs"/>
            </a:endParaRPr>
          </a:p>
        </p:txBody>
      </p:sp>
      <p:sp>
        <p:nvSpPr>
          <p:cNvPr id="6" name="標題 1">
            <a:extLst>
              <a:ext uri="{FF2B5EF4-FFF2-40B4-BE49-F238E27FC236}">
                <a16:creationId xmlns:a16="http://schemas.microsoft.com/office/drawing/2014/main" id="{DAA28B33-E3F1-ACD7-645B-2045E47B2DF9}"/>
              </a:ext>
            </a:extLst>
          </p:cNvPr>
          <p:cNvSpPr txBox="1">
            <a:spLocks/>
          </p:cNvSpPr>
          <p:nvPr/>
        </p:nvSpPr>
        <p:spPr>
          <a:xfrm>
            <a:off x="4186015" y="5946797"/>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2400" dirty="0">
                <a:latin typeface="Yu Mincho" panose="02020400000000000000" pitchFamily="18" charset="-128"/>
                <a:ea typeface="Yu Mincho" panose="02020400000000000000" pitchFamily="18" charset="-128"/>
                <a:cs typeface="+mn-cs"/>
              </a:rPr>
              <a:t>-</a:t>
            </a:r>
            <a:r>
              <a:rPr lang="zh-TW" altLang="en-US" sz="1800" dirty="0">
                <a:latin typeface="Yu Mincho" panose="02020400000000000000" pitchFamily="18" charset="-128"/>
                <a:ea typeface="Yu Mincho" panose="02020400000000000000" pitchFamily="18" charset="-128"/>
                <a:cs typeface="+mn-cs"/>
              </a:rPr>
              <a:t>系統工程師</a:t>
            </a:r>
            <a:r>
              <a:rPr lang="en-US" altLang="zh-TW" sz="1800" dirty="0">
                <a:latin typeface="Yu Mincho" panose="02020400000000000000" pitchFamily="18" charset="-128"/>
                <a:ea typeface="Yu Mincho" panose="02020400000000000000" pitchFamily="18" charset="-128"/>
                <a:cs typeface="+mn-cs"/>
              </a:rPr>
              <a:t>-</a:t>
            </a:r>
            <a:endParaRPr lang="zh-TW" altLang="en-US" sz="2400" dirty="0">
              <a:latin typeface="Yu Mincho" panose="02020400000000000000" pitchFamily="18" charset="-128"/>
              <a:ea typeface="Yu Mincho" panose="02020400000000000000" pitchFamily="18" charset="-128"/>
              <a:cs typeface="+mn-cs"/>
            </a:endParaRPr>
          </a:p>
        </p:txBody>
      </p:sp>
      <p:sp>
        <p:nvSpPr>
          <p:cNvPr id="7" name="標題 1">
            <a:extLst>
              <a:ext uri="{FF2B5EF4-FFF2-40B4-BE49-F238E27FC236}">
                <a16:creationId xmlns:a16="http://schemas.microsoft.com/office/drawing/2014/main" id="{70C89DF6-912C-DC11-8198-769267A053FE}"/>
              </a:ext>
            </a:extLst>
          </p:cNvPr>
          <p:cNvSpPr txBox="1">
            <a:spLocks/>
          </p:cNvSpPr>
          <p:nvPr/>
        </p:nvSpPr>
        <p:spPr>
          <a:xfrm>
            <a:off x="7040163" y="5946797"/>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2400" dirty="0">
                <a:latin typeface="Yu Mincho" panose="02020400000000000000" pitchFamily="18" charset="-128"/>
                <a:ea typeface="Yu Mincho" panose="02020400000000000000" pitchFamily="18" charset="-128"/>
                <a:cs typeface="+mn-cs"/>
              </a:rPr>
              <a:t>-</a:t>
            </a:r>
            <a:r>
              <a:rPr lang="zh-TW" altLang="en-US" sz="1800" dirty="0">
                <a:latin typeface="Yu Mincho" panose="02020400000000000000" pitchFamily="18" charset="-128"/>
                <a:ea typeface="Yu Mincho" panose="02020400000000000000" pitchFamily="18" charset="-128"/>
                <a:cs typeface="+mn-cs"/>
              </a:rPr>
              <a:t>資料工程師</a:t>
            </a:r>
            <a:r>
              <a:rPr lang="en-US" altLang="zh-TW" sz="1800" dirty="0">
                <a:latin typeface="Yu Mincho" panose="02020400000000000000" pitchFamily="18" charset="-128"/>
                <a:ea typeface="Yu Mincho" panose="02020400000000000000" pitchFamily="18" charset="-128"/>
                <a:cs typeface="+mn-cs"/>
              </a:rPr>
              <a:t>-</a:t>
            </a:r>
            <a:endParaRPr lang="zh-TW" altLang="en-US" sz="2400" dirty="0">
              <a:latin typeface="Yu Mincho" panose="02020400000000000000" pitchFamily="18" charset="-128"/>
              <a:ea typeface="Yu Mincho" panose="02020400000000000000" pitchFamily="18" charset="-128"/>
              <a:cs typeface="+mn-cs"/>
            </a:endParaRPr>
          </a:p>
        </p:txBody>
      </p:sp>
      <p:sp>
        <p:nvSpPr>
          <p:cNvPr id="9" name="標題 1">
            <a:extLst>
              <a:ext uri="{FF2B5EF4-FFF2-40B4-BE49-F238E27FC236}">
                <a16:creationId xmlns:a16="http://schemas.microsoft.com/office/drawing/2014/main" id="{4272BBF9-080C-9C46-A061-14DF7A5F33CD}"/>
              </a:ext>
            </a:extLst>
          </p:cNvPr>
          <p:cNvSpPr txBox="1">
            <a:spLocks/>
          </p:cNvSpPr>
          <p:nvPr/>
        </p:nvSpPr>
        <p:spPr>
          <a:xfrm>
            <a:off x="10012446" y="5940735"/>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2400" dirty="0">
                <a:latin typeface="Yu Mincho" panose="02020400000000000000" pitchFamily="18" charset="-128"/>
                <a:ea typeface="Yu Mincho" panose="02020400000000000000" pitchFamily="18" charset="-128"/>
                <a:cs typeface="+mn-cs"/>
              </a:rPr>
              <a:t>-</a:t>
            </a:r>
            <a:r>
              <a:rPr lang="zh-TW" altLang="en-US" sz="1800" dirty="0">
                <a:latin typeface="Yu Mincho" panose="02020400000000000000" pitchFamily="18" charset="-128"/>
                <a:ea typeface="Yu Mincho" panose="02020400000000000000" pitchFamily="18" charset="-128"/>
                <a:cs typeface="+mn-cs"/>
              </a:rPr>
              <a:t>資料工程師</a:t>
            </a:r>
            <a:r>
              <a:rPr lang="en-US" altLang="zh-TW" sz="1800" dirty="0">
                <a:latin typeface="Yu Mincho" panose="02020400000000000000" pitchFamily="18" charset="-128"/>
                <a:ea typeface="Yu Mincho" panose="02020400000000000000" pitchFamily="18" charset="-128"/>
                <a:cs typeface="+mn-cs"/>
              </a:rPr>
              <a:t>-</a:t>
            </a:r>
            <a:endParaRPr lang="zh-TW" altLang="en-US" sz="2400" dirty="0">
              <a:latin typeface="Yu Mincho" panose="02020400000000000000" pitchFamily="18" charset="-128"/>
              <a:ea typeface="Yu Mincho" panose="02020400000000000000" pitchFamily="18" charset="-128"/>
              <a:cs typeface="+mn-cs"/>
            </a:endParaRPr>
          </a:p>
        </p:txBody>
      </p:sp>
    </p:spTree>
    <p:extLst>
      <p:ext uri="{BB962C8B-B14F-4D97-AF65-F5344CB8AC3E}">
        <p14:creationId xmlns:p14="http://schemas.microsoft.com/office/powerpoint/2010/main" val="7135865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2">
            <a:extLst>
              <a:ext uri="{FF2B5EF4-FFF2-40B4-BE49-F238E27FC236}">
                <a16:creationId xmlns:a16="http://schemas.microsoft.com/office/drawing/2014/main" id="{6DFD69FD-2F6E-6F03-973E-8F2F1932E9DE}"/>
              </a:ext>
            </a:extLst>
          </p:cNvPr>
          <p:cNvSpPr/>
          <p:nvPr/>
        </p:nvSpPr>
        <p:spPr>
          <a:xfrm>
            <a:off x="16" y="1799415"/>
            <a:ext cx="1738265" cy="1030107"/>
          </a:xfrm>
          <a:prstGeom prst="homePlat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80</a:t>
            </a:fld>
            <a:endParaRPr lang="zh-TW" altLang="en-US"/>
          </a:p>
        </p:txBody>
      </p:sp>
      <p:sp>
        <p:nvSpPr>
          <p:cNvPr id="20" name="矩形 19">
            <a:extLst>
              <a:ext uri="{FF2B5EF4-FFF2-40B4-BE49-F238E27FC236}">
                <a16:creationId xmlns:a16="http://schemas.microsoft.com/office/drawing/2014/main" id="{AC7A5010-62D9-49D0-8E7F-8FD11F1A1A54}"/>
              </a:ext>
            </a:extLst>
          </p:cNvPr>
          <p:cNvSpPr/>
          <p:nvPr/>
        </p:nvSpPr>
        <p:spPr>
          <a:xfrm>
            <a:off x="-173146" y="2018771"/>
            <a:ext cx="5146455" cy="4339650"/>
          </a:xfrm>
          <a:prstGeom prst="rect">
            <a:avLst/>
          </a:prstGeom>
          <a:noFill/>
        </p:spPr>
        <p:txBody>
          <a:bodyPr wrap="square" lIns="91440" tIns="45720" rIns="91440" bIns="45720">
            <a:spAutoFit/>
          </a:bodyPr>
          <a:lstStyle/>
          <a:p>
            <a:r>
              <a:rPr lang="zh-TW" altLang="en-US" sz="3600" dirty="0">
                <a:ln w="0"/>
                <a:latin typeface="Yu Mincho" panose="02020400000000000000" pitchFamily="18" charset="-128"/>
                <a:ea typeface="Yu Mincho" panose="02020400000000000000" pitchFamily="18" charset="-128"/>
              </a:rPr>
              <a:t>  小結</a:t>
            </a:r>
            <a:endParaRPr lang="en-US" altLang="zh-TW" sz="3600" dirty="0">
              <a:ln w="0"/>
              <a:latin typeface="Yu Mincho" panose="02020400000000000000" pitchFamily="18" charset="-128"/>
              <a:ea typeface="Yu Mincho" panose="02020400000000000000" pitchFamily="18" charset="-128"/>
            </a:endParaRPr>
          </a:p>
          <a:p>
            <a:endParaRPr lang="en-US" altLang="zh-TW" sz="2400" dirty="0">
              <a:ln w="0"/>
              <a:latin typeface="Yu Mincho" panose="02020400000000000000" pitchFamily="18" charset="-128"/>
              <a:ea typeface="Yu Mincho" panose="02020400000000000000" pitchFamily="18" charset="-128"/>
            </a:endParaRPr>
          </a:p>
          <a:p>
            <a:endParaRPr lang="en-US" altLang="zh-TW" sz="2400" dirty="0">
              <a:ln w="0"/>
              <a:latin typeface="Yu Mincho" panose="02020400000000000000" pitchFamily="18" charset="-128"/>
              <a:ea typeface="Yu Mincho" panose="02020400000000000000" pitchFamily="18" charset="-128"/>
            </a:endParaRPr>
          </a:p>
          <a:p>
            <a:r>
              <a:rPr lang="zh-TW" altLang="en-US" sz="2400" dirty="0">
                <a:ln w="0"/>
                <a:latin typeface="Yu Mincho" panose="02020400000000000000" pitchFamily="18" charset="-128"/>
                <a:ea typeface="Yu Mincho" panose="02020400000000000000" pitchFamily="18" charset="-128"/>
              </a:rPr>
              <a:t>    </a:t>
            </a:r>
            <a:r>
              <a:rPr lang="en-US" altLang="zh-TW" sz="2400" dirty="0">
                <a:ln w="0"/>
                <a:latin typeface="Yu Mincho" panose="02020400000000000000" pitchFamily="18" charset="-128"/>
                <a:ea typeface="Yu Mincho" panose="02020400000000000000" pitchFamily="18" charset="-128"/>
              </a:rPr>
              <a:t>1.</a:t>
            </a:r>
            <a:r>
              <a:rPr lang="zh-TW" altLang="en-US" sz="2400" dirty="0">
                <a:ln w="0"/>
                <a:latin typeface="Yu Mincho" panose="02020400000000000000" pitchFamily="18" charset="-128"/>
                <a:ea typeface="Yu Mincho" panose="02020400000000000000" pitchFamily="18" charset="-128"/>
              </a:rPr>
              <a:t>每個人評分定義不一樣</a:t>
            </a:r>
            <a:endParaRPr lang="en-US" altLang="zh-TW" sz="2400" dirty="0">
              <a:ln w="0"/>
              <a:latin typeface="Yu Mincho" panose="02020400000000000000" pitchFamily="18" charset="-128"/>
              <a:ea typeface="Yu Mincho" panose="02020400000000000000" pitchFamily="18" charset="-128"/>
            </a:endParaRPr>
          </a:p>
          <a:p>
            <a:r>
              <a:rPr lang="zh-TW" altLang="en-US" sz="2400" dirty="0">
                <a:ln w="0"/>
                <a:latin typeface="Yu Mincho" panose="02020400000000000000" pitchFamily="18" charset="-128"/>
                <a:ea typeface="Yu Mincho" panose="02020400000000000000" pitchFamily="18" charset="-128"/>
              </a:rPr>
              <a:t>       即使是對相同電影</a:t>
            </a:r>
            <a:endParaRPr lang="en-US" altLang="zh-TW" sz="2400" dirty="0">
              <a:ln w="0"/>
              <a:latin typeface="Yu Mincho" panose="02020400000000000000" pitchFamily="18" charset="-128"/>
              <a:ea typeface="Yu Mincho" panose="02020400000000000000" pitchFamily="18" charset="-128"/>
            </a:endParaRPr>
          </a:p>
          <a:p>
            <a:r>
              <a:rPr lang="zh-TW" altLang="en-US" sz="2400" dirty="0">
                <a:ln w="0"/>
                <a:latin typeface="Yu Mincho" panose="02020400000000000000" pitchFamily="18" charset="-128"/>
                <a:ea typeface="Yu Mincho" panose="02020400000000000000" pitchFamily="18" charset="-128"/>
              </a:rPr>
              <a:t>       做出類似的評論</a:t>
            </a:r>
            <a:endParaRPr lang="en-US" altLang="zh-TW" sz="2400" dirty="0">
              <a:ln w="0"/>
              <a:latin typeface="Yu Mincho" panose="02020400000000000000" pitchFamily="18" charset="-128"/>
              <a:ea typeface="Yu Mincho" panose="02020400000000000000" pitchFamily="18" charset="-128"/>
            </a:endParaRPr>
          </a:p>
          <a:p>
            <a:r>
              <a:rPr lang="zh-TW" altLang="en-US" sz="2400" dirty="0">
                <a:ln w="0"/>
                <a:latin typeface="Yu Mincho" panose="02020400000000000000" pitchFamily="18" charset="-128"/>
                <a:ea typeface="Yu Mincho" panose="02020400000000000000" pitchFamily="18" charset="-128"/>
              </a:rPr>
              <a:t>       給出的分數依舊是不同</a:t>
            </a:r>
            <a:endParaRPr lang="en-US" altLang="zh-TW" sz="2400" dirty="0">
              <a:ln w="0"/>
              <a:latin typeface="Yu Mincho" panose="02020400000000000000" pitchFamily="18" charset="-128"/>
              <a:ea typeface="Yu Mincho" panose="02020400000000000000" pitchFamily="18" charset="-128"/>
            </a:endParaRPr>
          </a:p>
          <a:p>
            <a:endParaRPr lang="en-US" altLang="zh-TW" sz="2400" dirty="0">
              <a:ln w="0"/>
              <a:latin typeface="Yu Mincho" panose="02020400000000000000" pitchFamily="18" charset="-128"/>
              <a:ea typeface="Yu Mincho" panose="02020400000000000000" pitchFamily="18" charset="-128"/>
            </a:endParaRPr>
          </a:p>
          <a:p>
            <a:r>
              <a:rPr lang="zh-TW" altLang="en-US" sz="2400" dirty="0">
                <a:ln w="0"/>
                <a:latin typeface="Yu Mincho" panose="02020400000000000000" pitchFamily="18" charset="-128"/>
                <a:ea typeface="Yu Mincho" panose="02020400000000000000" pitchFamily="18" charset="-128"/>
              </a:rPr>
              <a:t>     </a:t>
            </a:r>
            <a:r>
              <a:rPr lang="en-US" altLang="zh-TW" sz="2400" dirty="0">
                <a:ln w="0"/>
                <a:latin typeface="Yu Mincho" panose="02020400000000000000" pitchFamily="18" charset="-128"/>
                <a:ea typeface="Yu Mincho" panose="02020400000000000000" pitchFamily="18" charset="-128"/>
              </a:rPr>
              <a:t>2.</a:t>
            </a:r>
            <a:r>
              <a:rPr lang="zh-TW" altLang="en-US" sz="2400" dirty="0">
                <a:ln w="0"/>
                <a:latin typeface="Yu Mincho" panose="02020400000000000000" pitchFamily="18" charset="-128"/>
                <a:ea typeface="Yu Mincho" panose="02020400000000000000" pitchFamily="18" charset="-128"/>
              </a:rPr>
              <a:t>如能將觀眾的背景資料納入考量      </a:t>
            </a:r>
            <a:endParaRPr lang="en-US" altLang="zh-TW" sz="2400" dirty="0">
              <a:ln w="0"/>
              <a:latin typeface="Yu Mincho" panose="02020400000000000000" pitchFamily="18" charset="-128"/>
              <a:ea typeface="Yu Mincho" panose="02020400000000000000" pitchFamily="18" charset="-128"/>
            </a:endParaRPr>
          </a:p>
          <a:p>
            <a:r>
              <a:rPr lang="zh-TW" altLang="en-US" sz="2400" dirty="0">
                <a:ln w="0"/>
                <a:latin typeface="Yu Mincho" panose="02020400000000000000" pitchFamily="18" charset="-128"/>
                <a:ea typeface="Yu Mincho" panose="02020400000000000000" pitchFamily="18" charset="-128"/>
              </a:rPr>
              <a:t>        或許能針對相同背景特徵的人</a:t>
            </a:r>
            <a:endParaRPr lang="en-US" altLang="zh-TW" sz="2400" dirty="0">
              <a:ln w="0"/>
              <a:latin typeface="Yu Mincho" panose="02020400000000000000" pitchFamily="18" charset="-128"/>
              <a:ea typeface="Yu Mincho" panose="02020400000000000000" pitchFamily="18" charset="-128"/>
            </a:endParaRPr>
          </a:p>
          <a:p>
            <a:r>
              <a:rPr lang="zh-TW" altLang="en-US" sz="2400" dirty="0">
                <a:ln w="0"/>
                <a:latin typeface="Yu Mincho" panose="02020400000000000000" pitchFamily="18" charset="-128"/>
                <a:ea typeface="Yu Mincho" panose="02020400000000000000" pitchFamily="18" charset="-128"/>
              </a:rPr>
              <a:t>        去分析喜好度</a:t>
            </a:r>
            <a:endParaRPr lang="en-US" altLang="zh-TW" sz="2400" dirty="0">
              <a:ln w="0"/>
              <a:latin typeface="Yu Mincho" panose="02020400000000000000" pitchFamily="18" charset="-128"/>
              <a:ea typeface="Yu Mincho" panose="02020400000000000000" pitchFamily="18" charset="-128"/>
            </a:endParaRPr>
          </a:p>
        </p:txBody>
      </p:sp>
      <p:sp>
        <p:nvSpPr>
          <p:cNvPr id="2" name="向右箭號 1"/>
          <p:cNvSpPr/>
          <p:nvPr/>
        </p:nvSpPr>
        <p:spPr>
          <a:xfrm>
            <a:off x="4469570" y="3708400"/>
            <a:ext cx="534230" cy="53653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p:cNvPicPr>
            <a:picLocks noChangeAspect="1"/>
          </p:cNvPicPr>
          <p:nvPr/>
        </p:nvPicPr>
        <p:blipFill>
          <a:blip r:embed="rId3"/>
          <a:stretch>
            <a:fillRect/>
          </a:stretch>
        </p:blipFill>
        <p:spPr>
          <a:xfrm>
            <a:off x="5067301" y="1751610"/>
            <a:ext cx="7042080" cy="364165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16" name="筆跡 15">
                <a:extLst>
                  <a:ext uri="{FF2B5EF4-FFF2-40B4-BE49-F238E27FC236}">
                    <a16:creationId xmlns:a16="http://schemas.microsoft.com/office/drawing/2014/main" id="{25BA311D-85A7-C6F9-6164-4413B9F2C1C7}"/>
                  </a:ext>
                </a:extLst>
              </p14:cNvPr>
              <p14:cNvContentPartPr/>
              <p14:nvPr/>
            </p14:nvContentPartPr>
            <p14:xfrm>
              <a:off x="5898863" y="3174788"/>
              <a:ext cx="1270440" cy="23760"/>
            </p14:xfrm>
          </p:contentPart>
        </mc:Choice>
        <mc:Fallback xmlns="">
          <p:pic>
            <p:nvPicPr>
              <p:cNvPr id="16" name="筆跡 15">
                <a:extLst>
                  <a:ext uri="{FF2B5EF4-FFF2-40B4-BE49-F238E27FC236}">
                    <a16:creationId xmlns:a16="http://schemas.microsoft.com/office/drawing/2014/main" id="{25BA311D-85A7-C6F9-6164-4413B9F2C1C7}"/>
                  </a:ext>
                </a:extLst>
              </p:cNvPr>
              <p:cNvPicPr/>
              <p:nvPr/>
            </p:nvPicPr>
            <p:blipFill>
              <a:blip r:embed="rId5"/>
              <a:stretch>
                <a:fillRect/>
              </a:stretch>
            </p:blipFill>
            <p:spPr>
              <a:xfrm>
                <a:off x="5844863" y="3067148"/>
                <a:ext cx="13780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筆跡 25">
                <a:extLst>
                  <a:ext uri="{FF2B5EF4-FFF2-40B4-BE49-F238E27FC236}">
                    <a16:creationId xmlns:a16="http://schemas.microsoft.com/office/drawing/2014/main" id="{94872184-9055-8B5C-DE4D-0B436EFF361F}"/>
                  </a:ext>
                </a:extLst>
              </p14:cNvPr>
              <p14:cNvContentPartPr/>
              <p14:nvPr/>
            </p14:nvContentPartPr>
            <p14:xfrm>
              <a:off x="5139093" y="5181193"/>
              <a:ext cx="1675800" cy="42840"/>
            </p14:xfrm>
          </p:contentPart>
        </mc:Choice>
        <mc:Fallback xmlns="">
          <p:pic>
            <p:nvPicPr>
              <p:cNvPr id="26" name="筆跡 25">
                <a:extLst>
                  <a:ext uri="{FF2B5EF4-FFF2-40B4-BE49-F238E27FC236}">
                    <a16:creationId xmlns:a16="http://schemas.microsoft.com/office/drawing/2014/main" id="{94872184-9055-8B5C-DE4D-0B436EFF361F}"/>
                  </a:ext>
                </a:extLst>
              </p:cNvPr>
              <p:cNvPicPr/>
              <p:nvPr/>
            </p:nvPicPr>
            <p:blipFill>
              <a:blip r:embed="rId7"/>
              <a:stretch>
                <a:fillRect/>
              </a:stretch>
            </p:blipFill>
            <p:spPr>
              <a:xfrm>
                <a:off x="5085453" y="5073193"/>
                <a:ext cx="17834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筆跡 28">
                <a:extLst>
                  <a:ext uri="{FF2B5EF4-FFF2-40B4-BE49-F238E27FC236}">
                    <a16:creationId xmlns:a16="http://schemas.microsoft.com/office/drawing/2014/main" id="{29A0D4BC-FACE-775B-EAA8-30B2AD4B4F69}"/>
                  </a:ext>
                </a:extLst>
              </p14:cNvPr>
              <p14:cNvContentPartPr/>
              <p14:nvPr/>
            </p14:nvContentPartPr>
            <p14:xfrm>
              <a:off x="6858093" y="5189833"/>
              <a:ext cx="2517480" cy="26280"/>
            </p14:xfrm>
          </p:contentPart>
        </mc:Choice>
        <mc:Fallback xmlns="">
          <p:pic>
            <p:nvPicPr>
              <p:cNvPr id="29" name="筆跡 28">
                <a:extLst>
                  <a:ext uri="{FF2B5EF4-FFF2-40B4-BE49-F238E27FC236}">
                    <a16:creationId xmlns:a16="http://schemas.microsoft.com/office/drawing/2014/main" id="{29A0D4BC-FACE-775B-EAA8-30B2AD4B4F69}"/>
                  </a:ext>
                </a:extLst>
              </p:cNvPr>
              <p:cNvPicPr/>
              <p:nvPr/>
            </p:nvPicPr>
            <p:blipFill>
              <a:blip r:embed="rId9"/>
              <a:stretch>
                <a:fillRect/>
              </a:stretch>
            </p:blipFill>
            <p:spPr>
              <a:xfrm>
                <a:off x="6804093" y="5081833"/>
                <a:ext cx="26251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筆跡 29">
                <a:extLst>
                  <a:ext uri="{FF2B5EF4-FFF2-40B4-BE49-F238E27FC236}">
                    <a16:creationId xmlns:a16="http://schemas.microsoft.com/office/drawing/2014/main" id="{5CB98E65-5CCD-7815-FE2F-9E69C09059AF}"/>
                  </a:ext>
                </a:extLst>
              </p14:cNvPr>
              <p14:cNvContentPartPr/>
              <p14:nvPr/>
            </p14:nvContentPartPr>
            <p14:xfrm>
              <a:off x="9380973" y="5206407"/>
              <a:ext cx="439920" cy="18360"/>
            </p14:xfrm>
          </p:contentPart>
        </mc:Choice>
        <mc:Fallback xmlns="">
          <p:pic>
            <p:nvPicPr>
              <p:cNvPr id="30" name="筆跡 29">
                <a:extLst>
                  <a:ext uri="{FF2B5EF4-FFF2-40B4-BE49-F238E27FC236}">
                    <a16:creationId xmlns:a16="http://schemas.microsoft.com/office/drawing/2014/main" id="{5CB98E65-5CCD-7815-FE2F-9E69C09059AF}"/>
                  </a:ext>
                </a:extLst>
              </p:cNvPr>
              <p:cNvPicPr/>
              <p:nvPr/>
            </p:nvPicPr>
            <p:blipFill>
              <a:blip r:embed="rId11"/>
              <a:stretch>
                <a:fillRect/>
              </a:stretch>
            </p:blipFill>
            <p:spPr>
              <a:xfrm>
                <a:off x="9327333" y="5098407"/>
                <a:ext cx="547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筆跡 31">
                <a:extLst>
                  <a:ext uri="{FF2B5EF4-FFF2-40B4-BE49-F238E27FC236}">
                    <a16:creationId xmlns:a16="http://schemas.microsoft.com/office/drawing/2014/main" id="{95D9FFC4-CB48-9DB2-30F6-38564EF717F0}"/>
                  </a:ext>
                </a:extLst>
              </p14:cNvPr>
              <p14:cNvContentPartPr/>
              <p14:nvPr/>
            </p14:nvContentPartPr>
            <p14:xfrm>
              <a:off x="10871013" y="4995073"/>
              <a:ext cx="1150920" cy="18000"/>
            </p14:xfrm>
          </p:contentPart>
        </mc:Choice>
        <mc:Fallback xmlns="">
          <p:pic>
            <p:nvPicPr>
              <p:cNvPr id="32" name="筆跡 31">
                <a:extLst>
                  <a:ext uri="{FF2B5EF4-FFF2-40B4-BE49-F238E27FC236}">
                    <a16:creationId xmlns:a16="http://schemas.microsoft.com/office/drawing/2014/main" id="{95D9FFC4-CB48-9DB2-30F6-38564EF717F0}"/>
                  </a:ext>
                </a:extLst>
              </p:cNvPr>
              <p:cNvPicPr/>
              <p:nvPr/>
            </p:nvPicPr>
            <p:blipFill>
              <a:blip r:embed="rId13"/>
              <a:stretch>
                <a:fillRect/>
              </a:stretch>
            </p:blipFill>
            <p:spPr>
              <a:xfrm>
                <a:off x="10817013" y="4887433"/>
                <a:ext cx="1258560" cy="233640"/>
              </a:xfrm>
              <a:prstGeom prst="rect">
                <a:avLst/>
              </a:prstGeom>
            </p:spPr>
          </p:pic>
        </mc:Fallback>
      </mc:AlternateContent>
      <p:sp>
        <p:nvSpPr>
          <p:cNvPr id="34" name="流程圖: 程序 33">
            <a:extLst>
              <a:ext uri="{FF2B5EF4-FFF2-40B4-BE49-F238E27FC236}">
                <a16:creationId xmlns:a16="http://schemas.microsoft.com/office/drawing/2014/main" id="{26B1759A-B4E7-D60B-5FEF-2A9A8FF61BF8}"/>
              </a:ext>
            </a:extLst>
          </p:cNvPr>
          <p:cNvSpPr/>
          <p:nvPr/>
        </p:nvSpPr>
        <p:spPr>
          <a:xfrm>
            <a:off x="6885072" y="2552302"/>
            <a:ext cx="1725528" cy="554440"/>
          </a:xfrm>
          <a:prstGeom prst="flowChartProcess">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0000"/>
                </a:solidFill>
              </a:rPr>
              <a:t>值得滿堂喝采</a:t>
            </a:r>
          </a:p>
        </p:txBody>
      </p:sp>
      <p:sp>
        <p:nvSpPr>
          <p:cNvPr id="35" name="流程圖: 程序 34">
            <a:extLst>
              <a:ext uri="{FF2B5EF4-FFF2-40B4-BE49-F238E27FC236}">
                <a16:creationId xmlns:a16="http://schemas.microsoft.com/office/drawing/2014/main" id="{20045D7C-3D11-64C1-CDDE-A95BD147447F}"/>
              </a:ext>
            </a:extLst>
          </p:cNvPr>
          <p:cNvSpPr/>
          <p:nvPr/>
        </p:nvSpPr>
        <p:spPr>
          <a:xfrm>
            <a:off x="7638776" y="5306134"/>
            <a:ext cx="3256156" cy="554440"/>
          </a:xfrm>
          <a:prstGeom prst="flowChartProcess">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b="1" dirty="0">
                <a:solidFill>
                  <a:srgbClr val="FF0000"/>
                </a:solidFill>
              </a:rPr>
              <a:t>將電影升至莎士比亞的等級</a:t>
            </a:r>
          </a:p>
        </p:txBody>
      </p:sp>
      <p:sp>
        <p:nvSpPr>
          <p:cNvPr id="13" name="矩形 12">
            <a:extLst>
              <a:ext uri="{FF2B5EF4-FFF2-40B4-BE49-F238E27FC236}">
                <a16:creationId xmlns:a16="http://schemas.microsoft.com/office/drawing/2014/main" id="{E58DC052-F997-89BA-EA54-B93DC0D8D1DC}"/>
              </a:ext>
            </a:extLst>
          </p:cNvPr>
          <p:cNvSpPr/>
          <p:nvPr/>
        </p:nvSpPr>
        <p:spPr>
          <a:xfrm>
            <a:off x="1" y="-213655"/>
            <a:ext cx="12191999" cy="1050564"/>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18" name="標題 1">
            <a:extLst>
              <a:ext uri="{FF2B5EF4-FFF2-40B4-BE49-F238E27FC236}">
                <a16:creationId xmlns:a16="http://schemas.microsoft.com/office/drawing/2014/main" id="{93FB3161-D8A4-F2AB-E6F8-1C9D7C5F0964}"/>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
        <p:nvSpPr>
          <p:cNvPr id="19" name="平行四边形 11">
            <a:extLst>
              <a:ext uri="{FF2B5EF4-FFF2-40B4-BE49-F238E27FC236}">
                <a16:creationId xmlns:a16="http://schemas.microsoft.com/office/drawing/2014/main" id="{70C6BCBB-A900-4230-2B9B-23421C2F4AA2}"/>
              </a:ext>
            </a:extLst>
          </p:cNvPr>
          <p:cNvSpPr/>
          <p:nvPr/>
        </p:nvSpPr>
        <p:spPr>
          <a:xfrm>
            <a:off x="5592810"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44BC572A-EC63-4318-D18C-A0B0221A8552}"/>
              </a:ext>
            </a:extLst>
          </p:cNvPr>
          <p:cNvSpPr/>
          <p:nvPr/>
        </p:nvSpPr>
        <p:spPr>
          <a:xfrm>
            <a:off x="6961764"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2" name="平行四边形 13">
            <a:extLst>
              <a:ext uri="{FF2B5EF4-FFF2-40B4-BE49-F238E27FC236}">
                <a16:creationId xmlns:a16="http://schemas.microsoft.com/office/drawing/2014/main" id="{5F43880C-24FE-4366-03C9-D5F8655AAB20}"/>
              </a:ext>
            </a:extLst>
          </p:cNvPr>
          <p:cNvSpPr/>
          <p:nvPr/>
        </p:nvSpPr>
        <p:spPr>
          <a:xfrm>
            <a:off x="4223856"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21">
            <a:extLst>
              <a:ext uri="{FF2B5EF4-FFF2-40B4-BE49-F238E27FC236}">
                <a16:creationId xmlns:a16="http://schemas.microsoft.com/office/drawing/2014/main" id="{F530218A-6B61-B286-B54A-C656D7756C67}"/>
              </a:ext>
            </a:extLst>
          </p:cNvPr>
          <p:cNvSpPr/>
          <p:nvPr/>
        </p:nvSpPr>
        <p:spPr>
          <a:xfrm>
            <a:off x="9699672"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2">
            <a:extLst>
              <a:ext uri="{FF2B5EF4-FFF2-40B4-BE49-F238E27FC236}">
                <a16:creationId xmlns:a16="http://schemas.microsoft.com/office/drawing/2014/main" id="{F9AA2AF3-A605-A842-EC90-CE648C6C19FD}"/>
              </a:ext>
            </a:extLst>
          </p:cNvPr>
          <p:cNvSpPr/>
          <p:nvPr/>
        </p:nvSpPr>
        <p:spPr>
          <a:xfrm>
            <a:off x="8330718" y="-31346"/>
            <a:ext cx="1007918" cy="87163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6" name="標題 1">
            <a:extLst>
              <a:ext uri="{FF2B5EF4-FFF2-40B4-BE49-F238E27FC236}">
                <a16:creationId xmlns:a16="http://schemas.microsoft.com/office/drawing/2014/main" id="{38D22C79-6024-0B4F-59C3-1DAD9C784193}"/>
              </a:ext>
            </a:extLst>
          </p:cNvPr>
          <p:cNvSpPr txBox="1">
            <a:spLocks/>
          </p:cNvSpPr>
          <p:nvPr/>
        </p:nvSpPr>
        <p:spPr>
          <a:xfrm>
            <a:off x="94120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喜好度</a:t>
            </a:r>
          </a:p>
        </p:txBody>
      </p:sp>
      <p:sp>
        <p:nvSpPr>
          <p:cNvPr id="7" name="橢圓 6">
            <a:extLst>
              <a:ext uri="{FF2B5EF4-FFF2-40B4-BE49-F238E27FC236}">
                <a16:creationId xmlns:a16="http://schemas.microsoft.com/office/drawing/2014/main" id="{301F375A-B062-83A6-5478-2973333449D4}"/>
              </a:ext>
            </a:extLst>
          </p:cNvPr>
          <p:cNvSpPr/>
          <p:nvPr/>
        </p:nvSpPr>
        <p:spPr>
          <a:xfrm>
            <a:off x="4727815" y="1723661"/>
            <a:ext cx="1723195" cy="4212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204292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32">
            <a:extLst>
              <a:ext uri="{FF2B5EF4-FFF2-40B4-BE49-F238E27FC236}">
                <a16:creationId xmlns:a16="http://schemas.microsoft.com/office/drawing/2014/main" id="{745D3D99-D4E2-5CA2-1EB5-1638F2F95E1E}"/>
              </a:ext>
            </a:extLst>
          </p:cNvPr>
          <p:cNvSpPr/>
          <p:nvPr/>
        </p:nvSpPr>
        <p:spPr>
          <a:xfrm rot="5400000">
            <a:off x="3543441" y="-1408405"/>
            <a:ext cx="2656936" cy="9743818"/>
          </a:xfrm>
          <a:prstGeom prst="trapezoid">
            <a:avLst>
              <a:gd name="adj" fmla="val 3704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81</a:t>
            </a:fld>
            <a:endParaRPr lang="zh-TW" altLang="en-US"/>
          </a:p>
        </p:txBody>
      </p:sp>
      <p:grpSp>
        <p:nvGrpSpPr>
          <p:cNvPr id="19" name="Graphic 1">
            <a:extLst>
              <a:ext uri="{FF2B5EF4-FFF2-40B4-BE49-F238E27FC236}">
                <a16:creationId xmlns:a16="http://schemas.microsoft.com/office/drawing/2014/main" id="{2E352FAC-C8D5-1BEF-FCC3-8070A8A52A79}"/>
              </a:ext>
            </a:extLst>
          </p:cNvPr>
          <p:cNvGrpSpPr/>
          <p:nvPr/>
        </p:nvGrpSpPr>
        <p:grpSpPr>
          <a:xfrm flipH="1">
            <a:off x="9726091" y="2293450"/>
            <a:ext cx="2406728" cy="4658700"/>
            <a:chOff x="-1201" y="1662023"/>
            <a:chExt cx="1558166" cy="3016140"/>
          </a:xfrm>
        </p:grpSpPr>
        <p:sp>
          <p:nvSpPr>
            <p:cNvPr id="20" name="Freeform: Shape 42">
              <a:extLst>
                <a:ext uri="{FF2B5EF4-FFF2-40B4-BE49-F238E27FC236}">
                  <a16:creationId xmlns:a16="http://schemas.microsoft.com/office/drawing/2014/main" id="{8C4AF3FD-63E2-3AF2-7BA9-92734A2F0CD4}"/>
                </a:ext>
              </a:extLst>
            </p:cNvPr>
            <p:cNvSpPr/>
            <p:nvPr/>
          </p:nvSpPr>
          <p:spPr>
            <a:xfrm>
              <a:off x="-1201" y="1662023"/>
              <a:ext cx="1302502" cy="1333597"/>
            </a:xfrm>
            <a:custGeom>
              <a:avLst/>
              <a:gdLst>
                <a:gd name="connsiteX0" fmla="*/ 1010562 w 1302502"/>
                <a:gd name="connsiteY0" fmla="*/ 0 h 1333596"/>
                <a:gd name="connsiteX1" fmla="*/ 1067568 w 1302502"/>
                <a:gd name="connsiteY1" fmla="*/ 11747 h 1333596"/>
                <a:gd name="connsiteX2" fmla="*/ 1301121 w 1302502"/>
                <a:gd name="connsiteY2" fmla="*/ 280539 h 1333596"/>
                <a:gd name="connsiteX3" fmla="*/ 1198164 w 1302502"/>
                <a:gd name="connsiteY3" fmla="*/ 560042 h 1333596"/>
                <a:gd name="connsiteX4" fmla="*/ 1188490 w 1302502"/>
                <a:gd name="connsiteY4" fmla="*/ 569370 h 1333596"/>
                <a:gd name="connsiteX5" fmla="*/ 1257934 w 1302502"/>
                <a:gd name="connsiteY5" fmla="*/ 569370 h 1333596"/>
                <a:gd name="connsiteX6" fmla="*/ 1257934 w 1302502"/>
                <a:gd name="connsiteY6" fmla="*/ 1121465 h 1333596"/>
                <a:gd name="connsiteX7" fmla="*/ 449484 w 1302502"/>
                <a:gd name="connsiteY7" fmla="*/ 1121465 h 1333596"/>
                <a:gd name="connsiteX8" fmla="*/ 438083 w 1302502"/>
                <a:gd name="connsiteY8" fmla="*/ 1190218 h 1333596"/>
                <a:gd name="connsiteX9" fmla="*/ 408025 w 1302502"/>
                <a:gd name="connsiteY9" fmla="*/ 1222694 h 1333596"/>
                <a:gd name="connsiteX10" fmla="*/ 222496 w 1302502"/>
                <a:gd name="connsiteY10" fmla="*/ 1263117 h 1333596"/>
                <a:gd name="connsiteX11" fmla="*/ 206949 w 1302502"/>
                <a:gd name="connsiteY11" fmla="*/ 1272099 h 1333596"/>
                <a:gd name="connsiteX12" fmla="*/ 134742 w 1302502"/>
                <a:gd name="connsiteY12" fmla="*/ 1311831 h 1333596"/>
                <a:gd name="connsiteX13" fmla="*/ 20729 w 1302502"/>
                <a:gd name="connsiteY13" fmla="*/ 1332906 h 1333596"/>
                <a:gd name="connsiteX14" fmla="*/ 11747 w 1302502"/>
                <a:gd name="connsiteY14" fmla="*/ 1333597 h 1333596"/>
                <a:gd name="connsiteX15" fmla="*/ 4837 w 1302502"/>
                <a:gd name="connsiteY15" fmla="*/ 1280737 h 1333596"/>
                <a:gd name="connsiteX16" fmla="*/ 0 w 1302502"/>
                <a:gd name="connsiteY16" fmla="*/ 1253097 h 1333596"/>
                <a:gd name="connsiteX17" fmla="*/ 0 w 1302502"/>
                <a:gd name="connsiteY17" fmla="*/ 1243769 h 1333596"/>
                <a:gd name="connsiteX18" fmla="*/ 3109 w 1302502"/>
                <a:gd name="connsiteY18" fmla="*/ 1242387 h 1333596"/>
                <a:gd name="connsiteX19" fmla="*/ 144761 w 1302502"/>
                <a:gd name="connsiteY19" fmla="*/ 1215093 h 1333596"/>
                <a:gd name="connsiteX20" fmla="*/ 181383 w 1302502"/>
                <a:gd name="connsiteY20" fmla="*/ 1220967 h 1333596"/>
                <a:gd name="connsiteX21" fmla="*/ 232861 w 1302502"/>
                <a:gd name="connsiteY21" fmla="*/ 1229949 h 1333596"/>
                <a:gd name="connsiteX22" fmla="*/ 409753 w 1302502"/>
                <a:gd name="connsiteY22" fmla="*/ 1195746 h 1333596"/>
                <a:gd name="connsiteX23" fmla="*/ 419772 w 1302502"/>
                <a:gd name="connsiteY23" fmla="*/ 1121120 h 1333596"/>
                <a:gd name="connsiteX24" fmla="*/ 334090 w 1302502"/>
                <a:gd name="connsiteY24" fmla="*/ 1121120 h 1333596"/>
                <a:gd name="connsiteX25" fmla="*/ 334090 w 1302502"/>
                <a:gd name="connsiteY25" fmla="*/ 789102 h 1333596"/>
                <a:gd name="connsiteX26" fmla="*/ 288140 w 1302502"/>
                <a:gd name="connsiteY26" fmla="*/ 789448 h 1333596"/>
                <a:gd name="connsiteX27" fmla="*/ 279503 w 1302502"/>
                <a:gd name="connsiteY27" fmla="*/ 795321 h 1333596"/>
                <a:gd name="connsiteX28" fmla="*/ 241844 w 1302502"/>
                <a:gd name="connsiteY28" fmla="*/ 819160 h 1333596"/>
                <a:gd name="connsiteX29" fmla="*/ 171364 w 1302502"/>
                <a:gd name="connsiteY29" fmla="*/ 672326 h 1333596"/>
                <a:gd name="connsiteX30" fmla="*/ 223533 w 1302502"/>
                <a:gd name="connsiteY30" fmla="*/ 676472 h 1333596"/>
                <a:gd name="connsiteX31" fmla="*/ 271902 w 1302502"/>
                <a:gd name="connsiteY31" fmla="*/ 694092 h 1333596"/>
                <a:gd name="connsiteX32" fmla="*/ 333745 w 1302502"/>
                <a:gd name="connsiteY32" fmla="*/ 699620 h 1333596"/>
                <a:gd name="connsiteX33" fmla="*/ 333745 w 1302502"/>
                <a:gd name="connsiteY33" fmla="*/ 669562 h 1333596"/>
                <a:gd name="connsiteX34" fmla="*/ 321307 w 1302502"/>
                <a:gd name="connsiteY34" fmla="*/ 665762 h 1333596"/>
                <a:gd name="connsiteX35" fmla="*/ 137160 w 1302502"/>
                <a:gd name="connsiteY35" fmla="*/ 360002 h 1333596"/>
                <a:gd name="connsiteX36" fmla="*/ 388678 w 1302502"/>
                <a:gd name="connsiteY36" fmla="*/ 145797 h 1333596"/>
                <a:gd name="connsiteX37" fmla="*/ 621539 w 1302502"/>
                <a:gd name="connsiteY37" fmla="*/ 267410 h 1333596"/>
                <a:gd name="connsiteX38" fmla="*/ 637432 w 1302502"/>
                <a:gd name="connsiteY38" fmla="*/ 274320 h 1333596"/>
                <a:gd name="connsiteX39" fmla="*/ 673363 w 1302502"/>
                <a:gd name="connsiteY39" fmla="*/ 241844 h 1333596"/>
                <a:gd name="connsiteX40" fmla="*/ 911752 w 1302502"/>
                <a:gd name="connsiteY40" fmla="*/ 8983 h 1333596"/>
                <a:gd name="connsiteX41" fmla="*/ 956320 w 1302502"/>
                <a:gd name="connsiteY41" fmla="*/ 345 h 1333596"/>
                <a:gd name="connsiteX42" fmla="*/ 1010562 w 1302502"/>
                <a:gd name="connsiteY42" fmla="*/ 0 h 1333596"/>
                <a:gd name="connsiteX43" fmla="*/ 1140813 w 1302502"/>
                <a:gd name="connsiteY43" fmla="*/ 314052 h 1333596"/>
                <a:gd name="connsiteX44" fmla="*/ 978777 w 1302502"/>
                <a:gd name="connsiteY44" fmla="*/ 151325 h 1333596"/>
                <a:gd name="connsiteX45" fmla="*/ 816742 w 1302502"/>
                <a:gd name="connsiteY45" fmla="*/ 314052 h 1333596"/>
                <a:gd name="connsiteX46" fmla="*/ 978777 w 1302502"/>
                <a:gd name="connsiteY46" fmla="*/ 476433 h 1333596"/>
                <a:gd name="connsiteX47" fmla="*/ 1140813 w 1302502"/>
                <a:gd name="connsiteY47" fmla="*/ 314052 h 1333596"/>
                <a:gd name="connsiteX48" fmla="*/ 398697 w 1302502"/>
                <a:gd name="connsiteY48" fmla="*/ 267410 h 1333596"/>
                <a:gd name="connsiteX49" fmla="*/ 268101 w 1302502"/>
                <a:gd name="connsiteY49" fmla="*/ 399388 h 1333596"/>
                <a:gd name="connsiteX50" fmla="*/ 400079 w 1302502"/>
                <a:gd name="connsiteY50" fmla="*/ 529984 h 1333596"/>
                <a:gd name="connsiteX51" fmla="*/ 529984 w 1302502"/>
                <a:gd name="connsiteY51" fmla="*/ 397315 h 1333596"/>
                <a:gd name="connsiteX52" fmla="*/ 398697 w 1302502"/>
                <a:gd name="connsiteY52" fmla="*/ 267410 h 1333596"/>
                <a:gd name="connsiteX53" fmla="*/ 778047 w 1302502"/>
                <a:gd name="connsiteY53" fmla="*/ 569024 h 1333596"/>
                <a:gd name="connsiteX54" fmla="*/ 767682 w 1302502"/>
                <a:gd name="connsiteY54" fmla="*/ 559351 h 1333596"/>
                <a:gd name="connsiteX55" fmla="*/ 714131 w 1302502"/>
                <a:gd name="connsiteY55" fmla="*/ 495780 h 1333596"/>
                <a:gd name="connsiteX56" fmla="*/ 685455 w 1302502"/>
                <a:gd name="connsiteY56" fmla="*/ 484034 h 1333596"/>
                <a:gd name="connsiteX57" fmla="*/ 680964 w 1302502"/>
                <a:gd name="connsiteY57" fmla="*/ 485070 h 1333596"/>
                <a:gd name="connsiteX58" fmla="*/ 642959 w 1302502"/>
                <a:gd name="connsiteY58" fmla="*/ 515128 h 1333596"/>
                <a:gd name="connsiteX59" fmla="*/ 641577 w 1302502"/>
                <a:gd name="connsiteY59" fmla="*/ 518237 h 1333596"/>
                <a:gd name="connsiteX60" fmla="*/ 614629 w 1302502"/>
                <a:gd name="connsiteY60" fmla="*/ 569024 h 1333596"/>
                <a:gd name="connsiteX61" fmla="*/ 778047 w 1302502"/>
                <a:gd name="connsiteY61" fmla="*/ 569024 h 1333596"/>
                <a:gd name="connsiteX62" fmla="*/ 1137703 w 1302502"/>
                <a:gd name="connsiteY62" fmla="*/ 1038893 h 1333596"/>
                <a:gd name="connsiteX63" fmla="*/ 1166379 w 1302502"/>
                <a:gd name="connsiteY63" fmla="*/ 1068260 h 1333596"/>
                <a:gd name="connsiteX64" fmla="*/ 1195055 w 1302502"/>
                <a:gd name="connsiteY64" fmla="*/ 1038893 h 1333596"/>
                <a:gd name="connsiteX65" fmla="*/ 1166724 w 1302502"/>
                <a:gd name="connsiteY65" fmla="*/ 1010562 h 1333596"/>
                <a:gd name="connsiteX66" fmla="*/ 1137703 w 1302502"/>
                <a:gd name="connsiteY66" fmla="*/ 1038893 h 133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302502" h="1333596">
                  <a:moveTo>
                    <a:pt x="1010562" y="0"/>
                  </a:moveTo>
                  <a:cubicBezTo>
                    <a:pt x="1029564" y="3800"/>
                    <a:pt x="1049257" y="6219"/>
                    <a:pt x="1067568" y="11747"/>
                  </a:cubicBezTo>
                  <a:cubicBezTo>
                    <a:pt x="1200928" y="52860"/>
                    <a:pt x="1281427" y="142688"/>
                    <a:pt x="1301121" y="280539"/>
                  </a:cubicBezTo>
                  <a:cubicBezTo>
                    <a:pt x="1317013" y="390060"/>
                    <a:pt x="1279009" y="484034"/>
                    <a:pt x="1198164" y="560042"/>
                  </a:cubicBezTo>
                  <a:cubicBezTo>
                    <a:pt x="1195400" y="562460"/>
                    <a:pt x="1192636" y="565224"/>
                    <a:pt x="1188490" y="569370"/>
                  </a:cubicBezTo>
                  <a:cubicBezTo>
                    <a:pt x="1213020" y="569370"/>
                    <a:pt x="1235132" y="569370"/>
                    <a:pt x="1257934" y="569370"/>
                  </a:cubicBezTo>
                  <a:cubicBezTo>
                    <a:pt x="1257934" y="753862"/>
                    <a:pt x="1257934" y="936973"/>
                    <a:pt x="1257934" y="1121465"/>
                  </a:cubicBezTo>
                  <a:cubicBezTo>
                    <a:pt x="988451" y="1121465"/>
                    <a:pt x="719313" y="1121465"/>
                    <a:pt x="449484" y="1121465"/>
                  </a:cubicBezTo>
                  <a:cubicBezTo>
                    <a:pt x="445684" y="1144959"/>
                    <a:pt x="441538" y="1167761"/>
                    <a:pt x="438083" y="1190218"/>
                  </a:cubicBezTo>
                  <a:cubicBezTo>
                    <a:pt x="434283" y="1217166"/>
                    <a:pt x="434628" y="1217166"/>
                    <a:pt x="408025" y="1222694"/>
                  </a:cubicBezTo>
                  <a:cubicBezTo>
                    <a:pt x="346182" y="1236168"/>
                    <a:pt x="284339" y="1249297"/>
                    <a:pt x="222496" y="1263117"/>
                  </a:cubicBezTo>
                  <a:cubicBezTo>
                    <a:pt x="216969" y="1264499"/>
                    <a:pt x="210404" y="1267608"/>
                    <a:pt x="206949" y="1272099"/>
                  </a:cubicBezTo>
                  <a:cubicBezTo>
                    <a:pt x="188293" y="1295593"/>
                    <a:pt x="164799" y="1308031"/>
                    <a:pt x="134742" y="1311831"/>
                  </a:cubicBezTo>
                  <a:cubicBezTo>
                    <a:pt x="96392" y="1316668"/>
                    <a:pt x="58734" y="1325996"/>
                    <a:pt x="20729" y="1332906"/>
                  </a:cubicBezTo>
                  <a:cubicBezTo>
                    <a:pt x="18311" y="1333251"/>
                    <a:pt x="15893" y="1333251"/>
                    <a:pt x="11747" y="1333597"/>
                  </a:cubicBezTo>
                  <a:cubicBezTo>
                    <a:pt x="9328" y="1315977"/>
                    <a:pt x="7255" y="1298357"/>
                    <a:pt x="4837" y="1280737"/>
                  </a:cubicBezTo>
                  <a:cubicBezTo>
                    <a:pt x="3455" y="1271408"/>
                    <a:pt x="1727" y="1262426"/>
                    <a:pt x="0" y="1253097"/>
                  </a:cubicBezTo>
                  <a:cubicBezTo>
                    <a:pt x="0" y="1249988"/>
                    <a:pt x="0" y="1246879"/>
                    <a:pt x="0" y="1243769"/>
                  </a:cubicBezTo>
                  <a:cubicBezTo>
                    <a:pt x="1036" y="1243424"/>
                    <a:pt x="2073" y="1242387"/>
                    <a:pt x="3109" y="1242387"/>
                  </a:cubicBezTo>
                  <a:cubicBezTo>
                    <a:pt x="50442" y="1233404"/>
                    <a:pt x="97774" y="1225113"/>
                    <a:pt x="144761" y="1215093"/>
                  </a:cubicBezTo>
                  <a:cubicBezTo>
                    <a:pt x="158581" y="1212329"/>
                    <a:pt x="169982" y="1213366"/>
                    <a:pt x="181383" y="1220967"/>
                  </a:cubicBezTo>
                  <a:cubicBezTo>
                    <a:pt x="197276" y="1232022"/>
                    <a:pt x="213514" y="1234095"/>
                    <a:pt x="232861" y="1229949"/>
                  </a:cubicBezTo>
                  <a:cubicBezTo>
                    <a:pt x="291249" y="1217512"/>
                    <a:pt x="349983" y="1207147"/>
                    <a:pt x="409753" y="1195746"/>
                  </a:cubicBezTo>
                  <a:cubicBezTo>
                    <a:pt x="413208" y="1171216"/>
                    <a:pt x="416317" y="1147032"/>
                    <a:pt x="419772" y="1121120"/>
                  </a:cubicBezTo>
                  <a:cubicBezTo>
                    <a:pt x="390405" y="1121120"/>
                    <a:pt x="362766" y="1121120"/>
                    <a:pt x="334090" y="1121120"/>
                  </a:cubicBezTo>
                  <a:cubicBezTo>
                    <a:pt x="334090" y="1009871"/>
                    <a:pt x="334090" y="899660"/>
                    <a:pt x="334090" y="789102"/>
                  </a:cubicBezTo>
                  <a:cubicBezTo>
                    <a:pt x="317852" y="789102"/>
                    <a:pt x="302996" y="788757"/>
                    <a:pt x="288140" y="789448"/>
                  </a:cubicBezTo>
                  <a:cubicBezTo>
                    <a:pt x="285030" y="789448"/>
                    <a:pt x="280539" y="792557"/>
                    <a:pt x="279503" y="795321"/>
                  </a:cubicBezTo>
                  <a:cubicBezTo>
                    <a:pt x="272938" y="812250"/>
                    <a:pt x="259464" y="817778"/>
                    <a:pt x="241844" y="819160"/>
                  </a:cubicBezTo>
                  <a:cubicBezTo>
                    <a:pt x="219042" y="771482"/>
                    <a:pt x="195894" y="723114"/>
                    <a:pt x="171364" y="672326"/>
                  </a:cubicBezTo>
                  <a:cubicBezTo>
                    <a:pt x="190366" y="673708"/>
                    <a:pt x="207640" y="673017"/>
                    <a:pt x="223533" y="676472"/>
                  </a:cubicBezTo>
                  <a:cubicBezTo>
                    <a:pt x="240116" y="680273"/>
                    <a:pt x="256355" y="686837"/>
                    <a:pt x="271902" y="694092"/>
                  </a:cubicBezTo>
                  <a:cubicBezTo>
                    <a:pt x="292286" y="703766"/>
                    <a:pt x="313015" y="697202"/>
                    <a:pt x="333745" y="699620"/>
                  </a:cubicBezTo>
                  <a:cubicBezTo>
                    <a:pt x="333745" y="688564"/>
                    <a:pt x="333745" y="679236"/>
                    <a:pt x="333745" y="669562"/>
                  </a:cubicBezTo>
                  <a:cubicBezTo>
                    <a:pt x="329599" y="668180"/>
                    <a:pt x="325453" y="666798"/>
                    <a:pt x="321307" y="665762"/>
                  </a:cubicBezTo>
                  <a:cubicBezTo>
                    <a:pt x="191748" y="626376"/>
                    <a:pt x="110557" y="497162"/>
                    <a:pt x="137160" y="360002"/>
                  </a:cubicBezTo>
                  <a:cubicBezTo>
                    <a:pt x="160999" y="236316"/>
                    <a:pt x="267410" y="148216"/>
                    <a:pt x="388678" y="145797"/>
                  </a:cubicBezTo>
                  <a:cubicBezTo>
                    <a:pt x="488525" y="143724"/>
                    <a:pt x="565569" y="185183"/>
                    <a:pt x="621539" y="267410"/>
                  </a:cubicBezTo>
                  <a:cubicBezTo>
                    <a:pt x="626030" y="273975"/>
                    <a:pt x="629485" y="274666"/>
                    <a:pt x="637432" y="274320"/>
                  </a:cubicBezTo>
                  <a:cubicBezTo>
                    <a:pt x="659198" y="273284"/>
                    <a:pt x="667144" y="263955"/>
                    <a:pt x="673363" y="241844"/>
                  </a:cubicBezTo>
                  <a:cubicBezTo>
                    <a:pt x="707566" y="118849"/>
                    <a:pt x="787375" y="40768"/>
                    <a:pt x="911752" y="8983"/>
                  </a:cubicBezTo>
                  <a:cubicBezTo>
                    <a:pt x="926262" y="5182"/>
                    <a:pt x="941464" y="3109"/>
                    <a:pt x="956320" y="345"/>
                  </a:cubicBezTo>
                  <a:cubicBezTo>
                    <a:pt x="974286" y="0"/>
                    <a:pt x="992597" y="0"/>
                    <a:pt x="1010562" y="0"/>
                  </a:cubicBezTo>
                  <a:close/>
                  <a:moveTo>
                    <a:pt x="1140813" y="314052"/>
                  </a:moveTo>
                  <a:cubicBezTo>
                    <a:pt x="1141158" y="224569"/>
                    <a:pt x="1068259" y="151325"/>
                    <a:pt x="978777" y="151325"/>
                  </a:cubicBezTo>
                  <a:cubicBezTo>
                    <a:pt x="889640" y="151325"/>
                    <a:pt x="816742" y="224224"/>
                    <a:pt x="816742" y="314052"/>
                  </a:cubicBezTo>
                  <a:cubicBezTo>
                    <a:pt x="816742" y="403879"/>
                    <a:pt x="888604" y="476087"/>
                    <a:pt x="978777" y="476433"/>
                  </a:cubicBezTo>
                  <a:cubicBezTo>
                    <a:pt x="1068605" y="476087"/>
                    <a:pt x="1140813" y="404225"/>
                    <a:pt x="1140813" y="314052"/>
                  </a:cubicBezTo>
                  <a:close/>
                  <a:moveTo>
                    <a:pt x="398697" y="267410"/>
                  </a:moveTo>
                  <a:cubicBezTo>
                    <a:pt x="325453" y="267756"/>
                    <a:pt x="267410" y="326489"/>
                    <a:pt x="268101" y="399388"/>
                  </a:cubicBezTo>
                  <a:cubicBezTo>
                    <a:pt x="268792" y="472632"/>
                    <a:pt x="327180" y="530329"/>
                    <a:pt x="400079" y="529984"/>
                  </a:cubicBezTo>
                  <a:cubicBezTo>
                    <a:pt x="472978" y="529638"/>
                    <a:pt x="530329" y="470905"/>
                    <a:pt x="529984" y="397315"/>
                  </a:cubicBezTo>
                  <a:cubicBezTo>
                    <a:pt x="529638" y="325453"/>
                    <a:pt x="470905" y="267065"/>
                    <a:pt x="398697" y="267410"/>
                  </a:cubicBezTo>
                  <a:close/>
                  <a:moveTo>
                    <a:pt x="778047" y="569024"/>
                  </a:moveTo>
                  <a:cubicBezTo>
                    <a:pt x="773555" y="564878"/>
                    <a:pt x="770446" y="562460"/>
                    <a:pt x="767682" y="559351"/>
                  </a:cubicBezTo>
                  <a:cubicBezTo>
                    <a:pt x="749716" y="538276"/>
                    <a:pt x="731060" y="517546"/>
                    <a:pt x="714131" y="495780"/>
                  </a:cubicBezTo>
                  <a:cubicBezTo>
                    <a:pt x="702729" y="480924"/>
                    <a:pt x="703766" y="480233"/>
                    <a:pt x="685455" y="484034"/>
                  </a:cubicBezTo>
                  <a:cubicBezTo>
                    <a:pt x="684073" y="484379"/>
                    <a:pt x="682345" y="485070"/>
                    <a:pt x="680964" y="485070"/>
                  </a:cubicBezTo>
                  <a:cubicBezTo>
                    <a:pt x="659889" y="484724"/>
                    <a:pt x="646414" y="493362"/>
                    <a:pt x="642959" y="515128"/>
                  </a:cubicBezTo>
                  <a:cubicBezTo>
                    <a:pt x="642614" y="516164"/>
                    <a:pt x="641923" y="517201"/>
                    <a:pt x="641577" y="518237"/>
                  </a:cubicBezTo>
                  <a:cubicBezTo>
                    <a:pt x="632595" y="535166"/>
                    <a:pt x="623957" y="551750"/>
                    <a:pt x="614629" y="569024"/>
                  </a:cubicBezTo>
                  <a:cubicBezTo>
                    <a:pt x="668871" y="569024"/>
                    <a:pt x="722422" y="569024"/>
                    <a:pt x="778047" y="569024"/>
                  </a:cubicBezTo>
                  <a:close/>
                  <a:moveTo>
                    <a:pt x="1137703" y="1038893"/>
                  </a:moveTo>
                  <a:cubicBezTo>
                    <a:pt x="1137703" y="1055476"/>
                    <a:pt x="1150141" y="1068260"/>
                    <a:pt x="1166379" y="1068260"/>
                  </a:cubicBezTo>
                  <a:cubicBezTo>
                    <a:pt x="1182272" y="1068260"/>
                    <a:pt x="1195055" y="1055131"/>
                    <a:pt x="1195055" y="1038893"/>
                  </a:cubicBezTo>
                  <a:cubicBezTo>
                    <a:pt x="1194709" y="1023000"/>
                    <a:pt x="1182617" y="1010562"/>
                    <a:pt x="1166724" y="1010562"/>
                  </a:cubicBezTo>
                  <a:cubicBezTo>
                    <a:pt x="1150486" y="1010217"/>
                    <a:pt x="1137703" y="1022655"/>
                    <a:pt x="1137703" y="1038893"/>
                  </a:cubicBezTo>
                  <a:close/>
                </a:path>
              </a:pathLst>
            </a:custGeom>
            <a:solidFill>
              <a:srgbClr val="000000"/>
            </a:solidFill>
            <a:ln w="3443" cap="flat">
              <a:noFill/>
              <a:prstDash val="solid"/>
              <a:miter/>
            </a:ln>
          </p:spPr>
          <p:txBody>
            <a:bodyPr rtlCol="0" anchor="ctr"/>
            <a:lstStyle/>
            <a:p>
              <a:endParaRPr lang="en-US" dirty="0"/>
            </a:p>
          </p:txBody>
        </p:sp>
        <p:sp>
          <p:nvSpPr>
            <p:cNvPr id="21" name="Freeform: Shape 43">
              <a:extLst>
                <a:ext uri="{FF2B5EF4-FFF2-40B4-BE49-F238E27FC236}">
                  <a16:creationId xmlns:a16="http://schemas.microsoft.com/office/drawing/2014/main" id="{0709ECBA-BBAD-33BE-0F09-ACF0FD630019}"/>
                </a:ext>
              </a:extLst>
            </p:cNvPr>
            <p:cNvSpPr/>
            <p:nvPr/>
          </p:nvSpPr>
          <p:spPr>
            <a:xfrm>
              <a:off x="274501" y="2803872"/>
              <a:ext cx="1136667" cy="1872563"/>
            </a:xfrm>
            <a:custGeom>
              <a:avLst/>
              <a:gdLst>
                <a:gd name="connsiteX0" fmla="*/ 541730 w 1136666"/>
                <a:gd name="connsiteY0" fmla="*/ 1873255 h 1872563"/>
                <a:gd name="connsiteX1" fmla="*/ 523419 w 1136666"/>
                <a:gd name="connsiteY1" fmla="*/ 1586842 h 1872563"/>
                <a:gd name="connsiteX2" fmla="*/ 513055 w 1136666"/>
                <a:gd name="connsiteY2" fmla="*/ 1413060 h 1872563"/>
                <a:gd name="connsiteX3" fmla="*/ 499926 w 1136666"/>
                <a:gd name="connsiteY3" fmla="*/ 1208875 h 1872563"/>
                <a:gd name="connsiteX4" fmla="*/ 489561 w 1136666"/>
                <a:gd name="connsiteY4" fmla="*/ 1036129 h 1872563"/>
                <a:gd name="connsiteX5" fmla="*/ 476433 w 1136666"/>
                <a:gd name="connsiteY5" fmla="*/ 830561 h 1872563"/>
                <a:gd name="connsiteX6" fmla="*/ 466068 w 1136666"/>
                <a:gd name="connsiteY6" fmla="*/ 660234 h 1872563"/>
                <a:gd name="connsiteX7" fmla="*/ 454667 w 1136666"/>
                <a:gd name="connsiteY7" fmla="*/ 485415 h 1872563"/>
                <a:gd name="connsiteX8" fmla="*/ 447066 w 1136666"/>
                <a:gd name="connsiteY8" fmla="*/ 358620 h 1872563"/>
                <a:gd name="connsiteX9" fmla="*/ 440847 w 1136666"/>
                <a:gd name="connsiteY9" fmla="*/ 290558 h 1872563"/>
                <a:gd name="connsiteX10" fmla="*/ 316470 w 1136666"/>
                <a:gd name="connsiteY10" fmla="*/ 748334 h 1872563"/>
                <a:gd name="connsiteX11" fmla="*/ 326489 w 1136666"/>
                <a:gd name="connsiteY11" fmla="*/ 750407 h 1872563"/>
                <a:gd name="connsiteX12" fmla="*/ 326489 w 1136666"/>
                <a:gd name="connsiteY12" fmla="*/ 817433 h 1872563"/>
                <a:gd name="connsiteX13" fmla="*/ 321998 w 1136666"/>
                <a:gd name="connsiteY13" fmla="*/ 818124 h 1872563"/>
                <a:gd name="connsiteX14" fmla="*/ 291249 w 1136666"/>
                <a:gd name="connsiteY14" fmla="*/ 841963 h 1872563"/>
                <a:gd name="connsiteX15" fmla="*/ 91555 w 1136666"/>
                <a:gd name="connsiteY15" fmla="*/ 1576132 h 1872563"/>
                <a:gd name="connsiteX16" fmla="*/ 42150 w 1136666"/>
                <a:gd name="connsiteY16" fmla="*/ 1757169 h 1872563"/>
                <a:gd name="connsiteX17" fmla="*/ 39386 w 1136666"/>
                <a:gd name="connsiteY17" fmla="*/ 1765807 h 1872563"/>
                <a:gd name="connsiteX18" fmla="*/ 0 w 1136666"/>
                <a:gd name="connsiteY18" fmla="*/ 1756478 h 1872563"/>
                <a:gd name="connsiteX19" fmla="*/ 188638 w 1136666"/>
                <a:gd name="connsiteY19" fmla="*/ 819506 h 1872563"/>
                <a:gd name="connsiteX20" fmla="*/ 177237 w 1136666"/>
                <a:gd name="connsiteY20" fmla="*/ 817087 h 1872563"/>
                <a:gd name="connsiteX21" fmla="*/ 177237 w 1136666"/>
                <a:gd name="connsiteY21" fmla="*/ 750753 h 1872563"/>
                <a:gd name="connsiteX22" fmla="*/ 180001 w 1136666"/>
                <a:gd name="connsiteY22" fmla="*/ 749371 h 1872563"/>
                <a:gd name="connsiteX23" fmla="*/ 207295 w 1136666"/>
                <a:gd name="connsiteY23" fmla="*/ 725187 h 1872563"/>
                <a:gd name="connsiteX24" fmla="*/ 295741 w 1136666"/>
                <a:gd name="connsiteY24" fmla="*/ 288485 h 1872563"/>
                <a:gd name="connsiteX25" fmla="*/ 331326 w 1136666"/>
                <a:gd name="connsiteY25" fmla="*/ 109866 h 1872563"/>
                <a:gd name="connsiteX26" fmla="*/ 304032 w 1136666"/>
                <a:gd name="connsiteY26" fmla="*/ 109866 h 1872563"/>
                <a:gd name="connsiteX27" fmla="*/ 304032 w 1136666"/>
                <a:gd name="connsiteY27" fmla="*/ 0 h 1872563"/>
                <a:gd name="connsiteX28" fmla="*/ 825379 w 1136666"/>
                <a:gd name="connsiteY28" fmla="*/ 0 h 1872563"/>
                <a:gd name="connsiteX29" fmla="*/ 825379 w 1136666"/>
                <a:gd name="connsiteY29" fmla="*/ 109175 h 1872563"/>
                <a:gd name="connsiteX30" fmla="*/ 801540 w 1136666"/>
                <a:gd name="connsiteY30" fmla="*/ 109175 h 1872563"/>
                <a:gd name="connsiteX31" fmla="*/ 930408 w 1136666"/>
                <a:gd name="connsiteY31" fmla="*/ 749025 h 1872563"/>
                <a:gd name="connsiteX32" fmla="*/ 965994 w 1136666"/>
                <a:gd name="connsiteY32" fmla="*/ 749025 h 1872563"/>
                <a:gd name="connsiteX33" fmla="*/ 965994 w 1136666"/>
                <a:gd name="connsiteY33" fmla="*/ 817433 h 1872563"/>
                <a:gd name="connsiteX34" fmla="*/ 944228 w 1136666"/>
                <a:gd name="connsiteY34" fmla="*/ 818469 h 1872563"/>
                <a:gd name="connsiteX35" fmla="*/ 1137358 w 1136666"/>
                <a:gd name="connsiteY35" fmla="*/ 1777208 h 1872563"/>
                <a:gd name="connsiteX36" fmla="*/ 1097626 w 1136666"/>
                <a:gd name="connsiteY36" fmla="*/ 1786882 h 1872563"/>
                <a:gd name="connsiteX37" fmla="*/ 1082079 w 1136666"/>
                <a:gd name="connsiteY37" fmla="*/ 1730221 h 1872563"/>
                <a:gd name="connsiteX38" fmla="*/ 977395 w 1136666"/>
                <a:gd name="connsiteY38" fmla="*/ 1345689 h 1872563"/>
                <a:gd name="connsiteX39" fmla="*/ 838162 w 1136666"/>
                <a:gd name="connsiteY39" fmla="*/ 830907 h 1872563"/>
                <a:gd name="connsiteX40" fmla="*/ 816051 w 1136666"/>
                <a:gd name="connsiteY40" fmla="*/ 817778 h 1872563"/>
                <a:gd name="connsiteX41" fmla="*/ 816051 w 1136666"/>
                <a:gd name="connsiteY41" fmla="*/ 805686 h 1872563"/>
                <a:gd name="connsiteX42" fmla="*/ 802231 w 1136666"/>
                <a:gd name="connsiteY42" fmla="*/ 699275 h 1872563"/>
                <a:gd name="connsiteX43" fmla="*/ 676472 w 1136666"/>
                <a:gd name="connsiteY43" fmla="*/ 236662 h 1872563"/>
                <a:gd name="connsiteX44" fmla="*/ 673708 w 1136666"/>
                <a:gd name="connsiteY44" fmla="*/ 234589 h 1872563"/>
                <a:gd name="connsiteX45" fmla="*/ 672672 w 1136666"/>
                <a:gd name="connsiteY45" fmla="*/ 242535 h 1872563"/>
                <a:gd name="connsiteX46" fmla="*/ 660925 w 1136666"/>
                <a:gd name="connsiteY46" fmla="*/ 474014 h 1872563"/>
                <a:gd name="connsiteX47" fmla="*/ 650906 w 1136666"/>
                <a:gd name="connsiteY47" fmla="*/ 675090 h 1872563"/>
                <a:gd name="connsiteX48" fmla="*/ 644687 w 1136666"/>
                <a:gd name="connsiteY48" fmla="*/ 819506 h 1872563"/>
                <a:gd name="connsiteX49" fmla="*/ 631904 w 1136666"/>
                <a:gd name="connsiteY49" fmla="*/ 1047184 h 1872563"/>
                <a:gd name="connsiteX50" fmla="*/ 617739 w 1136666"/>
                <a:gd name="connsiteY50" fmla="*/ 1322196 h 1872563"/>
                <a:gd name="connsiteX51" fmla="*/ 608410 w 1136666"/>
                <a:gd name="connsiteY51" fmla="*/ 1501851 h 1872563"/>
                <a:gd name="connsiteX52" fmla="*/ 594245 w 1136666"/>
                <a:gd name="connsiteY52" fmla="*/ 1777899 h 1872563"/>
                <a:gd name="connsiteX53" fmla="*/ 589754 w 1136666"/>
                <a:gd name="connsiteY53" fmla="*/ 1872909 h 1872563"/>
                <a:gd name="connsiteX54" fmla="*/ 541730 w 1136666"/>
                <a:gd name="connsiteY54" fmla="*/ 1873255 h 1872563"/>
                <a:gd name="connsiteX55" fmla="*/ 631904 w 1136666"/>
                <a:gd name="connsiteY55" fmla="*/ 110557 h 1872563"/>
                <a:gd name="connsiteX56" fmla="*/ 495780 w 1136666"/>
                <a:gd name="connsiteY56" fmla="*/ 110903 h 1872563"/>
                <a:gd name="connsiteX57" fmla="*/ 487488 w 1136666"/>
                <a:gd name="connsiteY57" fmla="*/ 119540 h 1872563"/>
                <a:gd name="connsiteX58" fmla="*/ 486106 w 1136666"/>
                <a:gd name="connsiteY58" fmla="*/ 191748 h 1872563"/>
                <a:gd name="connsiteX59" fmla="*/ 496817 w 1136666"/>
                <a:gd name="connsiteY59" fmla="*/ 364148 h 1872563"/>
                <a:gd name="connsiteX60" fmla="*/ 504763 w 1136666"/>
                <a:gd name="connsiteY60" fmla="*/ 495780 h 1872563"/>
                <a:gd name="connsiteX61" fmla="*/ 515819 w 1136666"/>
                <a:gd name="connsiteY61" fmla="*/ 670599 h 1872563"/>
                <a:gd name="connsiteX62" fmla="*/ 521346 w 1136666"/>
                <a:gd name="connsiteY62" fmla="*/ 754208 h 1872563"/>
                <a:gd name="connsiteX63" fmla="*/ 599082 w 1136666"/>
                <a:gd name="connsiteY63" fmla="*/ 754208 h 1872563"/>
                <a:gd name="connsiteX64" fmla="*/ 631904 w 1136666"/>
                <a:gd name="connsiteY64" fmla="*/ 110557 h 1872563"/>
                <a:gd name="connsiteX65" fmla="*/ 888604 w 1136666"/>
                <a:gd name="connsiteY65" fmla="*/ 747989 h 1872563"/>
                <a:gd name="connsiteX66" fmla="*/ 760426 w 1136666"/>
                <a:gd name="connsiteY66" fmla="*/ 111248 h 1872563"/>
                <a:gd name="connsiteX67" fmla="*/ 686146 w 1136666"/>
                <a:gd name="connsiteY67" fmla="*/ 111248 h 1872563"/>
                <a:gd name="connsiteX68" fmla="*/ 689255 w 1136666"/>
                <a:gd name="connsiteY68" fmla="*/ 123686 h 1872563"/>
                <a:gd name="connsiteX69" fmla="*/ 852673 w 1136666"/>
                <a:gd name="connsiteY69" fmla="*/ 726568 h 1872563"/>
                <a:gd name="connsiteX70" fmla="*/ 886531 w 1136666"/>
                <a:gd name="connsiteY70" fmla="*/ 749371 h 1872563"/>
                <a:gd name="connsiteX71" fmla="*/ 888604 w 1136666"/>
                <a:gd name="connsiteY71" fmla="*/ 747989 h 1872563"/>
                <a:gd name="connsiteX72" fmla="*/ 245299 w 1136666"/>
                <a:gd name="connsiteY72" fmla="*/ 749716 h 1872563"/>
                <a:gd name="connsiteX73" fmla="*/ 260846 w 1136666"/>
                <a:gd name="connsiteY73" fmla="*/ 749716 h 1872563"/>
                <a:gd name="connsiteX74" fmla="*/ 277430 w 1136666"/>
                <a:gd name="connsiteY74" fmla="*/ 737279 h 1872563"/>
                <a:gd name="connsiteX75" fmla="*/ 428409 w 1136666"/>
                <a:gd name="connsiteY75" fmla="*/ 182074 h 1872563"/>
                <a:gd name="connsiteX76" fmla="*/ 432210 w 1136666"/>
                <a:gd name="connsiteY76" fmla="*/ 110557 h 1872563"/>
                <a:gd name="connsiteX77" fmla="*/ 379695 w 1136666"/>
                <a:gd name="connsiteY77" fmla="*/ 110903 h 1872563"/>
                <a:gd name="connsiteX78" fmla="*/ 372785 w 1136666"/>
                <a:gd name="connsiteY78" fmla="*/ 118158 h 1872563"/>
                <a:gd name="connsiteX79" fmla="*/ 355856 w 1136666"/>
                <a:gd name="connsiteY79" fmla="*/ 202112 h 1872563"/>
                <a:gd name="connsiteX80" fmla="*/ 286067 w 1136666"/>
                <a:gd name="connsiteY80" fmla="*/ 548295 h 1872563"/>
                <a:gd name="connsiteX81" fmla="*/ 245299 w 1136666"/>
                <a:gd name="connsiteY81" fmla="*/ 749716 h 1872563"/>
                <a:gd name="connsiteX82" fmla="*/ 562460 w 1136666"/>
                <a:gd name="connsiteY82" fmla="*/ 1421352 h 1872563"/>
                <a:gd name="connsiteX83" fmla="*/ 564533 w 1136666"/>
                <a:gd name="connsiteY83" fmla="*/ 1421352 h 1872563"/>
                <a:gd name="connsiteX84" fmla="*/ 595282 w 1136666"/>
                <a:gd name="connsiteY84" fmla="*/ 825724 h 1872563"/>
                <a:gd name="connsiteX85" fmla="*/ 525492 w 1136666"/>
                <a:gd name="connsiteY85" fmla="*/ 825724 h 1872563"/>
                <a:gd name="connsiteX86" fmla="*/ 562460 w 1136666"/>
                <a:gd name="connsiteY86" fmla="*/ 1421352 h 1872563"/>
                <a:gd name="connsiteX87" fmla="*/ 966339 w 1136666"/>
                <a:gd name="connsiteY87" fmla="*/ 1145304 h 1872563"/>
                <a:gd name="connsiteX88" fmla="*/ 968412 w 1136666"/>
                <a:gd name="connsiteY88" fmla="*/ 1144268 h 1872563"/>
                <a:gd name="connsiteX89" fmla="*/ 953556 w 1136666"/>
                <a:gd name="connsiteY89" fmla="*/ 1072405 h 1872563"/>
                <a:gd name="connsiteX90" fmla="*/ 903805 w 1136666"/>
                <a:gd name="connsiteY90" fmla="*/ 825724 h 1872563"/>
                <a:gd name="connsiteX91" fmla="*/ 895514 w 1136666"/>
                <a:gd name="connsiteY91" fmla="*/ 818815 h 1872563"/>
                <a:gd name="connsiteX92" fmla="*/ 877548 w 1136666"/>
                <a:gd name="connsiteY92" fmla="*/ 818469 h 1872563"/>
                <a:gd name="connsiteX93" fmla="*/ 966339 w 1136666"/>
                <a:gd name="connsiteY93" fmla="*/ 1145304 h 1872563"/>
                <a:gd name="connsiteX94" fmla="*/ 169636 w 1136666"/>
                <a:gd name="connsiteY94" fmla="*/ 1125611 h 1872563"/>
                <a:gd name="connsiteX95" fmla="*/ 171709 w 1136666"/>
                <a:gd name="connsiteY95" fmla="*/ 1126302 h 1872563"/>
                <a:gd name="connsiteX96" fmla="*/ 254973 w 1136666"/>
                <a:gd name="connsiteY96" fmla="*/ 819160 h 1872563"/>
                <a:gd name="connsiteX97" fmla="*/ 231479 w 1136666"/>
                <a:gd name="connsiteY97" fmla="*/ 819160 h 1872563"/>
                <a:gd name="connsiteX98" fmla="*/ 169636 w 1136666"/>
                <a:gd name="connsiteY98" fmla="*/ 1125611 h 187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136666" h="1872563">
                  <a:moveTo>
                    <a:pt x="541730" y="1873255"/>
                  </a:moveTo>
                  <a:cubicBezTo>
                    <a:pt x="535512" y="1777899"/>
                    <a:pt x="529293" y="1682198"/>
                    <a:pt x="523419" y="1586842"/>
                  </a:cubicBezTo>
                  <a:cubicBezTo>
                    <a:pt x="519965" y="1528800"/>
                    <a:pt x="516855" y="1471102"/>
                    <a:pt x="513055" y="1413060"/>
                  </a:cubicBezTo>
                  <a:cubicBezTo>
                    <a:pt x="508909" y="1344998"/>
                    <a:pt x="504072" y="1276936"/>
                    <a:pt x="499926" y="1208875"/>
                  </a:cubicBezTo>
                  <a:cubicBezTo>
                    <a:pt x="496471" y="1151177"/>
                    <a:pt x="493362" y="1093826"/>
                    <a:pt x="489561" y="1036129"/>
                  </a:cubicBezTo>
                  <a:cubicBezTo>
                    <a:pt x="485415" y="967721"/>
                    <a:pt x="480578" y="899314"/>
                    <a:pt x="476433" y="830561"/>
                  </a:cubicBezTo>
                  <a:cubicBezTo>
                    <a:pt x="472978" y="773901"/>
                    <a:pt x="469868" y="716895"/>
                    <a:pt x="466068" y="660234"/>
                  </a:cubicBezTo>
                  <a:cubicBezTo>
                    <a:pt x="462613" y="601846"/>
                    <a:pt x="458467" y="543803"/>
                    <a:pt x="454667" y="485415"/>
                  </a:cubicBezTo>
                  <a:cubicBezTo>
                    <a:pt x="451903" y="443265"/>
                    <a:pt x="449830" y="400770"/>
                    <a:pt x="447066" y="358620"/>
                  </a:cubicBezTo>
                  <a:cubicBezTo>
                    <a:pt x="445684" y="335818"/>
                    <a:pt x="444302" y="313361"/>
                    <a:pt x="440847" y="290558"/>
                  </a:cubicBezTo>
                  <a:cubicBezTo>
                    <a:pt x="399388" y="442920"/>
                    <a:pt x="358275" y="595282"/>
                    <a:pt x="316470" y="748334"/>
                  </a:cubicBezTo>
                  <a:cubicBezTo>
                    <a:pt x="320270" y="749025"/>
                    <a:pt x="323034" y="749716"/>
                    <a:pt x="326489" y="750407"/>
                  </a:cubicBezTo>
                  <a:cubicBezTo>
                    <a:pt x="326489" y="772519"/>
                    <a:pt x="326489" y="794630"/>
                    <a:pt x="326489" y="817433"/>
                  </a:cubicBezTo>
                  <a:cubicBezTo>
                    <a:pt x="324762" y="817778"/>
                    <a:pt x="323380" y="818124"/>
                    <a:pt x="321998" y="818124"/>
                  </a:cubicBezTo>
                  <a:cubicBezTo>
                    <a:pt x="297814" y="818815"/>
                    <a:pt x="297468" y="818815"/>
                    <a:pt x="291249" y="841963"/>
                  </a:cubicBezTo>
                  <a:cubicBezTo>
                    <a:pt x="224569" y="1086571"/>
                    <a:pt x="158235" y="1331524"/>
                    <a:pt x="91555" y="1576132"/>
                  </a:cubicBezTo>
                  <a:cubicBezTo>
                    <a:pt x="75317" y="1636593"/>
                    <a:pt x="58734" y="1696708"/>
                    <a:pt x="42150" y="1757169"/>
                  </a:cubicBezTo>
                  <a:cubicBezTo>
                    <a:pt x="41459" y="1759588"/>
                    <a:pt x="40422" y="1762352"/>
                    <a:pt x="39386" y="1765807"/>
                  </a:cubicBezTo>
                  <a:cubicBezTo>
                    <a:pt x="26257" y="1762697"/>
                    <a:pt x="13474" y="1759588"/>
                    <a:pt x="0" y="1756478"/>
                  </a:cubicBezTo>
                  <a:cubicBezTo>
                    <a:pt x="62879" y="1443809"/>
                    <a:pt x="125759" y="1131830"/>
                    <a:pt x="188638" y="819506"/>
                  </a:cubicBezTo>
                  <a:cubicBezTo>
                    <a:pt x="184492" y="818469"/>
                    <a:pt x="181037" y="817778"/>
                    <a:pt x="177237" y="817087"/>
                  </a:cubicBezTo>
                  <a:cubicBezTo>
                    <a:pt x="177237" y="794976"/>
                    <a:pt x="177237" y="772864"/>
                    <a:pt x="177237" y="750753"/>
                  </a:cubicBezTo>
                  <a:cubicBezTo>
                    <a:pt x="178619" y="750062"/>
                    <a:pt x="179310" y="749716"/>
                    <a:pt x="180001" y="749371"/>
                  </a:cubicBezTo>
                  <a:cubicBezTo>
                    <a:pt x="202803" y="747298"/>
                    <a:pt x="202803" y="747298"/>
                    <a:pt x="207295" y="725187"/>
                  </a:cubicBezTo>
                  <a:cubicBezTo>
                    <a:pt x="236662" y="579735"/>
                    <a:pt x="266374" y="433937"/>
                    <a:pt x="295741" y="288485"/>
                  </a:cubicBezTo>
                  <a:cubicBezTo>
                    <a:pt x="307487" y="229406"/>
                    <a:pt x="319234" y="170327"/>
                    <a:pt x="331326" y="109866"/>
                  </a:cubicBezTo>
                  <a:cubicBezTo>
                    <a:pt x="321998" y="109866"/>
                    <a:pt x="313015" y="109866"/>
                    <a:pt x="304032" y="109866"/>
                  </a:cubicBezTo>
                  <a:cubicBezTo>
                    <a:pt x="304032" y="72553"/>
                    <a:pt x="304032" y="36622"/>
                    <a:pt x="304032" y="0"/>
                  </a:cubicBezTo>
                  <a:cubicBezTo>
                    <a:pt x="478160" y="0"/>
                    <a:pt x="651251" y="0"/>
                    <a:pt x="825379" y="0"/>
                  </a:cubicBezTo>
                  <a:cubicBezTo>
                    <a:pt x="825379" y="35931"/>
                    <a:pt x="825379" y="71862"/>
                    <a:pt x="825379" y="109175"/>
                  </a:cubicBezTo>
                  <a:cubicBezTo>
                    <a:pt x="818469" y="109175"/>
                    <a:pt x="811214" y="109175"/>
                    <a:pt x="801540" y="109175"/>
                  </a:cubicBezTo>
                  <a:cubicBezTo>
                    <a:pt x="844726" y="323034"/>
                    <a:pt x="887567" y="535512"/>
                    <a:pt x="930408" y="749025"/>
                  </a:cubicBezTo>
                  <a:cubicBezTo>
                    <a:pt x="942500" y="749025"/>
                    <a:pt x="953902" y="749025"/>
                    <a:pt x="965994" y="749025"/>
                  </a:cubicBezTo>
                  <a:cubicBezTo>
                    <a:pt x="965994" y="772519"/>
                    <a:pt x="965994" y="794630"/>
                    <a:pt x="965994" y="817433"/>
                  </a:cubicBezTo>
                  <a:cubicBezTo>
                    <a:pt x="958738" y="817778"/>
                    <a:pt x="952174" y="818124"/>
                    <a:pt x="944228" y="818469"/>
                  </a:cubicBezTo>
                  <a:cubicBezTo>
                    <a:pt x="1008835" y="1138394"/>
                    <a:pt x="1073096" y="1457283"/>
                    <a:pt x="1137358" y="1777208"/>
                  </a:cubicBezTo>
                  <a:cubicBezTo>
                    <a:pt x="1123883" y="1780317"/>
                    <a:pt x="1111446" y="1783427"/>
                    <a:pt x="1097626" y="1786882"/>
                  </a:cubicBezTo>
                  <a:cubicBezTo>
                    <a:pt x="1092444" y="1767534"/>
                    <a:pt x="1087261" y="1748878"/>
                    <a:pt x="1082079" y="1730221"/>
                  </a:cubicBezTo>
                  <a:cubicBezTo>
                    <a:pt x="1047184" y="1602044"/>
                    <a:pt x="1012290" y="1473866"/>
                    <a:pt x="977395" y="1345689"/>
                  </a:cubicBezTo>
                  <a:cubicBezTo>
                    <a:pt x="930754" y="1173980"/>
                    <a:pt x="884112" y="1002616"/>
                    <a:pt x="838162" y="830907"/>
                  </a:cubicBezTo>
                  <a:cubicBezTo>
                    <a:pt x="834707" y="817433"/>
                    <a:pt x="826761" y="817778"/>
                    <a:pt x="816051" y="817778"/>
                  </a:cubicBezTo>
                  <a:cubicBezTo>
                    <a:pt x="816051" y="813287"/>
                    <a:pt x="815705" y="809486"/>
                    <a:pt x="816051" y="805686"/>
                  </a:cubicBezTo>
                  <a:cubicBezTo>
                    <a:pt x="818469" y="769409"/>
                    <a:pt x="811905" y="734515"/>
                    <a:pt x="802231" y="699275"/>
                  </a:cubicBezTo>
                  <a:cubicBezTo>
                    <a:pt x="759736" y="545185"/>
                    <a:pt x="718277" y="390751"/>
                    <a:pt x="676472" y="236662"/>
                  </a:cubicBezTo>
                  <a:cubicBezTo>
                    <a:pt x="676472" y="235971"/>
                    <a:pt x="675436" y="235625"/>
                    <a:pt x="673708" y="234589"/>
                  </a:cubicBezTo>
                  <a:cubicBezTo>
                    <a:pt x="673363" y="237698"/>
                    <a:pt x="672672" y="240117"/>
                    <a:pt x="672672" y="242535"/>
                  </a:cubicBezTo>
                  <a:cubicBezTo>
                    <a:pt x="668871" y="319580"/>
                    <a:pt x="664725" y="396970"/>
                    <a:pt x="660925" y="474014"/>
                  </a:cubicBezTo>
                  <a:cubicBezTo>
                    <a:pt x="657470" y="541040"/>
                    <a:pt x="654015" y="608065"/>
                    <a:pt x="650906" y="675090"/>
                  </a:cubicBezTo>
                  <a:cubicBezTo>
                    <a:pt x="648487" y="723114"/>
                    <a:pt x="647105" y="771482"/>
                    <a:pt x="644687" y="819506"/>
                  </a:cubicBezTo>
                  <a:cubicBezTo>
                    <a:pt x="640886" y="895514"/>
                    <a:pt x="636050" y="971522"/>
                    <a:pt x="631904" y="1047184"/>
                  </a:cubicBezTo>
                  <a:cubicBezTo>
                    <a:pt x="627067" y="1138740"/>
                    <a:pt x="622575" y="1230641"/>
                    <a:pt x="617739" y="1322196"/>
                  </a:cubicBezTo>
                  <a:cubicBezTo>
                    <a:pt x="614629" y="1381966"/>
                    <a:pt x="611520" y="1442081"/>
                    <a:pt x="608410" y="1501851"/>
                  </a:cubicBezTo>
                  <a:cubicBezTo>
                    <a:pt x="603573" y="1593752"/>
                    <a:pt x="598737" y="1685998"/>
                    <a:pt x="594245" y="1777899"/>
                  </a:cubicBezTo>
                  <a:cubicBezTo>
                    <a:pt x="592518" y="1809684"/>
                    <a:pt x="591481" y="1841469"/>
                    <a:pt x="589754" y="1872909"/>
                  </a:cubicBezTo>
                  <a:cubicBezTo>
                    <a:pt x="574552" y="1873255"/>
                    <a:pt x="558314" y="1873255"/>
                    <a:pt x="541730" y="1873255"/>
                  </a:cubicBezTo>
                  <a:close/>
                  <a:moveTo>
                    <a:pt x="631904" y="110557"/>
                  </a:moveTo>
                  <a:cubicBezTo>
                    <a:pt x="585262" y="110557"/>
                    <a:pt x="540694" y="110557"/>
                    <a:pt x="495780" y="110903"/>
                  </a:cubicBezTo>
                  <a:cubicBezTo>
                    <a:pt x="493016" y="110903"/>
                    <a:pt x="488870" y="116085"/>
                    <a:pt x="487488" y="119540"/>
                  </a:cubicBezTo>
                  <a:cubicBezTo>
                    <a:pt x="478160" y="143379"/>
                    <a:pt x="485070" y="167563"/>
                    <a:pt x="486106" y="191748"/>
                  </a:cubicBezTo>
                  <a:cubicBezTo>
                    <a:pt x="488525" y="249445"/>
                    <a:pt x="493016" y="306796"/>
                    <a:pt x="496817" y="364148"/>
                  </a:cubicBezTo>
                  <a:cubicBezTo>
                    <a:pt x="499580" y="408025"/>
                    <a:pt x="501999" y="451903"/>
                    <a:pt x="504763" y="495780"/>
                  </a:cubicBezTo>
                  <a:cubicBezTo>
                    <a:pt x="508218" y="554168"/>
                    <a:pt x="512018" y="612211"/>
                    <a:pt x="515819" y="670599"/>
                  </a:cubicBezTo>
                  <a:cubicBezTo>
                    <a:pt x="517546" y="698238"/>
                    <a:pt x="519274" y="725877"/>
                    <a:pt x="521346" y="754208"/>
                  </a:cubicBezTo>
                  <a:cubicBezTo>
                    <a:pt x="547258" y="754208"/>
                    <a:pt x="572479" y="754208"/>
                    <a:pt x="599082" y="754208"/>
                  </a:cubicBezTo>
                  <a:cubicBezTo>
                    <a:pt x="609792" y="539658"/>
                    <a:pt x="620848" y="326144"/>
                    <a:pt x="631904" y="110557"/>
                  </a:cubicBezTo>
                  <a:close/>
                  <a:moveTo>
                    <a:pt x="888604" y="747989"/>
                  </a:moveTo>
                  <a:cubicBezTo>
                    <a:pt x="845763" y="535857"/>
                    <a:pt x="803267" y="323380"/>
                    <a:pt x="760426" y="111248"/>
                  </a:cubicBezTo>
                  <a:cubicBezTo>
                    <a:pt x="734860" y="111248"/>
                    <a:pt x="711021" y="111248"/>
                    <a:pt x="686146" y="111248"/>
                  </a:cubicBezTo>
                  <a:cubicBezTo>
                    <a:pt x="687182" y="116085"/>
                    <a:pt x="688219" y="119886"/>
                    <a:pt x="689255" y="123686"/>
                  </a:cubicBezTo>
                  <a:cubicBezTo>
                    <a:pt x="743843" y="324762"/>
                    <a:pt x="798085" y="525492"/>
                    <a:pt x="852673" y="726568"/>
                  </a:cubicBezTo>
                  <a:cubicBezTo>
                    <a:pt x="859583" y="752135"/>
                    <a:pt x="859583" y="752135"/>
                    <a:pt x="886531" y="749371"/>
                  </a:cubicBezTo>
                  <a:cubicBezTo>
                    <a:pt x="886876" y="749025"/>
                    <a:pt x="887222" y="748680"/>
                    <a:pt x="888604" y="747989"/>
                  </a:cubicBezTo>
                  <a:close/>
                  <a:moveTo>
                    <a:pt x="245299" y="749716"/>
                  </a:moveTo>
                  <a:cubicBezTo>
                    <a:pt x="251518" y="749716"/>
                    <a:pt x="256355" y="749025"/>
                    <a:pt x="260846" y="749716"/>
                  </a:cubicBezTo>
                  <a:cubicBezTo>
                    <a:pt x="270865" y="751098"/>
                    <a:pt x="274666" y="746952"/>
                    <a:pt x="277430" y="737279"/>
                  </a:cubicBezTo>
                  <a:cubicBezTo>
                    <a:pt x="327526" y="552095"/>
                    <a:pt x="377277" y="366912"/>
                    <a:pt x="428409" y="182074"/>
                  </a:cubicBezTo>
                  <a:cubicBezTo>
                    <a:pt x="434974" y="158235"/>
                    <a:pt x="433592" y="135087"/>
                    <a:pt x="432210" y="110557"/>
                  </a:cubicBezTo>
                  <a:cubicBezTo>
                    <a:pt x="413899" y="110557"/>
                    <a:pt x="396624" y="110212"/>
                    <a:pt x="379695" y="110903"/>
                  </a:cubicBezTo>
                  <a:cubicBezTo>
                    <a:pt x="377277" y="110903"/>
                    <a:pt x="373131" y="115049"/>
                    <a:pt x="372785" y="118158"/>
                  </a:cubicBezTo>
                  <a:cubicBezTo>
                    <a:pt x="366912" y="146143"/>
                    <a:pt x="361384" y="174128"/>
                    <a:pt x="355856" y="202112"/>
                  </a:cubicBezTo>
                  <a:cubicBezTo>
                    <a:pt x="332708" y="317507"/>
                    <a:pt x="309560" y="432901"/>
                    <a:pt x="286067" y="548295"/>
                  </a:cubicBezTo>
                  <a:cubicBezTo>
                    <a:pt x="272593" y="614629"/>
                    <a:pt x="259119" y="681309"/>
                    <a:pt x="245299" y="749716"/>
                  </a:cubicBezTo>
                  <a:close/>
                  <a:moveTo>
                    <a:pt x="562460" y="1421352"/>
                  </a:moveTo>
                  <a:cubicBezTo>
                    <a:pt x="563151" y="1421352"/>
                    <a:pt x="563842" y="1421352"/>
                    <a:pt x="564533" y="1421352"/>
                  </a:cubicBezTo>
                  <a:cubicBezTo>
                    <a:pt x="574898" y="1223040"/>
                    <a:pt x="584917" y="1024382"/>
                    <a:pt x="595282" y="825724"/>
                  </a:cubicBezTo>
                  <a:cubicBezTo>
                    <a:pt x="571443" y="825724"/>
                    <a:pt x="548640" y="825724"/>
                    <a:pt x="525492" y="825724"/>
                  </a:cubicBezTo>
                  <a:cubicBezTo>
                    <a:pt x="537930" y="1024727"/>
                    <a:pt x="550022" y="1223040"/>
                    <a:pt x="562460" y="1421352"/>
                  </a:cubicBezTo>
                  <a:close/>
                  <a:moveTo>
                    <a:pt x="966339" y="1145304"/>
                  </a:moveTo>
                  <a:cubicBezTo>
                    <a:pt x="967030" y="1144959"/>
                    <a:pt x="967721" y="1144613"/>
                    <a:pt x="968412" y="1144268"/>
                  </a:cubicBezTo>
                  <a:cubicBezTo>
                    <a:pt x="963575" y="1120429"/>
                    <a:pt x="958393" y="1096244"/>
                    <a:pt x="953556" y="1072405"/>
                  </a:cubicBezTo>
                  <a:cubicBezTo>
                    <a:pt x="936973" y="990178"/>
                    <a:pt x="920734" y="907951"/>
                    <a:pt x="903805" y="825724"/>
                  </a:cubicBezTo>
                  <a:cubicBezTo>
                    <a:pt x="903114" y="822961"/>
                    <a:pt x="898623" y="819506"/>
                    <a:pt x="895514" y="818815"/>
                  </a:cubicBezTo>
                  <a:cubicBezTo>
                    <a:pt x="889986" y="817778"/>
                    <a:pt x="884112" y="818469"/>
                    <a:pt x="877548" y="818469"/>
                  </a:cubicBezTo>
                  <a:cubicBezTo>
                    <a:pt x="907606" y="928681"/>
                    <a:pt x="936973" y="1037165"/>
                    <a:pt x="966339" y="1145304"/>
                  </a:cubicBezTo>
                  <a:close/>
                  <a:moveTo>
                    <a:pt x="169636" y="1125611"/>
                  </a:moveTo>
                  <a:cubicBezTo>
                    <a:pt x="170327" y="1125957"/>
                    <a:pt x="171018" y="1125957"/>
                    <a:pt x="171709" y="1126302"/>
                  </a:cubicBezTo>
                  <a:cubicBezTo>
                    <a:pt x="199349" y="1024037"/>
                    <a:pt x="226988" y="922117"/>
                    <a:pt x="254973" y="819160"/>
                  </a:cubicBezTo>
                  <a:cubicBezTo>
                    <a:pt x="246335" y="819160"/>
                    <a:pt x="239426" y="819160"/>
                    <a:pt x="231479" y="819160"/>
                  </a:cubicBezTo>
                  <a:cubicBezTo>
                    <a:pt x="210750" y="921426"/>
                    <a:pt x="190020" y="1023691"/>
                    <a:pt x="169636" y="1125611"/>
                  </a:cubicBezTo>
                  <a:close/>
                </a:path>
              </a:pathLst>
            </a:custGeom>
            <a:solidFill>
              <a:srgbClr val="000000"/>
            </a:solidFill>
            <a:ln w="3443" cap="flat">
              <a:noFill/>
              <a:prstDash val="solid"/>
              <a:miter/>
            </a:ln>
          </p:spPr>
          <p:txBody>
            <a:bodyPr rtlCol="0" anchor="ctr"/>
            <a:lstStyle/>
            <a:p>
              <a:endParaRPr lang="en-US"/>
            </a:p>
          </p:txBody>
        </p:sp>
        <p:sp>
          <p:nvSpPr>
            <p:cNvPr id="22" name="Freeform: Shape 44">
              <a:extLst>
                <a:ext uri="{FF2B5EF4-FFF2-40B4-BE49-F238E27FC236}">
                  <a16:creationId xmlns:a16="http://schemas.microsoft.com/office/drawing/2014/main" id="{24453504-C505-D4A2-295A-9914AA106041}"/>
                </a:ext>
              </a:extLst>
            </p:cNvPr>
            <p:cNvSpPr/>
            <p:nvPr/>
          </p:nvSpPr>
          <p:spPr>
            <a:xfrm>
              <a:off x="1268480" y="2196498"/>
              <a:ext cx="286758" cy="442229"/>
            </a:xfrm>
            <a:custGeom>
              <a:avLst/>
              <a:gdLst>
                <a:gd name="connsiteX0" fmla="*/ 289867 w 286757"/>
                <a:gd name="connsiteY0" fmla="*/ 442920 h 442229"/>
                <a:gd name="connsiteX1" fmla="*/ 244262 w 286757"/>
                <a:gd name="connsiteY1" fmla="*/ 417008 h 442229"/>
                <a:gd name="connsiteX2" fmla="*/ 135778 w 286757"/>
                <a:gd name="connsiteY2" fmla="*/ 351365 h 442229"/>
                <a:gd name="connsiteX3" fmla="*/ 117122 w 286757"/>
                <a:gd name="connsiteY3" fmla="*/ 346182 h 442229"/>
                <a:gd name="connsiteX4" fmla="*/ 13474 w 286757"/>
                <a:gd name="connsiteY4" fmla="*/ 345837 h 442229"/>
                <a:gd name="connsiteX5" fmla="*/ 0 w 286757"/>
                <a:gd name="connsiteY5" fmla="*/ 345837 h 442229"/>
                <a:gd name="connsiteX6" fmla="*/ 0 w 286757"/>
                <a:gd name="connsiteY6" fmla="*/ 99156 h 442229"/>
                <a:gd name="connsiteX7" fmla="*/ 45950 w 286757"/>
                <a:gd name="connsiteY7" fmla="*/ 99156 h 442229"/>
                <a:gd name="connsiteX8" fmla="*/ 118849 w 286757"/>
                <a:gd name="connsiteY8" fmla="*/ 99156 h 442229"/>
                <a:gd name="connsiteX9" fmla="*/ 130941 w 286757"/>
                <a:gd name="connsiteY9" fmla="*/ 96392 h 442229"/>
                <a:gd name="connsiteX10" fmla="*/ 289522 w 286757"/>
                <a:gd name="connsiteY10" fmla="*/ 0 h 442229"/>
                <a:gd name="connsiteX11" fmla="*/ 289867 w 286757"/>
                <a:gd name="connsiteY11" fmla="*/ 442920 h 44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757" h="442229">
                  <a:moveTo>
                    <a:pt x="289867" y="442920"/>
                  </a:moveTo>
                  <a:cubicBezTo>
                    <a:pt x="274666" y="434283"/>
                    <a:pt x="259119" y="425991"/>
                    <a:pt x="244262" y="417008"/>
                  </a:cubicBezTo>
                  <a:cubicBezTo>
                    <a:pt x="207986" y="395242"/>
                    <a:pt x="172055" y="373131"/>
                    <a:pt x="135778" y="351365"/>
                  </a:cubicBezTo>
                  <a:cubicBezTo>
                    <a:pt x="130250" y="348255"/>
                    <a:pt x="123340" y="346182"/>
                    <a:pt x="117122" y="346182"/>
                  </a:cubicBezTo>
                  <a:cubicBezTo>
                    <a:pt x="82572" y="345837"/>
                    <a:pt x="48023" y="345837"/>
                    <a:pt x="13474" y="345837"/>
                  </a:cubicBezTo>
                  <a:cubicBezTo>
                    <a:pt x="9328" y="345837"/>
                    <a:pt x="5182" y="345837"/>
                    <a:pt x="0" y="345837"/>
                  </a:cubicBezTo>
                  <a:cubicBezTo>
                    <a:pt x="0" y="263264"/>
                    <a:pt x="0" y="181729"/>
                    <a:pt x="0" y="99156"/>
                  </a:cubicBezTo>
                  <a:cubicBezTo>
                    <a:pt x="15547" y="99156"/>
                    <a:pt x="30749" y="99156"/>
                    <a:pt x="45950" y="99156"/>
                  </a:cubicBezTo>
                  <a:cubicBezTo>
                    <a:pt x="70135" y="99156"/>
                    <a:pt x="94665" y="99156"/>
                    <a:pt x="118849" y="99156"/>
                  </a:cubicBezTo>
                  <a:cubicBezTo>
                    <a:pt x="122995" y="99156"/>
                    <a:pt x="127832" y="98465"/>
                    <a:pt x="130941" y="96392"/>
                  </a:cubicBezTo>
                  <a:cubicBezTo>
                    <a:pt x="183801" y="64607"/>
                    <a:pt x="236662" y="32131"/>
                    <a:pt x="289522" y="0"/>
                  </a:cubicBezTo>
                  <a:cubicBezTo>
                    <a:pt x="289867" y="147870"/>
                    <a:pt x="289867" y="295395"/>
                    <a:pt x="289867" y="442920"/>
                  </a:cubicBezTo>
                  <a:close/>
                </a:path>
              </a:pathLst>
            </a:custGeom>
            <a:solidFill>
              <a:srgbClr val="000000"/>
            </a:solidFill>
            <a:ln w="3443" cap="flat">
              <a:noFill/>
              <a:prstDash val="solid"/>
              <a:miter/>
            </a:ln>
          </p:spPr>
          <p:txBody>
            <a:bodyPr rtlCol="0" anchor="ctr"/>
            <a:lstStyle/>
            <a:p>
              <a:endParaRPr lang="en-US"/>
            </a:p>
          </p:txBody>
        </p:sp>
        <p:sp>
          <p:nvSpPr>
            <p:cNvPr id="23" name="Freeform: Shape 45">
              <a:extLst>
                <a:ext uri="{FF2B5EF4-FFF2-40B4-BE49-F238E27FC236}">
                  <a16:creationId xmlns:a16="http://schemas.microsoft.com/office/drawing/2014/main" id="{2E8E07C9-4759-FF61-245A-C2C8D5A754B9}"/>
                </a:ext>
              </a:extLst>
            </p:cNvPr>
            <p:cNvSpPr/>
            <p:nvPr/>
          </p:nvSpPr>
          <p:spPr>
            <a:xfrm>
              <a:off x="1016935" y="1911114"/>
              <a:ext cx="51824" cy="51824"/>
            </a:xfrm>
            <a:custGeom>
              <a:avLst/>
              <a:gdLst>
                <a:gd name="connsiteX0" fmla="*/ 52887 w 51823"/>
                <a:gd name="connsiteY0" fmla="*/ 26611 h 51823"/>
                <a:gd name="connsiteX1" fmla="*/ 26284 w 51823"/>
                <a:gd name="connsiteY1" fmla="*/ 52523 h 51823"/>
                <a:gd name="connsiteX2" fmla="*/ 27 w 51823"/>
                <a:gd name="connsiteY2" fmla="*/ 24884 h 51823"/>
                <a:gd name="connsiteX3" fmla="*/ 27321 w 51823"/>
                <a:gd name="connsiteY3" fmla="*/ 8 h 51823"/>
                <a:gd name="connsiteX4" fmla="*/ 52887 w 51823"/>
                <a:gd name="connsiteY4" fmla="*/ 26611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887" y="26611"/>
                  </a:moveTo>
                  <a:cubicBezTo>
                    <a:pt x="52541" y="40776"/>
                    <a:pt x="40104" y="52523"/>
                    <a:pt x="26284" y="52523"/>
                  </a:cubicBezTo>
                  <a:cubicBezTo>
                    <a:pt x="12119" y="52523"/>
                    <a:pt x="-664" y="39049"/>
                    <a:pt x="27" y="24884"/>
                  </a:cubicBezTo>
                  <a:cubicBezTo>
                    <a:pt x="718" y="10373"/>
                    <a:pt x="12810" y="-337"/>
                    <a:pt x="27321" y="8"/>
                  </a:cubicBezTo>
                  <a:cubicBezTo>
                    <a:pt x="41831" y="354"/>
                    <a:pt x="53232" y="12446"/>
                    <a:pt x="52887" y="26611"/>
                  </a:cubicBezTo>
                  <a:close/>
                </a:path>
              </a:pathLst>
            </a:custGeom>
            <a:solidFill>
              <a:srgbClr val="000000"/>
            </a:solidFill>
            <a:ln w="3443" cap="flat">
              <a:noFill/>
              <a:prstDash val="solid"/>
              <a:miter/>
            </a:ln>
          </p:spPr>
          <p:txBody>
            <a:bodyPr rtlCol="0" anchor="ctr"/>
            <a:lstStyle/>
            <a:p>
              <a:endParaRPr lang="en-US"/>
            </a:p>
          </p:txBody>
        </p:sp>
        <p:sp>
          <p:nvSpPr>
            <p:cNvPr id="24" name="Freeform: Shape 46">
              <a:extLst>
                <a:ext uri="{FF2B5EF4-FFF2-40B4-BE49-F238E27FC236}">
                  <a16:creationId xmlns:a16="http://schemas.microsoft.com/office/drawing/2014/main" id="{28A08BF3-03D9-C748-0A25-434E43BC37D0}"/>
                </a:ext>
              </a:extLst>
            </p:cNvPr>
            <p:cNvSpPr/>
            <p:nvPr/>
          </p:nvSpPr>
          <p:spPr>
            <a:xfrm>
              <a:off x="1007281" y="2003369"/>
              <a:ext cx="51824" cy="51824"/>
            </a:xfrm>
            <a:custGeom>
              <a:avLst/>
              <a:gdLst>
                <a:gd name="connsiteX0" fmla="*/ 26610 w 51823"/>
                <a:gd name="connsiteY0" fmla="*/ 0 h 51823"/>
                <a:gd name="connsiteX1" fmla="*/ 52867 w 51823"/>
                <a:gd name="connsiteY1" fmla="*/ 25912 h 51823"/>
                <a:gd name="connsiteX2" fmla="*/ 26955 w 51823"/>
                <a:gd name="connsiteY2" fmla="*/ 52169 h 51823"/>
                <a:gd name="connsiteX3" fmla="*/ 7 w 51823"/>
                <a:gd name="connsiteY3" fmla="*/ 25566 h 51823"/>
                <a:gd name="connsiteX4" fmla="*/ 26610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610" y="0"/>
                  </a:moveTo>
                  <a:cubicBezTo>
                    <a:pt x="41120" y="0"/>
                    <a:pt x="52522" y="11747"/>
                    <a:pt x="52867" y="25912"/>
                  </a:cubicBezTo>
                  <a:cubicBezTo>
                    <a:pt x="52867" y="40422"/>
                    <a:pt x="41466" y="51824"/>
                    <a:pt x="26955" y="52169"/>
                  </a:cubicBezTo>
                  <a:cubicBezTo>
                    <a:pt x="12099" y="52169"/>
                    <a:pt x="-338" y="40077"/>
                    <a:pt x="7" y="25566"/>
                  </a:cubicBezTo>
                  <a:cubicBezTo>
                    <a:pt x="353" y="11747"/>
                    <a:pt x="12445" y="0"/>
                    <a:pt x="26610" y="0"/>
                  </a:cubicBezTo>
                  <a:close/>
                </a:path>
              </a:pathLst>
            </a:custGeom>
            <a:solidFill>
              <a:srgbClr val="000000"/>
            </a:solidFill>
            <a:ln w="3443" cap="flat">
              <a:noFill/>
              <a:prstDash val="solid"/>
              <a:miter/>
            </a:ln>
          </p:spPr>
          <p:txBody>
            <a:bodyPr rtlCol="0" anchor="ctr"/>
            <a:lstStyle/>
            <a:p>
              <a:endParaRPr lang="en-US"/>
            </a:p>
          </p:txBody>
        </p:sp>
        <p:sp>
          <p:nvSpPr>
            <p:cNvPr id="25" name="Freeform: Shape 47">
              <a:extLst>
                <a:ext uri="{FF2B5EF4-FFF2-40B4-BE49-F238E27FC236}">
                  <a16:creationId xmlns:a16="http://schemas.microsoft.com/office/drawing/2014/main" id="{6FAC09DC-879E-2294-8350-806CCC022C6C}"/>
                </a:ext>
              </a:extLst>
            </p:cNvPr>
            <p:cNvSpPr/>
            <p:nvPr/>
          </p:nvSpPr>
          <p:spPr>
            <a:xfrm>
              <a:off x="873921" y="1931161"/>
              <a:ext cx="51824" cy="51824"/>
            </a:xfrm>
            <a:custGeom>
              <a:avLst/>
              <a:gdLst>
                <a:gd name="connsiteX0" fmla="*/ 52522 w 51823"/>
                <a:gd name="connsiteY0" fmla="*/ 26257 h 51823"/>
                <a:gd name="connsiteX1" fmla="*/ 26610 w 51823"/>
                <a:gd name="connsiteY1" fmla="*/ 53206 h 51823"/>
                <a:gd name="connsiteX2" fmla="*/ 7 w 51823"/>
                <a:gd name="connsiteY2" fmla="*/ 26948 h 51823"/>
                <a:gd name="connsiteX3" fmla="*/ 25919 w 51823"/>
                <a:gd name="connsiteY3" fmla="*/ 0 h 51823"/>
                <a:gd name="connsiteX4" fmla="*/ 52522 w 51823"/>
                <a:gd name="connsiteY4" fmla="*/ 26257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522" y="26257"/>
                  </a:moveTo>
                  <a:cubicBezTo>
                    <a:pt x="52868" y="40077"/>
                    <a:pt x="40430" y="52860"/>
                    <a:pt x="26610" y="53206"/>
                  </a:cubicBezTo>
                  <a:cubicBezTo>
                    <a:pt x="12791" y="53551"/>
                    <a:pt x="353" y="41459"/>
                    <a:pt x="7" y="26948"/>
                  </a:cubicBezTo>
                  <a:cubicBezTo>
                    <a:pt x="-338" y="12438"/>
                    <a:pt x="11409" y="345"/>
                    <a:pt x="25919" y="0"/>
                  </a:cubicBezTo>
                  <a:cubicBezTo>
                    <a:pt x="39739" y="0"/>
                    <a:pt x="52177" y="12092"/>
                    <a:pt x="52522" y="26257"/>
                  </a:cubicBezTo>
                  <a:close/>
                </a:path>
              </a:pathLst>
            </a:custGeom>
            <a:solidFill>
              <a:srgbClr val="000000"/>
            </a:solidFill>
            <a:ln w="3443" cap="flat">
              <a:noFill/>
              <a:prstDash val="solid"/>
              <a:miter/>
            </a:ln>
          </p:spPr>
          <p:txBody>
            <a:bodyPr rtlCol="0" anchor="ctr"/>
            <a:lstStyle/>
            <a:p>
              <a:endParaRPr lang="en-US"/>
            </a:p>
          </p:txBody>
        </p:sp>
        <p:sp>
          <p:nvSpPr>
            <p:cNvPr id="26" name="Freeform: Shape 48">
              <a:extLst>
                <a:ext uri="{FF2B5EF4-FFF2-40B4-BE49-F238E27FC236}">
                  <a16:creationId xmlns:a16="http://schemas.microsoft.com/office/drawing/2014/main" id="{FF199CB4-ABC1-AFB5-2AD6-9BAE5656B930}"/>
                </a:ext>
              </a:extLst>
            </p:cNvPr>
            <p:cNvSpPr/>
            <p:nvPr/>
          </p:nvSpPr>
          <p:spPr>
            <a:xfrm>
              <a:off x="936117" y="1861717"/>
              <a:ext cx="51824" cy="51824"/>
            </a:xfrm>
            <a:custGeom>
              <a:avLst/>
              <a:gdLst>
                <a:gd name="connsiteX0" fmla="*/ 26257 w 51823"/>
                <a:gd name="connsiteY0" fmla="*/ 0 h 51823"/>
                <a:gd name="connsiteX1" fmla="*/ 52169 w 51823"/>
                <a:gd name="connsiteY1" fmla="*/ 25912 h 51823"/>
                <a:gd name="connsiteX2" fmla="*/ 25912 w 51823"/>
                <a:gd name="connsiteY2" fmla="*/ 51824 h 51823"/>
                <a:gd name="connsiteX3" fmla="*/ 0 w 51823"/>
                <a:gd name="connsiteY3" fmla="*/ 25221 h 51823"/>
                <a:gd name="connsiteX4" fmla="*/ 26257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257" y="0"/>
                  </a:moveTo>
                  <a:cubicBezTo>
                    <a:pt x="41114" y="0"/>
                    <a:pt x="52169" y="11401"/>
                    <a:pt x="52169" y="25912"/>
                  </a:cubicBezTo>
                  <a:cubicBezTo>
                    <a:pt x="52169" y="40422"/>
                    <a:pt x="40423" y="52169"/>
                    <a:pt x="25912" y="51824"/>
                  </a:cubicBezTo>
                  <a:cubicBezTo>
                    <a:pt x="11401" y="51824"/>
                    <a:pt x="0" y="40077"/>
                    <a:pt x="0" y="25221"/>
                  </a:cubicBezTo>
                  <a:cubicBezTo>
                    <a:pt x="0" y="11056"/>
                    <a:pt x="11401" y="0"/>
                    <a:pt x="26257" y="0"/>
                  </a:cubicBezTo>
                  <a:close/>
                </a:path>
              </a:pathLst>
            </a:custGeom>
            <a:solidFill>
              <a:srgbClr val="000000"/>
            </a:solidFill>
            <a:ln w="3443" cap="flat">
              <a:noFill/>
              <a:prstDash val="solid"/>
              <a:miter/>
            </a:ln>
          </p:spPr>
          <p:txBody>
            <a:bodyPr rtlCol="0" anchor="ctr"/>
            <a:lstStyle/>
            <a:p>
              <a:endParaRPr lang="en-US"/>
            </a:p>
          </p:txBody>
        </p:sp>
        <p:sp>
          <p:nvSpPr>
            <p:cNvPr id="27" name="Freeform: Shape 49">
              <a:extLst>
                <a:ext uri="{FF2B5EF4-FFF2-40B4-BE49-F238E27FC236}">
                  <a16:creationId xmlns:a16="http://schemas.microsoft.com/office/drawing/2014/main" id="{05B3B4E4-EED6-5503-67A6-29730561DC53}"/>
                </a:ext>
              </a:extLst>
            </p:cNvPr>
            <p:cNvSpPr/>
            <p:nvPr/>
          </p:nvSpPr>
          <p:spPr>
            <a:xfrm>
              <a:off x="910543" y="2019944"/>
              <a:ext cx="51824" cy="51824"/>
            </a:xfrm>
            <a:custGeom>
              <a:avLst/>
              <a:gdLst>
                <a:gd name="connsiteX0" fmla="*/ 52177 w 51823"/>
                <a:gd name="connsiteY0" fmla="*/ 25229 h 51823"/>
                <a:gd name="connsiteX1" fmla="*/ 26611 w 51823"/>
                <a:gd name="connsiteY1" fmla="*/ 52177 h 51823"/>
                <a:gd name="connsiteX2" fmla="*/ 8 w 51823"/>
                <a:gd name="connsiteY2" fmla="*/ 26611 h 51823"/>
                <a:gd name="connsiteX3" fmla="*/ 25574 w 51823"/>
                <a:gd name="connsiteY3" fmla="*/ 8 h 51823"/>
                <a:gd name="connsiteX4" fmla="*/ 52177 w 51823"/>
                <a:gd name="connsiteY4" fmla="*/ 25229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177" y="25229"/>
                  </a:moveTo>
                  <a:cubicBezTo>
                    <a:pt x="52522" y="39740"/>
                    <a:pt x="41121" y="51832"/>
                    <a:pt x="26611" y="52177"/>
                  </a:cubicBezTo>
                  <a:cubicBezTo>
                    <a:pt x="12445" y="52523"/>
                    <a:pt x="353" y="40776"/>
                    <a:pt x="8" y="26611"/>
                  </a:cubicBezTo>
                  <a:cubicBezTo>
                    <a:pt x="-338" y="12100"/>
                    <a:pt x="11063" y="354"/>
                    <a:pt x="25574" y="8"/>
                  </a:cubicBezTo>
                  <a:cubicBezTo>
                    <a:pt x="40430" y="-337"/>
                    <a:pt x="51831" y="10373"/>
                    <a:pt x="52177" y="25229"/>
                  </a:cubicBezTo>
                  <a:close/>
                </a:path>
              </a:pathLst>
            </a:custGeom>
            <a:solidFill>
              <a:srgbClr val="000000"/>
            </a:solidFill>
            <a:ln w="3443" cap="flat">
              <a:noFill/>
              <a:prstDash val="solid"/>
              <a:miter/>
            </a:ln>
          </p:spPr>
          <p:txBody>
            <a:bodyPr rtlCol="0" anchor="ctr"/>
            <a:lstStyle/>
            <a:p>
              <a:endParaRPr lang="en-US"/>
            </a:p>
          </p:txBody>
        </p:sp>
        <p:sp>
          <p:nvSpPr>
            <p:cNvPr id="28" name="Freeform: Shape 50">
              <a:extLst>
                <a:ext uri="{FF2B5EF4-FFF2-40B4-BE49-F238E27FC236}">
                  <a16:creationId xmlns:a16="http://schemas.microsoft.com/office/drawing/2014/main" id="{770A2957-BF59-1C7C-DF0A-B4D24E8DB389}"/>
                </a:ext>
              </a:extLst>
            </p:cNvPr>
            <p:cNvSpPr/>
            <p:nvPr/>
          </p:nvSpPr>
          <p:spPr>
            <a:xfrm>
              <a:off x="314233" y="2024789"/>
              <a:ext cx="41459" cy="41459"/>
            </a:xfrm>
            <a:custGeom>
              <a:avLst/>
              <a:gdLst>
                <a:gd name="connsiteX0" fmla="*/ 0 w 41458"/>
                <a:gd name="connsiteY0" fmla="*/ 21766 h 41458"/>
                <a:gd name="connsiteX1" fmla="*/ 21075 w 41458"/>
                <a:gd name="connsiteY1" fmla="*/ 0 h 41458"/>
                <a:gd name="connsiteX2" fmla="*/ 42150 w 41458"/>
                <a:gd name="connsiteY2" fmla="*/ 21075 h 41458"/>
                <a:gd name="connsiteX3" fmla="*/ 20729 w 41458"/>
                <a:gd name="connsiteY3" fmla="*/ 42495 h 41458"/>
                <a:gd name="connsiteX4" fmla="*/ 0 w 41458"/>
                <a:gd name="connsiteY4" fmla="*/ 21766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0" y="21766"/>
                  </a:moveTo>
                  <a:cubicBezTo>
                    <a:pt x="0" y="9674"/>
                    <a:pt x="9328" y="0"/>
                    <a:pt x="21075" y="0"/>
                  </a:cubicBezTo>
                  <a:cubicBezTo>
                    <a:pt x="32131" y="0"/>
                    <a:pt x="41804" y="10019"/>
                    <a:pt x="42150" y="21075"/>
                  </a:cubicBezTo>
                  <a:cubicBezTo>
                    <a:pt x="42495" y="32822"/>
                    <a:pt x="32476" y="42495"/>
                    <a:pt x="20729" y="42495"/>
                  </a:cubicBezTo>
                  <a:cubicBezTo>
                    <a:pt x="8637" y="42495"/>
                    <a:pt x="0" y="33858"/>
                    <a:pt x="0" y="21766"/>
                  </a:cubicBezTo>
                  <a:close/>
                </a:path>
              </a:pathLst>
            </a:custGeom>
            <a:solidFill>
              <a:srgbClr val="000000"/>
            </a:solidFill>
            <a:ln w="3443" cap="flat">
              <a:noFill/>
              <a:prstDash val="solid"/>
              <a:miter/>
            </a:ln>
          </p:spPr>
          <p:txBody>
            <a:bodyPr rtlCol="0" anchor="ctr"/>
            <a:lstStyle/>
            <a:p>
              <a:endParaRPr lang="en-US"/>
            </a:p>
          </p:txBody>
        </p:sp>
        <p:sp>
          <p:nvSpPr>
            <p:cNvPr id="29" name="Freeform: Shape 51">
              <a:extLst>
                <a:ext uri="{FF2B5EF4-FFF2-40B4-BE49-F238E27FC236}">
                  <a16:creationId xmlns:a16="http://schemas.microsoft.com/office/drawing/2014/main" id="{B59E61F8-7C2D-7965-2AB1-1E8D44A63CCA}"/>
                </a:ext>
              </a:extLst>
            </p:cNvPr>
            <p:cNvSpPr/>
            <p:nvPr/>
          </p:nvSpPr>
          <p:spPr>
            <a:xfrm>
              <a:off x="422708" y="2083523"/>
              <a:ext cx="41459" cy="41459"/>
            </a:xfrm>
            <a:custGeom>
              <a:avLst/>
              <a:gdLst>
                <a:gd name="connsiteX0" fmla="*/ 9 w 41458"/>
                <a:gd name="connsiteY0" fmla="*/ 20729 h 41458"/>
                <a:gd name="connsiteX1" fmla="*/ 20393 w 41458"/>
                <a:gd name="connsiteY1" fmla="*/ 0 h 41458"/>
                <a:gd name="connsiteX2" fmla="*/ 42159 w 41458"/>
                <a:gd name="connsiteY2" fmla="*/ 21075 h 41458"/>
                <a:gd name="connsiteX3" fmla="*/ 21084 w 41458"/>
                <a:gd name="connsiteY3" fmla="*/ 42150 h 41458"/>
                <a:gd name="connsiteX4" fmla="*/ 9 w 41458"/>
                <a:gd name="connsiteY4" fmla="*/ 2072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9" y="20729"/>
                  </a:moveTo>
                  <a:cubicBezTo>
                    <a:pt x="9" y="8983"/>
                    <a:pt x="8646" y="0"/>
                    <a:pt x="20393" y="0"/>
                  </a:cubicBezTo>
                  <a:cubicBezTo>
                    <a:pt x="32140" y="0"/>
                    <a:pt x="42504" y="9674"/>
                    <a:pt x="42159" y="21075"/>
                  </a:cubicBezTo>
                  <a:cubicBezTo>
                    <a:pt x="42159" y="32131"/>
                    <a:pt x="32140" y="41804"/>
                    <a:pt x="21084" y="42150"/>
                  </a:cubicBezTo>
                  <a:cubicBezTo>
                    <a:pt x="9337" y="42495"/>
                    <a:pt x="-337" y="32822"/>
                    <a:pt x="9" y="20729"/>
                  </a:cubicBezTo>
                  <a:close/>
                </a:path>
              </a:pathLst>
            </a:custGeom>
            <a:solidFill>
              <a:srgbClr val="000000"/>
            </a:solidFill>
            <a:ln w="3443" cap="flat">
              <a:noFill/>
              <a:prstDash val="solid"/>
              <a:miter/>
            </a:ln>
          </p:spPr>
          <p:txBody>
            <a:bodyPr rtlCol="0" anchor="ctr"/>
            <a:lstStyle/>
            <a:p>
              <a:endParaRPr lang="en-US"/>
            </a:p>
          </p:txBody>
        </p:sp>
        <p:sp>
          <p:nvSpPr>
            <p:cNvPr id="30" name="Freeform: Shape 52">
              <a:extLst>
                <a:ext uri="{FF2B5EF4-FFF2-40B4-BE49-F238E27FC236}">
                  <a16:creationId xmlns:a16="http://schemas.microsoft.com/office/drawing/2014/main" id="{7CFE262B-74A1-F795-0C49-694A9CF51826}"/>
                </a:ext>
              </a:extLst>
            </p:cNvPr>
            <p:cNvSpPr/>
            <p:nvPr/>
          </p:nvSpPr>
          <p:spPr>
            <a:xfrm>
              <a:off x="363629" y="1968119"/>
              <a:ext cx="41459" cy="41459"/>
            </a:xfrm>
            <a:custGeom>
              <a:avLst/>
              <a:gdLst>
                <a:gd name="connsiteX0" fmla="*/ 21084 w 41458"/>
                <a:gd name="connsiteY0" fmla="*/ 9 h 41458"/>
                <a:gd name="connsiteX1" fmla="*/ 42504 w 41458"/>
                <a:gd name="connsiteY1" fmla="*/ 20048 h 41458"/>
                <a:gd name="connsiteX2" fmla="*/ 21775 w 41458"/>
                <a:gd name="connsiteY2" fmla="*/ 42159 h 41458"/>
                <a:gd name="connsiteX3" fmla="*/ 9 w 41458"/>
                <a:gd name="connsiteY3" fmla="*/ 22121 h 41458"/>
                <a:gd name="connsiteX4" fmla="*/ 21084 w 41458"/>
                <a:gd name="connsiteY4" fmla="*/ 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084" y="9"/>
                  </a:moveTo>
                  <a:cubicBezTo>
                    <a:pt x="32485" y="-336"/>
                    <a:pt x="42159" y="8992"/>
                    <a:pt x="42504" y="20048"/>
                  </a:cubicBezTo>
                  <a:cubicBezTo>
                    <a:pt x="42850" y="32140"/>
                    <a:pt x="33867" y="41814"/>
                    <a:pt x="21775" y="42159"/>
                  </a:cubicBezTo>
                  <a:cubicBezTo>
                    <a:pt x="10374" y="42505"/>
                    <a:pt x="700" y="33176"/>
                    <a:pt x="9" y="22121"/>
                  </a:cubicBezTo>
                  <a:cubicBezTo>
                    <a:pt x="-337" y="10720"/>
                    <a:pt x="9337" y="355"/>
                    <a:pt x="21084" y="9"/>
                  </a:cubicBezTo>
                  <a:close/>
                </a:path>
              </a:pathLst>
            </a:custGeom>
            <a:solidFill>
              <a:srgbClr val="000000"/>
            </a:solidFill>
            <a:ln w="3443" cap="flat">
              <a:noFill/>
              <a:prstDash val="solid"/>
              <a:miter/>
            </a:ln>
          </p:spPr>
          <p:txBody>
            <a:bodyPr rtlCol="0" anchor="ctr"/>
            <a:lstStyle/>
            <a:p>
              <a:endParaRPr lang="en-US"/>
            </a:p>
          </p:txBody>
        </p:sp>
        <p:sp>
          <p:nvSpPr>
            <p:cNvPr id="31" name="Freeform: Shape 53">
              <a:extLst>
                <a:ext uri="{FF2B5EF4-FFF2-40B4-BE49-F238E27FC236}">
                  <a16:creationId xmlns:a16="http://schemas.microsoft.com/office/drawing/2014/main" id="{44A2C0D8-8FDE-8179-4C48-1E4E52301386}"/>
                </a:ext>
              </a:extLst>
            </p:cNvPr>
            <p:cNvSpPr/>
            <p:nvPr/>
          </p:nvSpPr>
          <p:spPr>
            <a:xfrm>
              <a:off x="429618" y="2008516"/>
              <a:ext cx="41459" cy="41459"/>
            </a:xfrm>
            <a:custGeom>
              <a:avLst/>
              <a:gdLst>
                <a:gd name="connsiteX0" fmla="*/ 42504 w 41458"/>
                <a:gd name="connsiteY0" fmla="*/ 21455 h 41458"/>
                <a:gd name="connsiteX1" fmla="*/ 21429 w 41458"/>
                <a:gd name="connsiteY1" fmla="*/ 42185 h 41458"/>
                <a:gd name="connsiteX2" fmla="*/ 9 w 41458"/>
                <a:gd name="connsiteY2" fmla="*/ 20764 h 41458"/>
                <a:gd name="connsiteX3" fmla="*/ 22120 w 41458"/>
                <a:gd name="connsiteY3" fmla="*/ 35 h 41458"/>
                <a:gd name="connsiteX4" fmla="*/ 42504 w 41458"/>
                <a:gd name="connsiteY4" fmla="*/ 2145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42504" y="21455"/>
                  </a:moveTo>
                  <a:cubicBezTo>
                    <a:pt x="42159" y="32857"/>
                    <a:pt x="33176" y="42185"/>
                    <a:pt x="21429" y="42185"/>
                  </a:cubicBezTo>
                  <a:cubicBezTo>
                    <a:pt x="9682" y="42185"/>
                    <a:pt x="-337" y="32511"/>
                    <a:pt x="9" y="20764"/>
                  </a:cubicBezTo>
                  <a:cubicBezTo>
                    <a:pt x="354" y="9018"/>
                    <a:pt x="10373" y="-656"/>
                    <a:pt x="22120" y="35"/>
                  </a:cubicBezTo>
                  <a:cubicBezTo>
                    <a:pt x="33867" y="380"/>
                    <a:pt x="42850" y="10054"/>
                    <a:pt x="42504" y="21455"/>
                  </a:cubicBezTo>
                  <a:close/>
                </a:path>
              </a:pathLst>
            </a:custGeom>
            <a:solidFill>
              <a:srgbClr val="000000"/>
            </a:solidFill>
            <a:ln w="3443" cap="flat">
              <a:noFill/>
              <a:prstDash val="solid"/>
              <a:miter/>
            </a:ln>
          </p:spPr>
          <p:txBody>
            <a:bodyPr rtlCol="0" anchor="ctr"/>
            <a:lstStyle/>
            <a:p>
              <a:endParaRPr lang="en-US"/>
            </a:p>
          </p:txBody>
        </p:sp>
        <p:sp>
          <p:nvSpPr>
            <p:cNvPr id="32" name="Freeform: Shape 54">
              <a:extLst>
                <a:ext uri="{FF2B5EF4-FFF2-40B4-BE49-F238E27FC236}">
                  <a16:creationId xmlns:a16="http://schemas.microsoft.com/office/drawing/2014/main" id="{500BE191-34AC-8334-7768-D9DE9192C8E2}"/>
                </a:ext>
              </a:extLst>
            </p:cNvPr>
            <p:cNvSpPr/>
            <p:nvPr/>
          </p:nvSpPr>
          <p:spPr>
            <a:xfrm>
              <a:off x="343254" y="2095951"/>
              <a:ext cx="41459" cy="41459"/>
            </a:xfrm>
            <a:custGeom>
              <a:avLst/>
              <a:gdLst>
                <a:gd name="connsiteX0" fmla="*/ 21766 w 41458"/>
                <a:gd name="connsiteY0" fmla="*/ 42505 h 41458"/>
                <a:gd name="connsiteX1" fmla="*/ 0 w 41458"/>
                <a:gd name="connsiteY1" fmla="*/ 21084 h 41458"/>
                <a:gd name="connsiteX2" fmla="*/ 21075 w 41458"/>
                <a:gd name="connsiteY2" fmla="*/ 9 h 41458"/>
                <a:gd name="connsiteX3" fmla="*/ 42150 w 41458"/>
                <a:gd name="connsiteY3" fmla="*/ 20393 h 41458"/>
                <a:gd name="connsiteX4" fmla="*/ 21766 w 41458"/>
                <a:gd name="connsiteY4" fmla="*/ 4250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766" y="42505"/>
                  </a:moveTo>
                  <a:cubicBezTo>
                    <a:pt x="9674" y="42505"/>
                    <a:pt x="0" y="32831"/>
                    <a:pt x="0" y="21084"/>
                  </a:cubicBezTo>
                  <a:cubicBezTo>
                    <a:pt x="346" y="10029"/>
                    <a:pt x="10019" y="355"/>
                    <a:pt x="21075" y="9"/>
                  </a:cubicBezTo>
                  <a:cubicBezTo>
                    <a:pt x="32131" y="-336"/>
                    <a:pt x="41804" y="8992"/>
                    <a:pt x="42150" y="20393"/>
                  </a:cubicBezTo>
                  <a:cubicBezTo>
                    <a:pt x="42841" y="32831"/>
                    <a:pt x="33858" y="42159"/>
                    <a:pt x="21766" y="42505"/>
                  </a:cubicBezTo>
                  <a:close/>
                </a:path>
              </a:pathLst>
            </a:custGeom>
            <a:solidFill>
              <a:srgbClr val="000000"/>
            </a:solidFill>
            <a:ln w="3443" cap="flat">
              <a:noFill/>
              <a:prstDash val="solid"/>
              <a:miter/>
            </a:ln>
          </p:spPr>
          <p:txBody>
            <a:bodyPr rtlCol="0" anchor="ctr"/>
            <a:lstStyle/>
            <a:p>
              <a:endParaRPr lang="en-US"/>
            </a:p>
          </p:txBody>
        </p:sp>
      </p:grpSp>
      <p:sp>
        <p:nvSpPr>
          <p:cNvPr id="33" name="標題 1">
            <a:extLst>
              <a:ext uri="{FF2B5EF4-FFF2-40B4-BE49-F238E27FC236}">
                <a16:creationId xmlns:a16="http://schemas.microsoft.com/office/drawing/2014/main" id="{5A1B1FA0-F6E7-41A6-9164-6CD88B89812F}"/>
              </a:ext>
            </a:extLst>
          </p:cNvPr>
          <p:cNvSpPr txBox="1">
            <a:spLocks/>
          </p:cNvSpPr>
          <p:nvPr/>
        </p:nvSpPr>
        <p:spPr>
          <a:xfrm>
            <a:off x="61735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nvGrpSpPr>
          <p:cNvPr id="68" name="群組 67">
            <a:extLst>
              <a:ext uri="{FF2B5EF4-FFF2-40B4-BE49-F238E27FC236}">
                <a16:creationId xmlns:a16="http://schemas.microsoft.com/office/drawing/2014/main" id="{316B0A17-C3CC-444A-B0E7-AC46083AC9A9}"/>
              </a:ext>
            </a:extLst>
          </p:cNvPr>
          <p:cNvGrpSpPr/>
          <p:nvPr/>
        </p:nvGrpSpPr>
        <p:grpSpPr>
          <a:xfrm>
            <a:off x="1" y="-567239"/>
            <a:ext cx="12367098" cy="1407527"/>
            <a:chOff x="1" y="-567239"/>
            <a:chExt cx="12367098" cy="1407527"/>
          </a:xfrm>
        </p:grpSpPr>
        <p:grpSp>
          <p:nvGrpSpPr>
            <p:cNvPr id="69" name="群組 68">
              <a:extLst>
                <a:ext uri="{FF2B5EF4-FFF2-40B4-BE49-F238E27FC236}">
                  <a16:creationId xmlns:a16="http://schemas.microsoft.com/office/drawing/2014/main" id="{5BF9529B-C382-4DF1-B2C3-AE39EE4CAED5}"/>
                </a:ext>
              </a:extLst>
            </p:cNvPr>
            <p:cNvGrpSpPr/>
            <p:nvPr/>
          </p:nvGrpSpPr>
          <p:grpSpPr>
            <a:xfrm>
              <a:off x="1" y="-567239"/>
              <a:ext cx="12191999" cy="1407527"/>
              <a:chOff x="-96252" y="-573091"/>
              <a:chExt cx="12191999" cy="1407527"/>
            </a:xfrm>
          </p:grpSpPr>
          <p:grpSp>
            <p:nvGrpSpPr>
              <p:cNvPr id="71" name="群組 70">
                <a:extLst>
                  <a:ext uri="{FF2B5EF4-FFF2-40B4-BE49-F238E27FC236}">
                    <a16:creationId xmlns:a16="http://schemas.microsoft.com/office/drawing/2014/main" id="{096E2A8E-567E-4EA1-A9A3-88DDC2F8251B}"/>
                  </a:ext>
                </a:extLst>
              </p:cNvPr>
              <p:cNvGrpSpPr/>
              <p:nvPr/>
            </p:nvGrpSpPr>
            <p:grpSpPr>
              <a:xfrm>
                <a:off x="-96252" y="-219507"/>
                <a:ext cx="12191999" cy="1053943"/>
                <a:chOff x="1" y="-219507"/>
                <a:chExt cx="12191999" cy="1268989"/>
              </a:xfrm>
            </p:grpSpPr>
            <p:sp>
              <p:nvSpPr>
                <p:cNvPr id="73" name="矩形 72">
                  <a:extLst>
                    <a:ext uri="{FF2B5EF4-FFF2-40B4-BE49-F238E27FC236}">
                      <a16:creationId xmlns:a16="http://schemas.microsoft.com/office/drawing/2014/main" id="{51F36356-34C3-48A5-BB0A-C658B233711E}"/>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74" name="平行四边形 11">
                  <a:extLst>
                    <a:ext uri="{FF2B5EF4-FFF2-40B4-BE49-F238E27FC236}">
                      <a16:creationId xmlns:a16="http://schemas.microsoft.com/office/drawing/2014/main" id="{BD792983-54C9-44B2-AAD9-351DC6357BD6}"/>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75" name="平行四边形 12">
                  <a:extLst>
                    <a:ext uri="{FF2B5EF4-FFF2-40B4-BE49-F238E27FC236}">
                      <a16:creationId xmlns:a16="http://schemas.microsoft.com/office/drawing/2014/main" id="{688E894E-53FE-4E02-B163-15137427637F}"/>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76" name="平行四边形 13">
                  <a:extLst>
                    <a:ext uri="{FF2B5EF4-FFF2-40B4-BE49-F238E27FC236}">
                      <a16:creationId xmlns:a16="http://schemas.microsoft.com/office/drawing/2014/main" id="{2654E288-5FBA-4353-A5CE-448AA267BD2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77" name="平行四边形 21">
                  <a:extLst>
                    <a:ext uri="{FF2B5EF4-FFF2-40B4-BE49-F238E27FC236}">
                      <a16:creationId xmlns:a16="http://schemas.microsoft.com/office/drawing/2014/main" id="{E3D4E417-1D38-48EF-ABCB-494AB4AB6FFD}"/>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78" name="平行四边形 22">
                  <a:extLst>
                    <a:ext uri="{FF2B5EF4-FFF2-40B4-BE49-F238E27FC236}">
                      <a16:creationId xmlns:a16="http://schemas.microsoft.com/office/drawing/2014/main" id="{EB8C7CA0-9BDD-4AF7-A93E-1344B360CA49}"/>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72" name="標題 1">
                <a:extLst>
                  <a:ext uri="{FF2B5EF4-FFF2-40B4-BE49-F238E27FC236}">
                    <a16:creationId xmlns:a16="http://schemas.microsoft.com/office/drawing/2014/main" id="{B345AFEF-C707-42BA-8448-FC9966271B86}"/>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sp>
          <p:nvSpPr>
            <p:cNvPr id="70" name="標題 1">
              <a:extLst>
                <a:ext uri="{FF2B5EF4-FFF2-40B4-BE49-F238E27FC236}">
                  <a16:creationId xmlns:a16="http://schemas.microsoft.com/office/drawing/2014/main" id="{C714CC12-70C6-453C-8A2E-538BFC210409}"/>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
        <p:nvSpPr>
          <p:cNvPr id="3" name="標題 1">
            <a:extLst>
              <a:ext uri="{FF2B5EF4-FFF2-40B4-BE49-F238E27FC236}">
                <a16:creationId xmlns:a16="http://schemas.microsoft.com/office/drawing/2014/main" id="{DD83DC8C-EC7E-25B6-3114-894CBF048676}"/>
              </a:ext>
            </a:extLst>
          </p:cNvPr>
          <p:cNvSpPr txBox="1">
            <a:spLocks/>
          </p:cNvSpPr>
          <p:nvPr/>
        </p:nvSpPr>
        <p:spPr>
          <a:xfrm>
            <a:off x="-624" y="2266726"/>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Yu Mincho" panose="02020400000000000000" pitchFamily="18" charset="-128"/>
                <a:ea typeface="Yu Mincho" panose="02020400000000000000" pitchFamily="18" charset="-128"/>
              </a:rPr>
              <a:t>Take 06 </a:t>
            </a:r>
            <a:r>
              <a:rPr lang="zh-TW" altLang="en-US" b="1" dirty="0">
                <a:latin typeface="Yu Mincho" panose="02020400000000000000" pitchFamily="18" charset="-128"/>
                <a:ea typeface="Yu Mincho" panose="02020400000000000000" pitchFamily="18" charset="-128"/>
              </a:rPr>
              <a:t>網頁呈現</a:t>
            </a:r>
            <a:r>
              <a:rPr lang="en-US" altLang="zh-TW" b="1" dirty="0">
                <a:latin typeface="Yu Mincho" panose="02020400000000000000" pitchFamily="18" charset="-128"/>
                <a:ea typeface="Yu Mincho" panose="02020400000000000000" pitchFamily="18" charset="-128"/>
              </a:rPr>
              <a:t> </a:t>
            </a:r>
            <a:endParaRPr lang="zh-TW" altLang="en-US" b="1" dirty="0">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6843085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82</a:t>
            </a:fld>
            <a:endParaRPr lang="zh-TW" altLang="en-US"/>
          </a:p>
        </p:txBody>
      </p:sp>
      <p:grpSp>
        <p:nvGrpSpPr>
          <p:cNvPr id="16" name="群組 15">
            <a:extLst>
              <a:ext uri="{FF2B5EF4-FFF2-40B4-BE49-F238E27FC236}">
                <a16:creationId xmlns:a16="http://schemas.microsoft.com/office/drawing/2014/main" id="{656B49E1-FD8C-4143-93CB-865ED32E6BC6}"/>
              </a:ext>
            </a:extLst>
          </p:cNvPr>
          <p:cNvGrpSpPr/>
          <p:nvPr/>
        </p:nvGrpSpPr>
        <p:grpSpPr>
          <a:xfrm>
            <a:off x="1" y="-567239"/>
            <a:ext cx="12367098" cy="1407527"/>
            <a:chOff x="1" y="-567239"/>
            <a:chExt cx="12367098" cy="1407527"/>
          </a:xfrm>
        </p:grpSpPr>
        <p:grpSp>
          <p:nvGrpSpPr>
            <p:cNvPr id="17" name="群組 16">
              <a:extLst>
                <a:ext uri="{FF2B5EF4-FFF2-40B4-BE49-F238E27FC236}">
                  <a16:creationId xmlns:a16="http://schemas.microsoft.com/office/drawing/2014/main" id="{EFA5E47D-AEB6-4FF8-89D9-5051F1462C4E}"/>
                </a:ext>
              </a:extLst>
            </p:cNvPr>
            <p:cNvGrpSpPr/>
            <p:nvPr/>
          </p:nvGrpSpPr>
          <p:grpSpPr>
            <a:xfrm>
              <a:off x="1" y="-567239"/>
              <a:ext cx="12191999" cy="1407527"/>
              <a:chOff x="-96252" y="-573091"/>
              <a:chExt cx="12191999" cy="1407527"/>
            </a:xfrm>
          </p:grpSpPr>
          <p:grpSp>
            <p:nvGrpSpPr>
              <p:cNvPr id="19" name="群組 18">
                <a:extLst>
                  <a:ext uri="{FF2B5EF4-FFF2-40B4-BE49-F238E27FC236}">
                    <a16:creationId xmlns:a16="http://schemas.microsoft.com/office/drawing/2014/main" id="{DD049B81-17C1-42D4-AA4F-2133E520298F}"/>
                  </a:ext>
                </a:extLst>
              </p:cNvPr>
              <p:cNvGrpSpPr/>
              <p:nvPr/>
            </p:nvGrpSpPr>
            <p:grpSpPr>
              <a:xfrm>
                <a:off x="-96252" y="-219507"/>
                <a:ext cx="12191999" cy="1053943"/>
                <a:chOff x="1" y="-219507"/>
                <a:chExt cx="12191999" cy="1268989"/>
              </a:xfrm>
            </p:grpSpPr>
            <p:sp>
              <p:nvSpPr>
                <p:cNvPr id="21" name="矩形 20">
                  <a:extLst>
                    <a:ext uri="{FF2B5EF4-FFF2-40B4-BE49-F238E27FC236}">
                      <a16:creationId xmlns:a16="http://schemas.microsoft.com/office/drawing/2014/main" id="{B09EAAAA-CA34-498B-83E2-95DC0EA444BC}"/>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2" name="平行四边形 11">
                  <a:extLst>
                    <a:ext uri="{FF2B5EF4-FFF2-40B4-BE49-F238E27FC236}">
                      <a16:creationId xmlns:a16="http://schemas.microsoft.com/office/drawing/2014/main" id="{F50696B8-9C8C-41EE-924B-5C5D91A5CDEE}"/>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2">
                  <a:extLst>
                    <a:ext uri="{FF2B5EF4-FFF2-40B4-BE49-F238E27FC236}">
                      <a16:creationId xmlns:a16="http://schemas.microsoft.com/office/drawing/2014/main" id="{1EE084EF-25AF-475E-BD7F-D7E1C8185DDA}"/>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3">
                  <a:extLst>
                    <a:ext uri="{FF2B5EF4-FFF2-40B4-BE49-F238E27FC236}">
                      <a16:creationId xmlns:a16="http://schemas.microsoft.com/office/drawing/2014/main" id="{E314799D-9A2E-4B4F-8859-BF6CBF7FE1A4}"/>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1">
                  <a:extLst>
                    <a:ext uri="{FF2B5EF4-FFF2-40B4-BE49-F238E27FC236}">
                      <a16:creationId xmlns:a16="http://schemas.microsoft.com/office/drawing/2014/main" id="{B3AE4804-1843-44B4-8D83-01681FE93FDB}"/>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22">
                  <a:extLst>
                    <a:ext uri="{FF2B5EF4-FFF2-40B4-BE49-F238E27FC236}">
                      <a16:creationId xmlns:a16="http://schemas.microsoft.com/office/drawing/2014/main" id="{2F0223DC-1C56-43EC-8118-AE8E396FB4BB}"/>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0" name="標題 1">
                <a:extLst>
                  <a:ext uri="{FF2B5EF4-FFF2-40B4-BE49-F238E27FC236}">
                    <a16:creationId xmlns:a16="http://schemas.microsoft.com/office/drawing/2014/main" id="{85B5CF27-6C88-4797-9BD6-93C32CA0E21E}"/>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網頁作品</a:t>
                </a:r>
              </a:p>
            </p:txBody>
          </p:sp>
        </p:grpSp>
        <p:sp>
          <p:nvSpPr>
            <p:cNvPr id="18" name="標題 1">
              <a:extLst>
                <a:ext uri="{FF2B5EF4-FFF2-40B4-BE49-F238E27FC236}">
                  <a16:creationId xmlns:a16="http://schemas.microsoft.com/office/drawing/2014/main" id="{B1FB0506-462F-4090-A173-7FE5B77BA82B}"/>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grpSp>
        <p:nvGrpSpPr>
          <p:cNvPr id="15" name="群組 14">
            <a:extLst>
              <a:ext uri="{FF2B5EF4-FFF2-40B4-BE49-F238E27FC236}">
                <a16:creationId xmlns:a16="http://schemas.microsoft.com/office/drawing/2014/main" id="{92169A67-34C3-480F-996C-45D1F3908275}"/>
              </a:ext>
            </a:extLst>
          </p:cNvPr>
          <p:cNvGrpSpPr/>
          <p:nvPr/>
        </p:nvGrpSpPr>
        <p:grpSpPr>
          <a:xfrm>
            <a:off x="3085473" y="940633"/>
            <a:ext cx="9521367" cy="5690577"/>
            <a:chOff x="2883205" y="704785"/>
            <a:chExt cx="10290166" cy="6122472"/>
          </a:xfrm>
        </p:grpSpPr>
        <p:pic>
          <p:nvPicPr>
            <p:cNvPr id="27" name="圖片 26">
              <a:extLst>
                <a:ext uri="{FF2B5EF4-FFF2-40B4-BE49-F238E27FC236}">
                  <a16:creationId xmlns:a16="http://schemas.microsoft.com/office/drawing/2014/main" id="{E857AA65-C775-456A-BA29-4506527934F8}"/>
                </a:ext>
              </a:extLst>
            </p:cNvPr>
            <p:cNvPicPr>
              <a:picLocks noChangeAspect="1"/>
            </p:cNvPicPr>
            <p:nvPr/>
          </p:nvPicPr>
          <p:blipFill rotWithShape="1">
            <a:blip r:embed="rId3"/>
            <a:srcRect l="5346" t="8262" r="4155" b="24407"/>
            <a:stretch/>
          </p:blipFill>
          <p:spPr>
            <a:xfrm>
              <a:off x="9495230" y="1436246"/>
              <a:ext cx="2653250" cy="4513499"/>
            </a:xfrm>
            <a:prstGeom prst="rect">
              <a:avLst/>
            </a:prstGeom>
          </p:spPr>
        </p:pic>
        <p:pic>
          <p:nvPicPr>
            <p:cNvPr id="28" name="圖片 27">
              <a:extLst>
                <a:ext uri="{FF2B5EF4-FFF2-40B4-BE49-F238E27FC236}">
                  <a16:creationId xmlns:a16="http://schemas.microsoft.com/office/drawing/2014/main" id="{36D9EDFA-5C79-4229-9196-F56763FCA9F2}"/>
                </a:ext>
              </a:extLst>
            </p:cNvPr>
            <p:cNvPicPr>
              <a:picLocks noChangeAspect="1"/>
            </p:cNvPicPr>
            <p:nvPr/>
          </p:nvPicPr>
          <p:blipFill rotWithShape="1">
            <a:blip r:embed="rId4"/>
            <a:srcRect t="8918" b="8288"/>
            <a:stretch/>
          </p:blipFill>
          <p:spPr>
            <a:xfrm>
              <a:off x="6733034" y="1511014"/>
              <a:ext cx="2590509" cy="4438731"/>
            </a:xfrm>
            <a:prstGeom prst="rect">
              <a:avLst/>
            </a:prstGeom>
          </p:spPr>
        </p:pic>
        <p:grpSp>
          <p:nvGrpSpPr>
            <p:cNvPr id="29" name="群組 28">
              <a:extLst>
                <a:ext uri="{FF2B5EF4-FFF2-40B4-BE49-F238E27FC236}">
                  <a16:creationId xmlns:a16="http://schemas.microsoft.com/office/drawing/2014/main" id="{35839337-69CF-41B9-AD92-9E4FD794BDED}"/>
                </a:ext>
              </a:extLst>
            </p:cNvPr>
            <p:cNvGrpSpPr/>
            <p:nvPr/>
          </p:nvGrpSpPr>
          <p:grpSpPr>
            <a:xfrm>
              <a:off x="2883205" y="704785"/>
              <a:ext cx="10290166" cy="6122472"/>
              <a:chOff x="2883205" y="704785"/>
              <a:chExt cx="10290166" cy="6122472"/>
            </a:xfrm>
          </p:grpSpPr>
          <p:grpSp>
            <p:nvGrpSpPr>
              <p:cNvPr id="30" name="群組 29">
                <a:extLst>
                  <a:ext uri="{FF2B5EF4-FFF2-40B4-BE49-F238E27FC236}">
                    <a16:creationId xmlns:a16="http://schemas.microsoft.com/office/drawing/2014/main" id="{EE790207-E8A9-4D29-A836-635A6CC7C479}"/>
                  </a:ext>
                </a:extLst>
              </p:cNvPr>
              <p:cNvGrpSpPr/>
              <p:nvPr/>
            </p:nvGrpSpPr>
            <p:grpSpPr>
              <a:xfrm>
                <a:off x="2883205" y="707103"/>
                <a:ext cx="4734458" cy="6120154"/>
                <a:chOff x="7396137" y="648664"/>
                <a:chExt cx="4343298" cy="5614508"/>
              </a:xfrm>
            </p:grpSpPr>
            <p:pic>
              <p:nvPicPr>
                <p:cNvPr id="33" name="圖片 32">
                  <a:extLst>
                    <a:ext uri="{FF2B5EF4-FFF2-40B4-BE49-F238E27FC236}">
                      <a16:creationId xmlns:a16="http://schemas.microsoft.com/office/drawing/2014/main" id="{00EA21E1-E510-4035-8725-D4AB27F1E096}"/>
                    </a:ext>
                  </a:extLst>
                </p:cNvPr>
                <p:cNvPicPr>
                  <a:picLocks noChangeAspect="1"/>
                </p:cNvPicPr>
                <p:nvPr/>
              </p:nvPicPr>
              <p:blipFill>
                <a:blip r:embed="rId5"/>
                <a:stretch>
                  <a:fillRect/>
                </a:stretch>
              </p:blipFill>
              <p:spPr>
                <a:xfrm>
                  <a:off x="8400292" y="1315005"/>
                  <a:ext cx="2307298" cy="4072004"/>
                </a:xfrm>
                <a:prstGeom prst="rect">
                  <a:avLst/>
                </a:prstGeom>
              </p:spPr>
            </p:pic>
            <p:pic>
              <p:nvPicPr>
                <p:cNvPr id="34" name="圖片 33">
                  <a:extLst>
                    <a:ext uri="{FF2B5EF4-FFF2-40B4-BE49-F238E27FC236}">
                      <a16:creationId xmlns:a16="http://schemas.microsoft.com/office/drawing/2014/main" id="{10E3CC76-C4AC-4FC1-B628-74FACC64543F}"/>
                    </a:ext>
                  </a:extLst>
                </p:cNvPr>
                <p:cNvPicPr>
                  <a:picLocks noChangeAspect="1"/>
                </p:cNvPicPr>
                <p:nvPr/>
              </p:nvPicPr>
              <p:blipFill>
                <a:blip r:embed="rId6">
                  <a:extLst/>
                </a:blip>
                <a:stretch>
                  <a:fillRect/>
                </a:stretch>
              </p:blipFill>
              <p:spPr>
                <a:xfrm>
                  <a:off x="7396137" y="648664"/>
                  <a:ext cx="4343298" cy="5614508"/>
                </a:xfrm>
                <a:prstGeom prst="rect">
                  <a:avLst/>
                </a:prstGeom>
              </p:spPr>
            </p:pic>
          </p:grpSp>
          <p:pic>
            <p:nvPicPr>
              <p:cNvPr id="31" name="圖片 30">
                <a:extLst>
                  <a:ext uri="{FF2B5EF4-FFF2-40B4-BE49-F238E27FC236}">
                    <a16:creationId xmlns:a16="http://schemas.microsoft.com/office/drawing/2014/main" id="{E6665447-8671-4D7E-BFF1-6BD45D7A9496}"/>
                  </a:ext>
                </a:extLst>
              </p:cNvPr>
              <p:cNvPicPr>
                <a:picLocks noChangeAspect="1"/>
              </p:cNvPicPr>
              <p:nvPr/>
            </p:nvPicPr>
            <p:blipFill>
              <a:blip r:embed="rId6">
                <a:extLst/>
              </a:blip>
              <a:stretch>
                <a:fillRect/>
              </a:stretch>
            </p:blipFill>
            <p:spPr>
              <a:xfrm>
                <a:off x="5654706" y="707103"/>
                <a:ext cx="4734458" cy="6120154"/>
              </a:xfrm>
              <a:prstGeom prst="rect">
                <a:avLst/>
              </a:prstGeom>
            </p:spPr>
          </p:pic>
          <p:pic>
            <p:nvPicPr>
              <p:cNvPr id="32" name="圖片 31">
                <a:extLst>
                  <a:ext uri="{FF2B5EF4-FFF2-40B4-BE49-F238E27FC236}">
                    <a16:creationId xmlns:a16="http://schemas.microsoft.com/office/drawing/2014/main" id="{EA752408-7EC8-4131-B4DA-6520FEAAE27B}"/>
                  </a:ext>
                </a:extLst>
              </p:cNvPr>
              <p:cNvPicPr>
                <a:picLocks noChangeAspect="1"/>
              </p:cNvPicPr>
              <p:nvPr/>
            </p:nvPicPr>
            <p:blipFill>
              <a:blip r:embed="rId6">
                <a:extLst/>
              </a:blip>
              <a:stretch>
                <a:fillRect/>
              </a:stretch>
            </p:blipFill>
            <p:spPr>
              <a:xfrm>
                <a:off x="8438913" y="704785"/>
                <a:ext cx="4734458" cy="6120154"/>
              </a:xfrm>
              <a:prstGeom prst="rect">
                <a:avLst/>
              </a:prstGeom>
            </p:spPr>
          </p:pic>
        </p:grpSp>
      </p:grpSp>
      <p:sp>
        <p:nvSpPr>
          <p:cNvPr id="36" name="文字方塊 35">
            <a:extLst>
              <a:ext uri="{FF2B5EF4-FFF2-40B4-BE49-F238E27FC236}">
                <a16:creationId xmlns:a16="http://schemas.microsoft.com/office/drawing/2014/main" id="{E970C7BD-E997-4E7D-80CF-F73C5F0C12C7}"/>
              </a:ext>
            </a:extLst>
          </p:cNvPr>
          <p:cNvSpPr txBox="1"/>
          <p:nvPr/>
        </p:nvSpPr>
        <p:spPr>
          <a:xfrm>
            <a:off x="628925" y="945649"/>
            <a:ext cx="2709466" cy="707886"/>
          </a:xfrm>
          <a:prstGeom prst="rect">
            <a:avLst/>
          </a:prstGeom>
          <a:noFill/>
        </p:spPr>
        <p:txBody>
          <a:bodyPr wrap="square" rtlCol="0">
            <a:spAutoFit/>
          </a:bodyPr>
          <a:lstStyle/>
          <a:p>
            <a:r>
              <a:rPr lang="en-US" altLang="zh-TW" sz="4000" dirty="0">
                <a:solidFill>
                  <a:srgbClr val="C00000"/>
                </a:solidFill>
                <a:latin typeface="STXingkai" panose="02010800040101010101" pitchFamily="2" charset="-122"/>
                <a:ea typeface="STXingkai" panose="02010800040101010101" pitchFamily="2" charset="-122"/>
              </a:rPr>
              <a:t>Scan me!</a:t>
            </a:r>
            <a:endParaRPr lang="zh-TW" altLang="en-US" sz="4000" dirty="0">
              <a:solidFill>
                <a:srgbClr val="C00000"/>
              </a:solidFill>
              <a:latin typeface="STXingkai" panose="02010800040101010101" pitchFamily="2" charset="-122"/>
              <a:ea typeface="STXingkai" panose="02010800040101010101" pitchFamily="2" charset="-122"/>
            </a:endParaRPr>
          </a:p>
        </p:txBody>
      </p:sp>
      <p:pic>
        <p:nvPicPr>
          <p:cNvPr id="3" name="圖片 2"/>
          <p:cNvPicPr>
            <a:picLocks noChangeAspect="1"/>
          </p:cNvPicPr>
          <p:nvPr/>
        </p:nvPicPr>
        <p:blipFill>
          <a:blip r:embed="rId7"/>
          <a:stretch>
            <a:fillRect/>
          </a:stretch>
        </p:blipFill>
        <p:spPr>
          <a:xfrm>
            <a:off x="653675" y="1545959"/>
            <a:ext cx="2496289" cy="2496289"/>
          </a:xfrm>
          <a:prstGeom prst="rect">
            <a:avLst/>
          </a:prstGeom>
        </p:spPr>
      </p:pic>
      <p:pic>
        <p:nvPicPr>
          <p:cNvPr id="5" name="圖片 4"/>
          <p:cNvPicPr>
            <a:picLocks noChangeAspect="1"/>
          </p:cNvPicPr>
          <p:nvPr/>
        </p:nvPicPr>
        <p:blipFill>
          <a:blip r:embed="rId8"/>
          <a:stretch>
            <a:fillRect/>
          </a:stretch>
        </p:blipFill>
        <p:spPr>
          <a:xfrm>
            <a:off x="643490" y="4108075"/>
            <a:ext cx="2506473" cy="2506473"/>
          </a:xfrm>
          <a:prstGeom prst="rect">
            <a:avLst/>
          </a:prstGeom>
        </p:spPr>
      </p:pic>
    </p:spTree>
    <p:extLst>
      <p:ext uri="{BB962C8B-B14F-4D97-AF65-F5344CB8AC3E}">
        <p14:creationId xmlns:p14="http://schemas.microsoft.com/office/powerpoint/2010/main" val="2167835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32">
            <a:extLst>
              <a:ext uri="{FF2B5EF4-FFF2-40B4-BE49-F238E27FC236}">
                <a16:creationId xmlns:a16="http://schemas.microsoft.com/office/drawing/2014/main" id="{745D3D99-D4E2-5CA2-1EB5-1638F2F95E1E}"/>
              </a:ext>
            </a:extLst>
          </p:cNvPr>
          <p:cNvSpPr/>
          <p:nvPr/>
        </p:nvSpPr>
        <p:spPr>
          <a:xfrm rot="5400000">
            <a:off x="3543441" y="-1408405"/>
            <a:ext cx="2656936" cy="9743818"/>
          </a:xfrm>
          <a:prstGeom prst="trapezoid">
            <a:avLst>
              <a:gd name="adj" fmla="val 3704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83</a:t>
            </a:fld>
            <a:endParaRPr lang="zh-TW" altLang="en-US"/>
          </a:p>
        </p:txBody>
      </p:sp>
      <p:grpSp>
        <p:nvGrpSpPr>
          <p:cNvPr id="19" name="Graphic 1">
            <a:extLst>
              <a:ext uri="{FF2B5EF4-FFF2-40B4-BE49-F238E27FC236}">
                <a16:creationId xmlns:a16="http://schemas.microsoft.com/office/drawing/2014/main" id="{2E352FAC-C8D5-1BEF-FCC3-8070A8A52A79}"/>
              </a:ext>
            </a:extLst>
          </p:cNvPr>
          <p:cNvGrpSpPr/>
          <p:nvPr/>
        </p:nvGrpSpPr>
        <p:grpSpPr>
          <a:xfrm flipH="1">
            <a:off x="9726091" y="2293450"/>
            <a:ext cx="2406728" cy="4658700"/>
            <a:chOff x="-1201" y="1662023"/>
            <a:chExt cx="1558166" cy="3016140"/>
          </a:xfrm>
        </p:grpSpPr>
        <p:sp>
          <p:nvSpPr>
            <p:cNvPr id="20" name="Freeform: Shape 42">
              <a:extLst>
                <a:ext uri="{FF2B5EF4-FFF2-40B4-BE49-F238E27FC236}">
                  <a16:creationId xmlns:a16="http://schemas.microsoft.com/office/drawing/2014/main" id="{8C4AF3FD-63E2-3AF2-7BA9-92734A2F0CD4}"/>
                </a:ext>
              </a:extLst>
            </p:cNvPr>
            <p:cNvSpPr/>
            <p:nvPr/>
          </p:nvSpPr>
          <p:spPr>
            <a:xfrm>
              <a:off x="-1201" y="1662023"/>
              <a:ext cx="1302502" cy="1333597"/>
            </a:xfrm>
            <a:custGeom>
              <a:avLst/>
              <a:gdLst>
                <a:gd name="connsiteX0" fmla="*/ 1010562 w 1302502"/>
                <a:gd name="connsiteY0" fmla="*/ 0 h 1333596"/>
                <a:gd name="connsiteX1" fmla="*/ 1067568 w 1302502"/>
                <a:gd name="connsiteY1" fmla="*/ 11747 h 1333596"/>
                <a:gd name="connsiteX2" fmla="*/ 1301121 w 1302502"/>
                <a:gd name="connsiteY2" fmla="*/ 280539 h 1333596"/>
                <a:gd name="connsiteX3" fmla="*/ 1198164 w 1302502"/>
                <a:gd name="connsiteY3" fmla="*/ 560042 h 1333596"/>
                <a:gd name="connsiteX4" fmla="*/ 1188490 w 1302502"/>
                <a:gd name="connsiteY4" fmla="*/ 569370 h 1333596"/>
                <a:gd name="connsiteX5" fmla="*/ 1257934 w 1302502"/>
                <a:gd name="connsiteY5" fmla="*/ 569370 h 1333596"/>
                <a:gd name="connsiteX6" fmla="*/ 1257934 w 1302502"/>
                <a:gd name="connsiteY6" fmla="*/ 1121465 h 1333596"/>
                <a:gd name="connsiteX7" fmla="*/ 449484 w 1302502"/>
                <a:gd name="connsiteY7" fmla="*/ 1121465 h 1333596"/>
                <a:gd name="connsiteX8" fmla="*/ 438083 w 1302502"/>
                <a:gd name="connsiteY8" fmla="*/ 1190218 h 1333596"/>
                <a:gd name="connsiteX9" fmla="*/ 408025 w 1302502"/>
                <a:gd name="connsiteY9" fmla="*/ 1222694 h 1333596"/>
                <a:gd name="connsiteX10" fmla="*/ 222496 w 1302502"/>
                <a:gd name="connsiteY10" fmla="*/ 1263117 h 1333596"/>
                <a:gd name="connsiteX11" fmla="*/ 206949 w 1302502"/>
                <a:gd name="connsiteY11" fmla="*/ 1272099 h 1333596"/>
                <a:gd name="connsiteX12" fmla="*/ 134742 w 1302502"/>
                <a:gd name="connsiteY12" fmla="*/ 1311831 h 1333596"/>
                <a:gd name="connsiteX13" fmla="*/ 20729 w 1302502"/>
                <a:gd name="connsiteY13" fmla="*/ 1332906 h 1333596"/>
                <a:gd name="connsiteX14" fmla="*/ 11747 w 1302502"/>
                <a:gd name="connsiteY14" fmla="*/ 1333597 h 1333596"/>
                <a:gd name="connsiteX15" fmla="*/ 4837 w 1302502"/>
                <a:gd name="connsiteY15" fmla="*/ 1280737 h 1333596"/>
                <a:gd name="connsiteX16" fmla="*/ 0 w 1302502"/>
                <a:gd name="connsiteY16" fmla="*/ 1253097 h 1333596"/>
                <a:gd name="connsiteX17" fmla="*/ 0 w 1302502"/>
                <a:gd name="connsiteY17" fmla="*/ 1243769 h 1333596"/>
                <a:gd name="connsiteX18" fmla="*/ 3109 w 1302502"/>
                <a:gd name="connsiteY18" fmla="*/ 1242387 h 1333596"/>
                <a:gd name="connsiteX19" fmla="*/ 144761 w 1302502"/>
                <a:gd name="connsiteY19" fmla="*/ 1215093 h 1333596"/>
                <a:gd name="connsiteX20" fmla="*/ 181383 w 1302502"/>
                <a:gd name="connsiteY20" fmla="*/ 1220967 h 1333596"/>
                <a:gd name="connsiteX21" fmla="*/ 232861 w 1302502"/>
                <a:gd name="connsiteY21" fmla="*/ 1229949 h 1333596"/>
                <a:gd name="connsiteX22" fmla="*/ 409753 w 1302502"/>
                <a:gd name="connsiteY22" fmla="*/ 1195746 h 1333596"/>
                <a:gd name="connsiteX23" fmla="*/ 419772 w 1302502"/>
                <a:gd name="connsiteY23" fmla="*/ 1121120 h 1333596"/>
                <a:gd name="connsiteX24" fmla="*/ 334090 w 1302502"/>
                <a:gd name="connsiteY24" fmla="*/ 1121120 h 1333596"/>
                <a:gd name="connsiteX25" fmla="*/ 334090 w 1302502"/>
                <a:gd name="connsiteY25" fmla="*/ 789102 h 1333596"/>
                <a:gd name="connsiteX26" fmla="*/ 288140 w 1302502"/>
                <a:gd name="connsiteY26" fmla="*/ 789448 h 1333596"/>
                <a:gd name="connsiteX27" fmla="*/ 279503 w 1302502"/>
                <a:gd name="connsiteY27" fmla="*/ 795321 h 1333596"/>
                <a:gd name="connsiteX28" fmla="*/ 241844 w 1302502"/>
                <a:gd name="connsiteY28" fmla="*/ 819160 h 1333596"/>
                <a:gd name="connsiteX29" fmla="*/ 171364 w 1302502"/>
                <a:gd name="connsiteY29" fmla="*/ 672326 h 1333596"/>
                <a:gd name="connsiteX30" fmla="*/ 223533 w 1302502"/>
                <a:gd name="connsiteY30" fmla="*/ 676472 h 1333596"/>
                <a:gd name="connsiteX31" fmla="*/ 271902 w 1302502"/>
                <a:gd name="connsiteY31" fmla="*/ 694092 h 1333596"/>
                <a:gd name="connsiteX32" fmla="*/ 333745 w 1302502"/>
                <a:gd name="connsiteY32" fmla="*/ 699620 h 1333596"/>
                <a:gd name="connsiteX33" fmla="*/ 333745 w 1302502"/>
                <a:gd name="connsiteY33" fmla="*/ 669562 h 1333596"/>
                <a:gd name="connsiteX34" fmla="*/ 321307 w 1302502"/>
                <a:gd name="connsiteY34" fmla="*/ 665762 h 1333596"/>
                <a:gd name="connsiteX35" fmla="*/ 137160 w 1302502"/>
                <a:gd name="connsiteY35" fmla="*/ 360002 h 1333596"/>
                <a:gd name="connsiteX36" fmla="*/ 388678 w 1302502"/>
                <a:gd name="connsiteY36" fmla="*/ 145797 h 1333596"/>
                <a:gd name="connsiteX37" fmla="*/ 621539 w 1302502"/>
                <a:gd name="connsiteY37" fmla="*/ 267410 h 1333596"/>
                <a:gd name="connsiteX38" fmla="*/ 637432 w 1302502"/>
                <a:gd name="connsiteY38" fmla="*/ 274320 h 1333596"/>
                <a:gd name="connsiteX39" fmla="*/ 673363 w 1302502"/>
                <a:gd name="connsiteY39" fmla="*/ 241844 h 1333596"/>
                <a:gd name="connsiteX40" fmla="*/ 911752 w 1302502"/>
                <a:gd name="connsiteY40" fmla="*/ 8983 h 1333596"/>
                <a:gd name="connsiteX41" fmla="*/ 956320 w 1302502"/>
                <a:gd name="connsiteY41" fmla="*/ 345 h 1333596"/>
                <a:gd name="connsiteX42" fmla="*/ 1010562 w 1302502"/>
                <a:gd name="connsiteY42" fmla="*/ 0 h 1333596"/>
                <a:gd name="connsiteX43" fmla="*/ 1140813 w 1302502"/>
                <a:gd name="connsiteY43" fmla="*/ 314052 h 1333596"/>
                <a:gd name="connsiteX44" fmla="*/ 978777 w 1302502"/>
                <a:gd name="connsiteY44" fmla="*/ 151325 h 1333596"/>
                <a:gd name="connsiteX45" fmla="*/ 816742 w 1302502"/>
                <a:gd name="connsiteY45" fmla="*/ 314052 h 1333596"/>
                <a:gd name="connsiteX46" fmla="*/ 978777 w 1302502"/>
                <a:gd name="connsiteY46" fmla="*/ 476433 h 1333596"/>
                <a:gd name="connsiteX47" fmla="*/ 1140813 w 1302502"/>
                <a:gd name="connsiteY47" fmla="*/ 314052 h 1333596"/>
                <a:gd name="connsiteX48" fmla="*/ 398697 w 1302502"/>
                <a:gd name="connsiteY48" fmla="*/ 267410 h 1333596"/>
                <a:gd name="connsiteX49" fmla="*/ 268101 w 1302502"/>
                <a:gd name="connsiteY49" fmla="*/ 399388 h 1333596"/>
                <a:gd name="connsiteX50" fmla="*/ 400079 w 1302502"/>
                <a:gd name="connsiteY50" fmla="*/ 529984 h 1333596"/>
                <a:gd name="connsiteX51" fmla="*/ 529984 w 1302502"/>
                <a:gd name="connsiteY51" fmla="*/ 397315 h 1333596"/>
                <a:gd name="connsiteX52" fmla="*/ 398697 w 1302502"/>
                <a:gd name="connsiteY52" fmla="*/ 267410 h 1333596"/>
                <a:gd name="connsiteX53" fmla="*/ 778047 w 1302502"/>
                <a:gd name="connsiteY53" fmla="*/ 569024 h 1333596"/>
                <a:gd name="connsiteX54" fmla="*/ 767682 w 1302502"/>
                <a:gd name="connsiteY54" fmla="*/ 559351 h 1333596"/>
                <a:gd name="connsiteX55" fmla="*/ 714131 w 1302502"/>
                <a:gd name="connsiteY55" fmla="*/ 495780 h 1333596"/>
                <a:gd name="connsiteX56" fmla="*/ 685455 w 1302502"/>
                <a:gd name="connsiteY56" fmla="*/ 484034 h 1333596"/>
                <a:gd name="connsiteX57" fmla="*/ 680964 w 1302502"/>
                <a:gd name="connsiteY57" fmla="*/ 485070 h 1333596"/>
                <a:gd name="connsiteX58" fmla="*/ 642959 w 1302502"/>
                <a:gd name="connsiteY58" fmla="*/ 515128 h 1333596"/>
                <a:gd name="connsiteX59" fmla="*/ 641577 w 1302502"/>
                <a:gd name="connsiteY59" fmla="*/ 518237 h 1333596"/>
                <a:gd name="connsiteX60" fmla="*/ 614629 w 1302502"/>
                <a:gd name="connsiteY60" fmla="*/ 569024 h 1333596"/>
                <a:gd name="connsiteX61" fmla="*/ 778047 w 1302502"/>
                <a:gd name="connsiteY61" fmla="*/ 569024 h 1333596"/>
                <a:gd name="connsiteX62" fmla="*/ 1137703 w 1302502"/>
                <a:gd name="connsiteY62" fmla="*/ 1038893 h 1333596"/>
                <a:gd name="connsiteX63" fmla="*/ 1166379 w 1302502"/>
                <a:gd name="connsiteY63" fmla="*/ 1068260 h 1333596"/>
                <a:gd name="connsiteX64" fmla="*/ 1195055 w 1302502"/>
                <a:gd name="connsiteY64" fmla="*/ 1038893 h 1333596"/>
                <a:gd name="connsiteX65" fmla="*/ 1166724 w 1302502"/>
                <a:gd name="connsiteY65" fmla="*/ 1010562 h 1333596"/>
                <a:gd name="connsiteX66" fmla="*/ 1137703 w 1302502"/>
                <a:gd name="connsiteY66" fmla="*/ 1038893 h 133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302502" h="1333596">
                  <a:moveTo>
                    <a:pt x="1010562" y="0"/>
                  </a:moveTo>
                  <a:cubicBezTo>
                    <a:pt x="1029564" y="3800"/>
                    <a:pt x="1049257" y="6219"/>
                    <a:pt x="1067568" y="11747"/>
                  </a:cubicBezTo>
                  <a:cubicBezTo>
                    <a:pt x="1200928" y="52860"/>
                    <a:pt x="1281427" y="142688"/>
                    <a:pt x="1301121" y="280539"/>
                  </a:cubicBezTo>
                  <a:cubicBezTo>
                    <a:pt x="1317013" y="390060"/>
                    <a:pt x="1279009" y="484034"/>
                    <a:pt x="1198164" y="560042"/>
                  </a:cubicBezTo>
                  <a:cubicBezTo>
                    <a:pt x="1195400" y="562460"/>
                    <a:pt x="1192636" y="565224"/>
                    <a:pt x="1188490" y="569370"/>
                  </a:cubicBezTo>
                  <a:cubicBezTo>
                    <a:pt x="1213020" y="569370"/>
                    <a:pt x="1235132" y="569370"/>
                    <a:pt x="1257934" y="569370"/>
                  </a:cubicBezTo>
                  <a:cubicBezTo>
                    <a:pt x="1257934" y="753862"/>
                    <a:pt x="1257934" y="936973"/>
                    <a:pt x="1257934" y="1121465"/>
                  </a:cubicBezTo>
                  <a:cubicBezTo>
                    <a:pt x="988451" y="1121465"/>
                    <a:pt x="719313" y="1121465"/>
                    <a:pt x="449484" y="1121465"/>
                  </a:cubicBezTo>
                  <a:cubicBezTo>
                    <a:pt x="445684" y="1144959"/>
                    <a:pt x="441538" y="1167761"/>
                    <a:pt x="438083" y="1190218"/>
                  </a:cubicBezTo>
                  <a:cubicBezTo>
                    <a:pt x="434283" y="1217166"/>
                    <a:pt x="434628" y="1217166"/>
                    <a:pt x="408025" y="1222694"/>
                  </a:cubicBezTo>
                  <a:cubicBezTo>
                    <a:pt x="346182" y="1236168"/>
                    <a:pt x="284339" y="1249297"/>
                    <a:pt x="222496" y="1263117"/>
                  </a:cubicBezTo>
                  <a:cubicBezTo>
                    <a:pt x="216969" y="1264499"/>
                    <a:pt x="210404" y="1267608"/>
                    <a:pt x="206949" y="1272099"/>
                  </a:cubicBezTo>
                  <a:cubicBezTo>
                    <a:pt x="188293" y="1295593"/>
                    <a:pt x="164799" y="1308031"/>
                    <a:pt x="134742" y="1311831"/>
                  </a:cubicBezTo>
                  <a:cubicBezTo>
                    <a:pt x="96392" y="1316668"/>
                    <a:pt x="58734" y="1325996"/>
                    <a:pt x="20729" y="1332906"/>
                  </a:cubicBezTo>
                  <a:cubicBezTo>
                    <a:pt x="18311" y="1333251"/>
                    <a:pt x="15893" y="1333251"/>
                    <a:pt x="11747" y="1333597"/>
                  </a:cubicBezTo>
                  <a:cubicBezTo>
                    <a:pt x="9328" y="1315977"/>
                    <a:pt x="7255" y="1298357"/>
                    <a:pt x="4837" y="1280737"/>
                  </a:cubicBezTo>
                  <a:cubicBezTo>
                    <a:pt x="3455" y="1271408"/>
                    <a:pt x="1727" y="1262426"/>
                    <a:pt x="0" y="1253097"/>
                  </a:cubicBezTo>
                  <a:cubicBezTo>
                    <a:pt x="0" y="1249988"/>
                    <a:pt x="0" y="1246879"/>
                    <a:pt x="0" y="1243769"/>
                  </a:cubicBezTo>
                  <a:cubicBezTo>
                    <a:pt x="1036" y="1243424"/>
                    <a:pt x="2073" y="1242387"/>
                    <a:pt x="3109" y="1242387"/>
                  </a:cubicBezTo>
                  <a:cubicBezTo>
                    <a:pt x="50442" y="1233404"/>
                    <a:pt x="97774" y="1225113"/>
                    <a:pt x="144761" y="1215093"/>
                  </a:cubicBezTo>
                  <a:cubicBezTo>
                    <a:pt x="158581" y="1212329"/>
                    <a:pt x="169982" y="1213366"/>
                    <a:pt x="181383" y="1220967"/>
                  </a:cubicBezTo>
                  <a:cubicBezTo>
                    <a:pt x="197276" y="1232022"/>
                    <a:pt x="213514" y="1234095"/>
                    <a:pt x="232861" y="1229949"/>
                  </a:cubicBezTo>
                  <a:cubicBezTo>
                    <a:pt x="291249" y="1217512"/>
                    <a:pt x="349983" y="1207147"/>
                    <a:pt x="409753" y="1195746"/>
                  </a:cubicBezTo>
                  <a:cubicBezTo>
                    <a:pt x="413208" y="1171216"/>
                    <a:pt x="416317" y="1147032"/>
                    <a:pt x="419772" y="1121120"/>
                  </a:cubicBezTo>
                  <a:cubicBezTo>
                    <a:pt x="390405" y="1121120"/>
                    <a:pt x="362766" y="1121120"/>
                    <a:pt x="334090" y="1121120"/>
                  </a:cubicBezTo>
                  <a:cubicBezTo>
                    <a:pt x="334090" y="1009871"/>
                    <a:pt x="334090" y="899660"/>
                    <a:pt x="334090" y="789102"/>
                  </a:cubicBezTo>
                  <a:cubicBezTo>
                    <a:pt x="317852" y="789102"/>
                    <a:pt x="302996" y="788757"/>
                    <a:pt x="288140" y="789448"/>
                  </a:cubicBezTo>
                  <a:cubicBezTo>
                    <a:pt x="285030" y="789448"/>
                    <a:pt x="280539" y="792557"/>
                    <a:pt x="279503" y="795321"/>
                  </a:cubicBezTo>
                  <a:cubicBezTo>
                    <a:pt x="272938" y="812250"/>
                    <a:pt x="259464" y="817778"/>
                    <a:pt x="241844" y="819160"/>
                  </a:cubicBezTo>
                  <a:cubicBezTo>
                    <a:pt x="219042" y="771482"/>
                    <a:pt x="195894" y="723114"/>
                    <a:pt x="171364" y="672326"/>
                  </a:cubicBezTo>
                  <a:cubicBezTo>
                    <a:pt x="190366" y="673708"/>
                    <a:pt x="207640" y="673017"/>
                    <a:pt x="223533" y="676472"/>
                  </a:cubicBezTo>
                  <a:cubicBezTo>
                    <a:pt x="240116" y="680273"/>
                    <a:pt x="256355" y="686837"/>
                    <a:pt x="271902" y="694092"/>
                  </a:cubicBezTo>
                  <a:cubicBezTo>
                    <a:pt x="292286" y="703766"/>
                    <a:pt x="313015" y="697202"/>
                    <a:pt x="333745" y="699620"/>
                  </a:cubicBezTo>
                  <a:cubicBezTo>
                    <a:pt x="333745" y="688564"/>
                    <a:pt x="333745" y="679236"/>
                    <a:pt x="333745" y="669562"/>
                  </a:cubicBezTo>
                  <a:cubicBezTo>
                    <a:pt x="329599" y="668180"/>
                    <a:pt x="325453" y="666798"/>
                    <a:pt x="321307" y="665762"/>
                  </a:cubicBezTo>
                  <a:cubicBezTo>
                    <a:pt x="191748" y="626376"/>
                    <a:pt x="110557" y="497162"/>
                    <a:pt x="137160" y="360002"/>
                  </a:cubicBezTo>
                  <a:cubicBezTo>
                    <a:pt x="160999" y="236316"/>
                    <a:pt x="267410" y="148216"/>
                    <a:pt x="388678" y="145797"/>
                  </a:cubicBezTo>
                  <a:cubicBezTo>
                    <a:pt x="488525" y="143724"/>
                    <a:pt x="565569" y="185183"/>
                    <a:pt x="621539" y="267410"/>
                  </a:cubicBezTo>
                  <a:cubicBezTo>
                    <a:pt x="626030" y="273975"/>
                    <a:pt x="629485" y="274666"/>
                    <a:pt x="637432" y="274320"/>
                  </a:cubicBezTo>
                  <a:cubicBezTo>
                    <a:pt x="659198" y="273284"/>
                    <a:pt x="667144" y="263955"/>
                    <a:pt x="673363" y="241844"/>
                  </a:cubicBezTo>
                  <a:cubicBezTo>
                    <a:pt x="707566" y="118849"/>
                    <a:pt x="787375" y="40768"/>
                    <a:pt x="911752" y="8983"/>
                  </a:cubicBezTo>
                  <a:cubicBezTo>
                    <a:pt x="926262" y="5182"/>
                    <a:pt x="941464" y="3109"/>
                    <a:pt x="956320" y="345"/>
                  </a:cubicBezTo>
                  <a:cubicBezTo>
                    <a:pt x="974286" y="0"/>
                    <a:pt x="992597" y="0"/>
                    <a:pt x="1010562" y="0"/>
                  </a:cubicBezTo>
                  <a:close/>
                  <a:moveTo>
                    <a:pt x="1140813" y="314052"/>
                  </a:moveTo>
                  <a:cubicBezTo>
                    <a:pt x="1141158" y="224569"/>
                    <a:pt x="1068259" y="151325"/>
                    <a:pt x="978777" y="151325"/>
                  </a:cubicBezTo>
                  <a:cubicBezTo>
                    <a:pt x="889640" y="151325"/>
                    <a:pt x="816742" y="224224"/>
                    <a:pt x="816742" y="314052"/>
                  </a:cubicBezTo>
                  <a:cubicBezTo>
                    <a:pt x="816742" y="403879"/>
                    <a:pt x="888604" y="476087"/>
                    <a:pt x="978777" y="476433"/>
                  </a:cubicBezTo>
                  <a:cubicBezTo>
                    <a:pt x="1068605" y="476087"/>
                    <a:pt x="1140813" y="404225"/>
                    <a:pt x="1140813" y="314052"/>
                  </a:cubicBezTo>
                  <a:close/>
                  <a:moveTo>
                    <a:pt x="398697" y="267410"/>
                  </a:moveTo>
                  <a:cubicBezTo>
                    <a:pt x="325453" y="267756"/>
                    <a:pt x="267410" y="326489"/>
                    <a:pt x="268101" y="399388"/>
                  </a:cubicBezTo>
                  <a:cubicBezTo>
                    <a:pt x="268792" y="472632"/>
                    <a:pt x="327180" y="530329"/>
                    <a:pt x="400079" y="529984"/>
                  </a:cubicBezTo>
                  <a:cubicBezTo>
                    <a:pt x="472978" y="529638"/>
                    <a:pt x="530329" y="470905"/>
                    <a:pt x="529984" y="397315"/>
                  </a:cubicBezTo>
                  <a:cubicBezTo>
                    <a:pt x="529638" y="325453"/>
                    <a:pt x="470905" y="267065"/>
                    <a:pt x="398697" y="267410"/>
                  </a:cubicBezTo>
                  <a:close/>
                  <a:moveTo>
                    <a:pt x="778047" y="569024"/>
                  </a:moveTo>
                  <a:cubicBezTo>
                    <a:pt x="773555" y="564878"/>
                    <a:pt x="770446" y="562460"/>
                    <a:pt x="767682" y="559351"/>
                  </a:cubicBezTo>
                  <a:cubicBezTo>
                    <a:pt x="749716" y="538276"/>
                    <a:pt x="731060" y="517546"/>
                    <a:pt x="714131" y="495780"/>
                  </a:cubicBezTo>
                  <a:cubicBezTo>
                    <a:pt x="702729" y="480924"/>
                    <a:pt x="703766" y="480233"/>
                    <a:pt x="685455" y="484034"/>
                  </a:cubicBezTo>
                  <a:cubicBezTo>
                    <a:pt x="684073" y="484379"/>
                    <a:pt x="682345" y="485070"/>
                    <a:pt x="680964" y="485070"/>
                  </a:cubicBezTo>
                  <a:cubicBezTo>
                    <a:pt x="659889" y="484724"/>
                    <a:pt x="646414" y="493362"/>
                    <a:pt x="642959" y="515128"/>
                  </a:cubicBezTo>
                  <a:cubicBezTo>
                    <a:pt x="642614" y="516164"/>
                    <a:pt x="641923" y="517201"/>
                    <a:pt x="641577" y="518237"/>
                  </a:cubicBezTo>
                  <a:cubicBezTo>
                    <a:pt x="632595" y="535166"/>
                    <a:pt x="623957" y="551750"/>
                    <a:pt x="614629" y="569024"/>
                  </a:cubicBezTo>
                  <a:cubicBezTo>
                    <a:pt x="668871" y="569024"/>
                    <a:pt x="722422" y="569024"/>
                    <a:pt x="778047" y="569024"/>
                  </a:cubicBezTo>
                  <a:close/>
                  <a:moveTo>
                    <a:pt x="1137703" y="1038893"/>
                  </a:moveTo>
                  <a:cubicBezTo>
                    <a:pt x="1137703" y="1055476"/>
                    <a:pt x="1150141" y="1068260"/>
                    <a:pt x="1166379" y="1068260"/>
                  </a:cubicBezTo>
                  <a:cubicBezTo>
                    <a:pt x="1182272" y="1068260"/>
                    <a:pt x="1195055" y="1055131"/>
                    <a:pt x="1195055" y="1038893"/>
                  </a:cubicBezTo>
                  <a:cubicBezTo>
                    <a:pt x="1194709" y="1023000"/>
                    <a:pt x="1182617" y="1010562"/>
                    <a:pt x="1166724" y="1010562"/>
                  </a:cubicBezTo>
                  <a:cubicBezTo>
                    <a:pt x="1150486" y="1010217"/>
                    <a:pt x="1137703" y="1022655"/>
                    <a:pt x="1137703" y="1038893"/>
                  </a:cubicBezTo>
                  <a:close/>
                </a:path>
              </a:pathLst>
            </a:custGeom>
            <a:solidFill>
              <a:srgbClr val="000000"/>
            </a:solidFill>
            <a:ln w="3443" cap="flat">
              <a:noFill/>
              <a:prstDash val="solid"/>
              <a:miter/>
            </a:ln>
          </p:spPr>
          <p:txBody>
            <a:bodyPr rtlCol="0" anchor="ctr"/>
            <a:lstStyle/>
            <a:p>
              <a:endParaRPr lang="en-US" dirty="0"/>
            </a:p>
          </p:txBody>
        </p:sp>
        <p:sp>
          <p:nvSpPr>
            <p:cNvPr id="21" name="Freeform: Shape 43">
              <a:extLst>
                <a:ext uri="{FF2B5EF4-FFF2-40B4-BE49-F238E27FC236}">
                  <a16:creationId xmlns:a16="http://schemas.microsoft.com/office/drawing/2014/main" id="{0709ECBA-BBAD-33BE-0F09-ACF0FD630019}"/>
                </a:ext>
              </a:extLst>
            </p:cNvPr>
            <p:cNvSpPr/>
            <p:nvPr/>
          </p:nvSpPr>
          <p:spPr>
            <a:xfrm>
              <a:off x="274501" y="2803872"/>
              <a:ext cx="1136667" cy="1872563"/>
            </a:xfrm>
            <a:custGeom>
              <a:avLst/>
              <a:gdLst>
                <a:gd name="connsiteX0" fmla="*/ 541730 w 1136666"/>
                <a:gd name="connsiteY0" fmla="*/ 1873255 h 1872563"/>
                <a:gd name="connsiteX1" fmla="*/ 523419 w 1136666"/>
                <a:gd name="connsiteY1" fmla="*/ 1586842 h 1872563"/>
                <a:gd name="connsiteX2" fmla="*/ 513055 w 1136666"/>
                <a:gd name="connsiteY2" fmla="*/ 1413060 h 1872563"/>
                <a:gd name="connsiteX3" fmla="*/ 499926 w 1136666"/>
                <a:gd name="connsiteY3" fmla="*/ 1208875 h 1872563"/>
                <a:gd name="connsiteX4" fmla="*/ 489561 w 1136666"/>
                <a:gd name="connsiteY4" fmla="*/ 1036129 h 1872563"/>
                <a:gd name="connsiteX5" fmla="*/ 476433 w 1136666"/>
                <a:gd name="connsiteY5" fmla="*/ 830561 h 1872563"/>
                <a:gd name="connsiteX6" fmla="*/ 466068 w 1136666"/>
                <a:gd name="connsiteY6" fmla="*/ 660234 h 1872563"/>
                <a:gd name="connsiteX7" fmla="*/ 454667 w 1136666"/>
                <a:gd name="connsiteY7" fmla="*/ 485415 h 1872563"/>
                <a:gd name="connsiteX8" fmla="*/ 447066 w 1136666"/>
                <a:gd name="connsiteY8" fmla="*/ 358620 h 1872563"/>
                <a:gd name="connsiteX9" fmla="*/ 440847 w 1136666"/>
                <a:gd name="connsiteY9" fmla="*/ 290558 h 1872563"/>
                <a:gd name="connsiteX10" fmla="*/ 316470 w 1136666"/>
                <a:gd name="connsiteY10" fmla="*/ 748334 h 1872563"/>
                <a:gd name="connsiteX11" fmla="*/ 326489 w 1136666"/>
                <a:gd name="connsiteY11" fmla="*/ 750407 h 1872563"/>
                <a:gd name="connsiteX12" fmla="*/ 326489 w 1136666"/>
                <a:gd name="connsiteY12" fmla="*/ 817433 h 1872563"/>
                <a:gd name="connsiteX13" fmla="*/ 321998 w 1136666"/>
                <a:gd name="connsiteY13" fmla="*/ 818124 h 1872563"/>
                <a:gd name="connsiteX14" fmla="*/ 291249 w 1136666"/>
                <a:gd name="connsiteY14" fmla="*/ 841963 h 1872563"/>
                <a:gd name="connsiteX15" fmla="*/ 91555 w 1136666"/>
                <a:gd name="connsiteY15" fmla="*/ 1576132 h 1872563"/>
                <a:gd name="connsiteX16" fmla="*/ 42150 w 1136666"/>
                <a:gd name="connsiteY16" fmla="*/ 1757169 h 1872563"/>
                <a:gd name="connsiteX17" fmla="*/ 39386 w 1136666"/>
                <a:gd name="connsiteY17" fmla="*/ 1765807 h 1872563"/>
                <a:gd name="connsiteX18" fmla="*/ 0 w 1136666"/>
                <a:gd name="connsiteY18" fmla="*/ 1756478 h 1872563"/>
                <a:gd name="connsiteX19" fmla="*/ 188638 w 1136666"/>
                <a:gd name="connsiteY19" fmla="*/ 819506 h 1872563"/>
                <a:gd name="connsiteX20" fmla="*/ 177237 w 1136666"/>
                <a:gd name="connsiteY20" fmla="*/ 817087 h 1872563"/>
                <a:gd name="connsiteX21" fmla="*/ 177237 w 1136666"/>
                <a:gd name="connsiteY21" fmla="*/ 750753 h 1872563"/>
                <a:gd name="connsiteX22" fmla="*/ 180001 w 1136666"/>
                <a:gd name="connsiteY22" fmla="*/ 749371 h 1872563"/>
                <a:gd name="connsiteX23" fmla="*/ 207295 w 1136666"/>
                <a:gd name="connsiteY23" fmla="*/ 725187 h 1872563"/>
                <a:gd name="connsiteX24" fmla="*/ 295741 w 1136666"/>
                <a:gd name="connsiteY24" fmla="*/ 288485 h 1872563"/>
                <a:gd name="connsiteX25" fmla="*/ 331326 w 1136666"/>
                <a:gd name="connsiteY25" fmla="*/ 109866 h 1872563"/>
                <a:gd name="connsiteX26" fmla="*/ 304032 w 1136666"/>
                <a:gd name="connsiteY26" fmla="*/ 109866 h 1872563"/>
                <a:gd name="connsiteX27" fmla="*/ 304032 w 1136666"/>
                <a:gd name="connsiteY27" fmla="*/ 0 h 1872563"/>
                <a:gd name="connsiteX28" fmla="*/ 825379 w 1136666"/>
                <a:gd name="connsiteY28" fmla="*/ 0 h 1872563"/>
                <a:gd name="connsiteX29" fmla="*/ 825379 w 1136666"/>
                <a:gd name="connsiteY29" fmla="*/ 109175 h 1872563"/>
                <a:gd name="connsiteX30" fmla="*/ 801540 w 1136666"/>
                <a:gd name="connsiteY30" fmla="*/ 109175 h 1872563"/>
                <a:gd name="connsiteX31" fmla="*/ 930408 w 1136666"/>
                <a:gd name="connsiteY31" fmla="*/ 749025 h 1872563"/>
                <a:gd name="connsiteX32" fmla="*/ 965994 w 1136666"/>
                <a:gd name="connsiteY32" fmla="*/ 749025 h 1872563"/>
                <a:gd name="connsiteX33" fmla="*/ 965994 w 1136666"/>
                <a:gd name="connsiteY33" fmla="*/ 817433 h 1872563"/>
                <a:gd name="connsiteX34" fmla="*/ 944228 w 1136666"/>
                <a:gd name="connsiteY34" fmla="*/ 818469 h 1872563"/>
                <a:gd name="connsiteX35" fmla="*/ 1137358 w 1136666"/>
                <a:gd name="connsiteY35" fmla="*/ 1777208 h 1872563"/>
                <a:gd name="connsiteX36" fmla="*/ 1097626 w 1136666"/>
                <a:gd name="connsiteY36" fmla="*/ 1786882 h 1872563"/>
                <a:gd name="connsiteX37" fmla="*/ 1082079 w 1136666"/>
                <a:gd name="connsiteY37" fmla="*/ 1730221 h 1872563"/>
                <a:gd name="connsiteX38" fmla="*/ 977395 w 1136666"/>
                <a:gd name="connsiteY38" fmla="*/ 1345689 h 1872563"/>
                <a:gd name="connsiteX39" fmla="*/ 838162 w 1136666"/>
                <a:gd name="connsiteY39" fmla="*/ 830907 h 1872563"/>
                <a:gd name="connsiteX40" fmla="*/ 816051 w 1136666"/>
                <a:gd name="connsiteY40" fmla="*/ 817778 h 1872563"/>
                <a:gd name="connsiteX41" fmla="*/ 816051 w 1136666"/>
                <a:gd name="connsiteY41" fmla="*/ 805686 h 1872563"/>
                <a:gd name="connsiteX42" fmla="*/ 802231 w 1136666"/>
                <a:gd name="connsiteY42" fmla="*/ 699275 h 1872563"/>
                <a:gd name="connsiteX43" fmla="*/ 676472 w 1136666"/>
                <a:gd name="connsiteY43" fmla="*/ 236662 h 1872563"/>
                <a:gd name="connsiteX44" fmla="*/ 673708 w 1136666"/>
                <a:gd name="connsiteY44" fmla="*/ 234589 h 1872563"/>
                <a:gd name="connsiteX45" fmla="*/ 672672 w 1136666"/>
                <a:gd name="connsiteY45" fmla="*/ 242535 h 1872563"/>
                <a:gd name="connsiteX46" fmla="*/ 660925 w 1136666"/>
                <a:gd name="connsiteY46" fmla="*/ 474014 h 1872563"/>
                <a:gd name="connsiteX47" fmla="*/ 650906 w 1136666"/>
                <a:gd name="connsiteY47" fmla="*/ 675090 h 1872563"/>
                <a:gd name="connsiteX48" fmla="*/ 644687 w 1136666"/>
                <a:gd name="connsiteY48" fmla="*/ 819506 h 1872563"/>
                <a:gd name="connsiteX49" fmla="*/ 631904 w 1136666"/>
                <a:gd name="connsiteY49" fmla="*/ 1047184 h 1872563"/>
                <a:gd name="connsiteX50" fmla="*/ 617739 w 1136666"/>
                <a:gd name="connsiteY50" fmla="*/ 1322196 h 1872563"/>
                <a:gd name="connsiteX51" fmla="*/ 608410 w 1136666"/>
                <a:gd name="connsiteY51" fmla="*/ 1501851 h 1872563"/>
                <a:gd name="connsiteX52" fmla="*/ 594245 w 1136666"/>
                <a:gd name="connsiteY52" fmla="*/ 1777899 h 1872563"/>
                <a:gd name="connsiteX53" fmla="*/ 589754 w 1136666"/>
                <a:gd name="connsiteY53" fmla="*/ 1872909 h 1872563"/>
                <a:gd name="connsiteX54" fmla="*/ 541730 w 1136666"/>
                <a:gd name="connsiteY54" fmla="*/ 1873255 h 1872563"/>
                <a:gd name="connsiteX55" fmla="*/ 631904 w 1136666"/>
                <a:gd name="connsiteY55" fmla="*/ 110557 h 1872563"/>
                <a:gd name="connsiteX56" fmla="*/ 495780 w 1136666"/>
                <a:gd name="connsiteY56" fmla="*/ 110903 h 1872563"/>
                <a:gd name="connsiteX57" fmla="*/ 487488 w 1136666"/>
                <a:gd name="connsiteY57" fmla="*/ 119540 h 1872563"/>
                <a:gd name="connsiteX58" fmla="*/ 486106 w 1136666"/>
                <a:gd name="connsiteY58" fmla="*/ 191748 h 1872563"/>
                <a:gd name="connsiteX59" fmla="*/ 496817 w 1136666"/>
                <a:gd name="connsiteY59" fmla="*/ 364148 h 1872563"/>
                <a:gd name="connsiteX60" fmla="*/ 504763 w 1136666"/>
                <a:gd name="connsiteY60" fmla="*/ 495780 h 1872563"/>
                <a:gd name="connsiteX61" fmla="*/ 515819 w 1136666"/>
                <a:gd name="connsiteY61" fmla="*/ 670599 h 1872563"/>
                <a:gd name="connsiteX62" fmla="*/ 521346 w 1136666"/>
                <a:gd name="connsiteY62" fmla="*/ 754208 h 1872563"/>
                <a:gd name="connsiteX63" fmla="*/ 599082 w 1136666"/>
                <a:gd name="connsiteY63" fmla="*/ 754208 h 1872563"/>
                <a:gd name="connsiteX64" fmla="*/ 631904 w 1136666"/>
                <a:gd name="connsiteY64" fmla="*/ 110557 h 1872563"/>
                <a:gd name="connsiteX65" fmla="*/ 888604 w 1136666"/>
                <a:gd name="connsiteY65" fmla="*/ 747989 h 1872563"/>
                <a:gd name="connsiteX66" fmla="*/ 760426 w 1136666"/>
                <a:gd name="connsiteY66" fmla="*/ 111248 h 1872563"/>
                <a:gd name="connsiteX67" fmla="*/ 686146 w 1136666"/>
                <a:gd name="connsiteY67" fmla="*/ 111248 h 1872563"/>
                <a:gd name="connsiteX68" fmla="*/ 689255 w 1136666"/>
                <a:gd name="connsiteY68" fmla="*/ 123686 h 1872563"/>
                <a:gd name="connsiteX69" fmla="*/ 852673 w 1136666"/>
                <a:gd name="connsiteY69" fmla="*/ 726568 h 1872563"/>
                <a:gd name="connsiteX70" fmla="*/ 886531 w 1136666"/>
                <a:gd name="connsiteY70" fmla="*/ 749371 h 1872563"/>
                <a:gd name="connsiteX71" fmla="*/ 888604 w 1136666"/>
                <a:gd name="connsiteY71" fmla="*/ 747989 h 1872563"/>
                <a:gd name="connsiteX72" fmla="*/ 245299 w 1136666"/>
                <a:gd name="connsiteY72" fmla="*/ 749716 h 1872563"/>
                <a:gd name="connsiteX73" fmla="*/ 260846 w 1136666"/>
                <a:gd name="connsiteY73" fmla="*/ 749716 h 1872563"/>
                <a:gd name="connsiteX74" fmla="*/ 277430 w 1136666"/>
                <a:gd name="connsiteY74" fmla="*/ 737279 h 1872563"/>
                <a:gd name="connsiteX75" fmla="*/ 428409 w 1136666"/>
                <a:gd name="connsiteY75" fmla="*/ 182074 h 1872563"/>
                <a:gd name="connsiteX76" fmla="*/ 432210 w 1136666"/>
                <a:gd name="connsiteY76" fmla="*/ 110557 h 1872563"/>
                <a:gd name="connsiteX77" fmla="*/ 379695 w 1136666"/>
                <a:gd name="connsiteY77" fmla="*/ 110903 h 1872563"/>
                <a:gd name="connsiteX78" fmla="*/ 372785 w 1136666"/>
                <a:gd name="connsiteY78" fmla="*/ 118158 h 1872563"/>
                <a:gd name="connsiteX79" fmla="*/ 355856 w 1136666"/>
                <a:gd name="connsiteY79" fmla="*/ 202112 h 1872563"/>
                <a:gd name="connsiteX80" fmla="*/ 286067 w 1136666"/>
                <a:gd name="connsiteY80" fmla="*/ 548295 h 1872563"/>
                <a:gd name="connsiteX81" fmla="*/ 245299 w 1136666"/>
                <a:gd name="connsiteY81" fmla="*/ 749716 h 1872563"/>
                <a:gd name="connsiteX82" fmla="*/ 562460 w 1136666"/>
                <a:gd name="connsiteY82" fmla="*/ 1421352 h 1872563"/>
                <a:gd name="connsiteX83" fmla="*/ 564533 w 1136666"/>
                <a:gd name="connsiteY83" fmla="*/ 1421352 h 1872563"/>
                <a:gd name="connsiteX84" fmla="*/ 595282 w 1136666"/>
                <a:gd name="connsiteY84" fmla="*/ 825724 h 1872563"/>
                <a:gd name="connsiteX85" fmla="*/ 525492 w 1136666"/>
                <a:gd name="connsiteY85" fmla="*/ 825724 h 1872563"/>
                <a:gd name="connsiteX86" fmla="*/ 562460 w 1136666"/>
                <a:gd name="connsiteY86" fmla="*/ 1421352 h 1872563"/>
                <a:gd name="connsiteX87" fmla="*/ 966339 w 1136666"/>
                <a:gd name="connsiteY87" fmla="*/ 1145304 h 1872563"/>
                <a:gd name="connsiteX88" fmla="*/ 968412 w 1136666"/>
                <a:gd name="connsiteY88" fmla="*/ 1144268 h 1872563"/>
                <a:gd name="connsiteX89" fmla="*/ 953556 w 1136666"/>
                <a:gd name="connsiteY89" fmla="*/ 1072405 h 1872563"/>
                <a:gd name="connsiteX90" fmla="*/ 903805 w 1136666"/>
                <a:gd name="connsiteY90" fmla="*/ 825724 h 1872563"/>
                <a:gd name="connsiteX91" fmla="*/ 895514 w 1136666"/>
                <a:gd name="connsiteY91" fmla="*/ 818815 h 1872563"/>
                <a:gd name="connsiteX92" fmla="*/ 877548 w 1136666"/>
                <a:gd name="connsiteY92" fmla="*/ 818469 h 1872563"/>
                <a:gd name="connsiteX93" fmla="*/ 966339 w 1136666"/>
                <a:gd name="connsiteY93" fmla="*/ 1145304 h 1872563"/>
                <a:gd name="connsiteX94" fmla="*/ 169636 w 1136666"/>
                <a:gd name="connsiteY94" fmla="*/ 1125611 h 1872563"/>
                <a:gd name="connsiteX95" fmla="*/ 171709 w 1136666"/>
                <a:gd name="connsiteY95" fmla="*/ 1126302 h 1872563"/>
                <a:gd name="connsiteX96" fmla="*/ 254973 w 1136666"/>
                <a:gd name="connsiteY96" fmla="*/ 819160 h 1872563"/>
                <a:gd name="connsiteX97" fmla="*/ 231479 w 1136666"/>
                <a:gd name="connsiteY97" fmla="*/ 819160 h 1872563"/>
                <a:gd name="connsiteX98" fmla="*/ 169636 w 1136666"/>
                <a:gd name="connsiteY98" fmla="*/ 1125611 h 187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136666" h="1872563">
                  <a:moveTo>
                    <a:pt x="541730" y="1873255"/>
                  </a:moveTo>
                  <a:cubicBezTo>
                    <a:pt x="535512" y="1777899"/>
                    <a:pt x="529293" y="1682198"/>
                    <a:pt x="523419" y="1586842"/>
                  </a:cubicBezTo>
                  <a:cubicBezTo>
                    <a:pt x="519965" y="1528800"/>
                    <a:pt x="516855" y="1471102"/>
                    <a:pt x="513055" y="1413060"/>
                  </a:cubicBezTo>
                  <a:cubicBezTo>
                    <a:pt x="508909" y="1344998"/>
                    <a:pt x="504072" y="1276936"/>
                    <a:pt x="499926" y="1208875"/>
                  </a:cubicBezTo>
                  <a:cubicBezTo>
                    <a:pt x="496471" y="1151177"/>
                    <a:pt x="493362" y="1093826"/>
                    <a:pt x="489561" y="1036129"/>
                  </a:cubicBezTo>
                  <a:cubicBezTo>
                    <a:pt x="485415" y="967721"/>
                    <a:pt x="480578" y="899314"/>
                    <a:pt x="476433" y="830561"/>
                  </a:cubicBezTo>
                  <a:cubicBezTo>
                    <a:pt x="472978" y="773901"/>
                    <a:pt x="469868" y="716895"/>
                    <a:pt x="466068" y="660234"/>
                  </a:cubicBezTo>
                  <a:cubicBezTo>
                    <a:pt x="462613" y="601846"/>
                    <a:pt x="458467" y="543803"/>
                    <a:pt x="454667" y="485415"/>
                  </a:cubicBezTo>
                  <a:cubicBezTo>
                    <a:pt x="451903" y="443265"/>
                    <a:pt x="449830" y="400770"/>
                    <a:pt x="447066" y="358620"/>
                  </a:cubicBezTo>
                  <a:cubicBezTo>
                    <a:pt x="445684" y="335818"/>
                    <a:pt x="444302" y="313361"/>
                    <a:pt x="440847" y="290558"/>
                  </a:cubicBezTo>
                  <a:cubicBezTo>
                    <a:pt x="399388" y="442920"/>
                    <a:pt x="358275" y="595282"/>
                    <a:pt x="316470" y="748334"/>
                  </a:cubicBezTo>
                  <a:cubicBezTo>
                    <a:pt x="320270" y="749025"/>
                    <a:pt x="323034" y="749716"/>
                    <a:pt x="326489" y="750407"/>
                  </a:cubicBezTo>
                  <a:cubicBezTo>
                    <a:pt x="326489" y="772519"/>
                    <a:pt x="326489" y="794630"/>
                    <a:pt x="326489" y="817433"/>
                  </a:cubicBezTo>
                  <a:cubicBezTo>
                    <a:pt x="324762" y="817778"/>
                    <a:pt x="323380" y="818124"/>
                    <a:pt x="321998" y="818124"/>
                  </a:cubicBezTo>
                  <a:cubicBezTo>
                    <a:pt x="297814" y="818815"/>
                    <a:pt x="297468" y="818815"/>
                    <a:pt x="291249" y="841963"/>
                  </a:cubicBezTo>
                  <a:cubicBezTo>
                    <a:pt x="224569" y="1086571"/>
                    <a:pt x="158235" y="1331524"/>
                    <a:pt x="91555" y="1576132"/>
                  </a:cubicBezTo>
                  <a:cubicBezTo>
                    <a:pt x="75317" y="1636593"/>
                    <a:pt x="58734" y="1696708"/>
                    <a:pt x="42150" y="1757169"/>
                  </a:cubicBezTo>
                  <a:cubicBezTo>
                    <a:pt x="41459" y="1759588"/>
                    <a:pt x="40422" y="1762352"/>
                    <a:pt x="39386" y="1765807"/>
                  </a:cubicBezTo>
                  <a:cubicBezTo>
                    <a:pt x="26257" y="1762697"/>
                    <a:pt x="13474" y="1759588"/>
                    <a:pt x="0" y="1756478"/>
                  </a:cubicBezTo>
                  <a:cubicBezTo>
                    <a:pt x="62879" y="1443809"/>
                    <a:pt x="125759" y="1131830"/>
                    <a:pt x="188638" y="819506"/>
                  </a:cubicBezTo>
                  <a:cubicBezTo>
                    <a:pt x="184492" y="818469"/>
                    <a:pt x="181037" y="817778"/>
                    <a:pt x="177237" y="817087"/>
                  </a:cubicBezTo>
                  <a:cubicBezTo>
                    <a:pt x="177237" y="794976"/>
                    <a:pt x="177237" y="772864"/>
                    <a:pt x="177237" y="750753"/>
                  </a:cubicBezTo>
                  <a:cubicBezTo>
                    <a:pt x="178619" y="750062"/>
                    <a:pt x="179310" y="749716"/>
                    <a:pt x="180001" y="749371"/>
                  </a:cubicBezTo>
                  <a:cubicBezTo>
                    <a:pt x="202803" y="747298"/>
                    <a:pt x="202803" y="747298"/>
                    <a:pt x="207295" y="725187"/>
                  </a:cubicBezTo>
                  <a:cubicBezTo>
                    <a:pt x="236662" y="579735"/>
                    <a:pt x="266374" y="433937"/>
                    <a:pt x="295741" y="288485"/>
                  </a:cubicBezTo>
                  <a:cubicBezTo>
                    <a:pt x="307487" y="229406"/>
                    <a:pt x="319234" y="170327"/>
                    <a:pt x="331326" y="109866"/>
                  </a:cubicBezTo>
                  <a:cubicBezTo>
                    <a:pt x="321998" y="109866"/>
                    <a:pt x="313015" y="109866"/>
                    <a:pt x="304032" y="109866"/>
                  </a:cubicBezTo>
                  <a:cubicBezTo>
                    <a:pt x="304032" y="72553"/>
                    <a:pt x="304032" y="36622"/>
                    <a:pt x="304032" y="0"/>
                  </a:cubicBezTo>
                  <a:cubicBezTo>
                    <a:pt x="478160" y="0"/>
                    <a:pt x="651251" y="0"/>
                    <a:pt x="825379" y="0"/>
                  </a:cubicBezTo>
                  <a:cubicBezTo>
                    <a:pt x="825379" y="35931"/>
                    <a:pt x="825379" y="71862"/>
                    <a:pt x="825379" y="109175"/>
                  </a:cubicBezTo>
                  <a:cubicBezTo>
                    <a:pt x="818469" y="109175"/>
                    <a:pt x="811214" y="109175"/>
                    <a:pt x="801540" y="109175"/>
                  </a:cubicBezTo>
                  <a:cubicBezTo>
                    <a:pt x="844726" y="323034"/>
                    <a:pt x="887567" y="535512"/>
                    <a:pt x="930408" y="749025"/>
                  </a:cubicBezTo>
                  <a:cubicBezTo>
                    <a:pt x="942500" y="749025"/>
                    <a:pt x="953902" y="749025"/>
                    <a:pt x="965994" y="749025"/>
                  </a:cubicBezTo>
                  <a:cubicBezTo>
                    <a:pt x="965994" y="772519"/>
                    <a:pt x="965994" y="794630"/>
                    <a:pt x="965994" y="817433"/>
                  </a:cubicBezTo>
                  <a:cubicBezTo>
                    <a:pt x="958738" y="817778"/>
                    <a:pt x="952174" y="818124"/>
                    <a:pt x="944228" y="818469"/>
                  </a:cubicBezTo>
                  <a:cubicBezTo>
                    <a:pt x="1008835" y="1138394"/>
                    <a:pt x="1073096" y="1457283"/>
                    <a:pt x="1137358" y="1777208"/>
                  </a:cubicBezTo>
                  <a:cubicBezTo>
                    <a:pt x="1123883" y="1780317"/>
                    <a:pt x="1111446" y="1783427"/>
                    <a:pt x="1097626" y="1786882"/>
                  </a:cubicBezTo>
                  <a:cubicBezTo>
                    <a:pt x="1092444" y="1767534"/>
                    <a:pt x="1087261" y="1748878"/>
                    <a:pt x="1082079" y="1730221"/>
                  </a:cubicBezTo>
                  <a:cubicBezTo>
                    <a:pt x="1047184" y="1602044"/>
                    <a:pt x="1012290" y="1473866"/>
                    <a:pt x="977395" y="1345689"/>
                  </a:cubicBezTo>
                  <a:cubicBezTo>
                    <a:pt x="930754" y="1173980"/>
                    <a:pt x="884112" y="1002616"/>
                    <a:pt x="838162" y="830907"/>
                  </a:cubicBezTo>
                  <a:cubicBezTo>
                    <a:pt x="834707" y="817433"/>
                    <a:pt x="826761" y="817778"/>
                    <a:pt x="816051" y="817778"/>
                  </a:cubicBezTo>
                  <a:cubicBezTo>
                    <a:pt x="816051" y="813287"/>
                    <a:pt x="815705" y="809486"/>
                    <a:pt x="816051" y="805686"/>
                  </a:cubicBezTo>
                  <a:cubicBezTo>
                    <a:pt x="818469" y="769409"/>
                    <a:pt x="811905" y="734515"/>
                    <a:pt x="802231" y="699275"/>
                  </a:cubicBezTo>
                  <a:cubicBezTo>
                    <a:pt x="759736" y="545185"/>
                    <a:pt x="718277" y="390751"/>
                    <a:pt x="676472" y="236662"/>
                  </a:cubicBezTo>
                  <a:cubicBezTo>
                    <a:pt x="676472" y="235971"/>
                    <a:pt x="675436" y="235625"/>
                    <a:pt x="673708" y="234589"/>
                  </a:cubicBezTo>
                  <a:cubicBezTo>
                    <a:pt x="673363" y="237698"/>
                    <a:pt x="672672" y="240117"/>
                    <a:pt x="672672" y="242535"/>
                  </a:cubicBezTo>
                  <a:cubicBezTo>
                    <a:pt x="668871" y="319580"/>
                    <a:pt x="664725" y="396970"/>
                    <a:pt x="660925" y="474014"/>
                  </a:cubicBezTo>
                  <a:cubicBezTo>
                    <a:pt x="657470" y="541040"/>
                    <a:pt x="654015" y="608065"/>
                    <a:pt x="650906" y="675090"/>
                  </a:cubicBezTo>
                  <a:cubicBezTo>
                    <a:pt x="648487" y="723114"/>
                    <a:pt x="647105" y="771482"/>
                    <a:pt x="644687" y="819506"/>
                  </a:cubicBezTo>
                  <a:cubicBezTo>
                    <a:pt x="640886" y="895514"/>
                    <a:pt x="636050" y="971522"/>
                    <a:pt x="631904" y="1047184"/>
                  </a:cubicBezTo>
                  <a:cubicBezTo>
                    <a:pt x="627067" y="1138740"/>
                    <a:pt x="622575" y="1230641"/>
                    <a:pt x="617739" y="1322196"/>
                  </a:cubicBezTo>
                  <a:cubicBezTo>
                    <a:pt x="614629" y="1381966"/>
                    <a:pt x="611520" y="1442081"/>
                    <a:pt x="608410" y="1501851"/>
                  </a:cubicBezTo>
                  <a:cubicBezTo>
                    <a:pt x="603573" y="1593752"/>
                    <a:pt x="598737" y="1685998"/>
                    <a:pt x="594245" y="1777899"/>
                  </a:cubicBezTo>
                  <a:cubicBezTo>
                    <a:pt x="592518" y="1809684"/>
                    <a:pt x="591481" y="1841469"/>
                    <a:pt x="589754" y="1872909"/>
                  </a:cubicBezTo>
                  <a:cubicBezTo>
                    <a:pt x="574552" y="1873255"/>
                    <a:pt x="558314" y="1873255"/>
                    <a:pt x="541730" y="1873255"/>
                  </a:cubicBezTo>
                  <a:close/>
                  <a:moveTo>
                    <a:pt x="631904" y="110557"/>
                  </a:moveTo>
                  <a:cubicBezTo>
                    <a:pt x="585262" y="110557"/>
                    <a:pt x="540694" y="110557"/>
                    <a:pt x="495780" y="110903"/>
                  </a:cubicBezTo>
                  <a:cubicBezTo>
                    <a:pt x="493016" y="110903"/>
                    <a:pt x="488870" y="116085"/>
                    <a:pt x="487488" y="119540"/>
                  </a:cubicBezTo>
                  <a:cubicBezTo>
                    <a:pt x="478160" y="143379"/>
                    <a:pt x="485070" y="167563"/>
                    <a:pt x="486106" y="191748"/>
                  </a:cubicBezTo>
                  <a:cubicBezTo>
                    <a:pt x="488525" y="249445"/>
                    <a:pt x="493016" y="306796"/>
                    <a:pt x="496817" y="364148"/>
                  </a:cubicBezTo>
                  <a:cubicBezTo>
                    <a:pt x="499580" y="408025"/>
                    <a:pt x="501999" y="451903"/>
                    <a:pt x="504763" y="495780"/>
                  </a:cubicBezTo>
                  <a:cubicBezTo>
                    <a:pt x="508218" y="554168"/>
                    <a:pt x="512018" y="612211"/>
                    <a:pt x="515819" y="670599"/>
                  </a:cubicBezTo>
                  <a:cubicBezTo>
                    <a:pt x="517546" y="698238"/>
                    <a:pt x="519274" y="725877"/>
                    <a:pt x="521346" y="754208"/>
                  </a:cubicBezTo>
                  <a:cubicBezTo>
                    <a:pt x="547258" y="754208"/>
                    <a:pt x="572479" y="754208"/>
                    <a:pt x="599082" y="754208"/>
                  </a:cubicBezTo>
                  <a:cubicBezTo>
                    <a:pt x="609792" y="539658"/>
                    <a:pt x="620848" y="326144"/>
                    <a:pt x="631904" y="110557"/>
                  </a:cubicBezTo>
                  <a:close/>
                  <a:moveTo>
                    <a:pt x="888604" y="747989"/>
                  </a:moveTo>
                  <a:cubicBezTo>
                    <a:pt x="845763" y="535857"/>
                    <a:pt x="803267" y="323380"/>
                    <a:pt x="760426" y="111248"/>
                  </a:cubicBezTo>
                  <a:cubicBezTo>
                    <a:pt x="734860" y="111248"/>
                    <a:pt x="711021" y="111248"/>
                    <a:pt x="686146" y="111248"/>
                  </a:cubicBezTo>
                  <a:cubicBezTo>
                    <a:pt x="687182" y="116085"/>
                    <a:pt x="688219" y="119886"/>
                    <a:pt x="689255" y="123686"/>
                  </a:cubicBezTo>
                  <a:cubicBezTo>
                    <a:pt x="743843" y="324762"/>
                    <a:pt x="798085" y="525492"/>
                    <a:pt x="852673" y="726568"/>
                  </a:cubicBezTo>
                  <a:cubicBezTo>
                    <a:pt x="859583" y="752135"/>
                    <a:pt x="859583" y="752135"/>
                    <a:pt x="886531" y="749371"/>
                  </a:cubicBezTo>
                  <a:cubicBezTo>
                    <a:pt x="886876" y="749025"/>
                    <a:pt x="887222" y="748680"/>
                    <a:pt x="888604" y="747989"/>
                  </a:cubicBezTo>
                  <a:close/>
                  <a:moveTo>
                    <a:pt x="245299" y="749716"/>
                  </a:moveTo>
                  <a:cubicBezTo>
                    <a:pt x="251518" y="749716"/>
                    <a:pt x="256355" y="749025"/>
                    <a:pt x="260846" y="749716"/>
                  </a:cubicBezTo>
                  <a:cubicBezTo>
                    <a:pt x="270865" y="751098"/>
                    <a:pt x="274666" y="746952"/>
                    <a:pt x="277430" y="737279"/>
                  </a:cubicBezTo>
                  <a:cubicBezTo>
                    <a:pt x="327526" y="552095"/>
                    <a:pt x="377277" y="366912"/>
                    <a:pt x="428409" y="182074"/>
                  </a:cubicBezTo>
                  <a:cubicBezTo>
                    <a:pt x="434974" y="158235"/>
                    <a:pt x="433592" y="135087"/>
                    <a:pt x="432210" y="110557"/>
                  </a:cubicBezTo>
                  <a:cubicBezTo>
                    <a:pt x="413899" y="110557"/>
                    <a:pt x="396624" y="110212"/>
                    <a:pt x="379695" y="110903"/>
                  </a:cubicBezTo>
                  <a:cubicBezTo>
                    <a:pt x="377277" y="110903"/>
                    <a:pt x="373131" y="115049"/>
                    <a:pt x="372785" y="118158"/>
                  </a:cubicBezTo>
                  <a:cubicBezTo>
                    <a:pt x="366912" y="146143"/>
                    <a:pt x="361384" y="174128"/>
                    <a:pt x="355856" y="202112"/>
                  </a:cubicBezTo>
                  <a:cubicBezTo>
                    <a:pt x="332708" y="317507"/>
                    <a:pt x="309560" y="432901"/>
                    <a:pt x="286067" y="548295"/>
                  </a:cubicBezTo>
                  <a:cubicBezTo>
                    <a:pt x="272593" y="614629"/>
                    <a:pt x="259119" y="681309"/>
                    <a:pt x="245299" y="749716"/>
                  </a:cubicBezTo>
                  <a:close/>
                  <a:moveTo>
                    <a:pt x="562460" y="1421352"/>
                  </a:moveTo>
                  <a:cubicBezTo>
                    <a:pt x="563151" y="1421352"/>
                    <a:pt x="563842" y="1421352"/>
                    <a:pt x="564533" y="1421352"/>
                  </a:cubicBezTo>
                  <a:cubicBezTo>
                    <a:pt x="574898" y="1223040"/>
                    <a:pt x="584917" y="1024382"/>
                    <a:pt x="595282" y="825724"/>
                  </a:cubicBezTo>
                  <a:cubicBezTo>
                    <a:pt x="571443" y="825724"/>
                    <a:pt x="548640" y="825724"/>
                    <a:pt x="525492" y="825724"/>
                  </a:cubicBezTo>
                  <a:cubicBezTo>
                    <a:pt x="537930" y="1024727"/>
                    <a:pt x="550022" y="1223040"/>
                    <a:pt x="562460" y="1421352"/>
                  </a:cubicBezTo>
                  <a:close/>
                  <a:moveTo>
                    <a:pt x="966339" y="1145304"/>
                  </a:moveTo>
                  <a:cubicBezTo>
                    <a:pt x="967030" y="1144959"/>
                    <a:pt x="967721" y="1144613"/>
                    <a:pt x="968412" y="1144268"/>
                  </a:cubicBezTo>
                  <a:cubicBezTo>
                    <a:pt x="963575" y="1120429"/>
                    <a:pt x="958393" y="1096244"/>
                    <a:pt x="953556" y="1072405"/>
                  </a:cubicBezTo>
                  <a:cubicBezTo>
                    <a:pt x="936973" y="990178"/>
                    <a:pt x="920734" y="907951"/>
                    <a:pt x="903805" y="825724"/>
                  </a:cubicBezTo>
                  <a:cubicBezTo>
                    <a:pt x="903114" y="822961"/>
                    <a:pt x="898623" y="819506"/>
                    <a:pt x="895514" y="818815"/>
                  </a:cubicBezTo>
                  <a:cubicBezTo>
                    <a:pt x="889986" y="817778"/>
                    <a:pt x="884112" y="818469"/>
                    <a:pt x="877548" y="818469"/>
                  </a:cubicBezTo>
                  <a:cubicBezTo>
                    <a:pt x="907606" y="928681"/>
                    <a:pt x="936973" y="1037165"/>
                    <a:pt x="966339" y="1145304"/>
                  </a:cubicBezTo>
                  <a:close/>
                  <a:moveTo>
                    <a:pt x="169636" y="1125611"/>
                  </a:moveTo>
                  <a:cubicBezTo>
                    <a:pt x="170327" y="1125957"/>
                    <a:pt x="171018" y="1125957"/>
                    <a:pt x="171709" y="1126302"/>
                  </a:cubicBezTo>
                  <a:cubicBezTo>
                    <a:pt x="199349" y="1024037"/>
                    <a:pt x="226988" y="922117"/>
                    <a:pt x="254973" y="819160"/>
                  </a:cubicBezTo>
                  <a:cubicBezTo>
                    <a:pt x="246335" y="819160"/>
                    <a:pt x="239426" y="819160"/>
                    <a:pt x="231479" y="819160"/>
                  </a:cubicBezTo>
                  <a:cubicBezTo>
                    <a:pt x="210750" y="921426"/>
                    <a:pt x="190020" y="1023691"/>
                    <a:pt x="169636" y="1125611"/>
                  </a:cubicBezTo>
                  <a:close/>
                </a:path>
              </a:pathLst>
            </a:custGeom>
            <a:solidFill>
              <a:srgbClr val="000000"/>
            </a:solidFill>
            <a:ln w="3443" cap="flat">
              <a:noFill/>
              <a:prstDash val="solid"/>
              <a:miter/>
            </a:ln>
          </p:spPr>
          <p:txBody>
            <a:bodyPr rtlCol="0" anchor="ctr"/>
            <a:lstStyle/>
            <a:p>
              <a:endParaRPr lang="en-US"/>
            </a:p>
          </p:txBody>
        </p:sp>
        <p:sp>
          <p:nvSpPr>
            <p:cNvPr id="22" name="Freeform: Shape 44">
              <a:extLst>
                <a:ext uri="{FF2B5EF4-FFF2-40B4-BE49-F238E27FC236}">
                  <a16:creationId xmlns:a16="http://schemas.microsoft.com/office/drawing/2014/main" id="{24453504-C505-D4A2-295A-9914AA106041}"/>
                </a:ext>
              </a:extLst>
            </p:cNvPr>
            <p:cNvSpPr/>
            <p:nvPr/>
          </p:nvSpPr>
          <p:spPr>
            <a:xfrm>
              <a:off x="1268480" y="2196498"/>
              <a:ext cx="286758" cy="442229"/>
            </a:xfrm>
            <a:custGeom>
              <a:avLst/>
              <a:gdLst>
                <a:gd name="connsiteX0" fmla="*/ 289867 w 286757"/>
                <a:gd name="connsiteY0" fmla="*/ 442920 h 442229"/>
                <a:gd name="connsiteX1" fmla="*/ 244262 w 286757"/>
                <a:gd name="connsiteY1" fmla="*/ 417008 h 442229"/>
                <a:gd name="connsiteX2" fmla="*/ 135778 w 286757"/>
                <a:gd name="connsiteY2" fmla="*/ 351365 h 442229"/>
                <a:gd name="connsiteX3" fmla="*/ 117122 w 286757"/>
                <a:gd name="connsiteY3" fmla="*/ 346182 h 442229"/>
                <a:gd name="connsiteX4" fmla="*/ 13474 w 286757"/>
                <a:gd name="connsiteY4" fmla="*/ 345837 h 442229"/>
                <a:gd name="connsiteX5" fmla="*/ 0 w 286757"/>
                <a:gd name="connsiteY5" fmla="*/ 345837 h 442229"/>
                <a:gd name="connsiteX6" fmla="*/ 0 w 286757"/>
                <a:gd name="connsiteY6" fmla="*/ 99156 h 442229"/>
                <a:gd name="connsiteX7" fmla="*/ 45950 w 286757"/>
                <a:gd name="connsiteY7" fmla="*/ 99156 h 442229"/>
                <a:gd name="connsiteX8" fmla="*/ 118849 w 286757"/>
                <a:gd name="connsiteY8" fmla="*/ 99156 h 442229"/>
                <a:gd name="connsiteX9" fmla="*/ 130941 w 286757"/>
                <a:gd name="connsiteY9" fmla="*/ 96392 h 442229"/>
                <a:gd name="connsiteX10" fmla="*/ 289522 w 286757"/>
                <a:gd name="connsiteY10" fmla="*/ 0 h 442229"/>
                <a:gd name="connsiteX11" fmla="*/ 289867 w 286757"/>
                <a:gd name="connsiteY11" fmla="*/ 442920 h 44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757" h="442229">
                  <a:moveTo>
                    <a:pt x="289867" y="442920"/>
                  </a:moveTo>
                  <a:cubicBezTo>
                    <a:pt x="274666" y="434283"/>
                    <a:pt x="259119" y="425991"/>
                    <a:pt x="244262" y="417008"/>
                  </a:cubicBezTo>
                  <a:cubicBezTo>
                    <a:pt x="207986" y="395242"/>
                    <a:pt x="172055" y="373131"/>
                    <a:pt x="135778" y="351365"/>
                  </a:cubicBezTo>
                  <a:cubicBezTo>
                    <a:pt x="130250" y="348255"/>
                    <a:pt x="123340" y="346182"/>
                    <a:pt x="117122" y="346182"/>
                  </a:cubicBezTo>
                  <a:cubicBezTo>
                    <a:pt x="82572" y="345837"/>
                    <a:pt x="48023" y="345837"/>
                    <a:pt x="13474" y="345837"/>
                  </a:cubicBezTo>
                  <a:cubicBezTo>
                    <a:pt x="9328" y="345837"/>
                    <a:pt x="5182" y="345837"/>
                    <a:pt x="0" y="345837"/>
                  </a:cubicBezTo>
                  <a:cubicBezTo>
                    <a:pt x="0" y="263264"/>
                    <a:pt x="0" y="181729"/>
                    <a:pt x="0" y="99156"/>
                  </a:cubicBezTo>
                  <a:cubicBezTo>
                    <a:pt x="15547" y="99156"/>
                    <a:pt x="30749" y="99156"/>
                    <a:pt x="45950" y="99156"/>
                  </a:cubicBezTo>
                  <a:cubicBezTo>
                    <a:pt x="70135" y="99156"/>
                    <a:pt x="94665" y="99156"/>
                    <a:pt x="118849" y="99156"/>
                  </a:cubicBezTo>
                  <a:cubicBezTo>
                    <a:pt x="122995" y="99156"/>
                    <a:pt x="127832" y="98465"/>
                    <a:pt x="130941" y="96392"/>
                  </a:cubicBezTo>
                  <a:cubicBezTo>
                    <a:pt x="183801" y="64607"/>
                    <a:pt x="236662" y="32131"/>
                    <a:pt x="289522" y="0"/>
                  </a:cubicBezTo>
                  <a:cubicBezTo>
                    <a:pt x="289867" y="147870"/>
                    <a:pt x="289867" y="295395"/>
                    <a:pt x="289867" y="442920"/>
                  </a:cubicBezTo>
                  <a:close/>
                </a:path>
              </a:pathLst>
            </a:custGeom>
            <a:solidFill>
              <a:srgbClr val="000000"/>
            </a:solidFill>
            <a:ln w="3443" cap="flat">
              <a:noFill/>
              <a:prstDash val="solid"/>
              <a:miter/>
            </a:ln>
          </p:spPr>
          <p:txBody>
            <a:bodyPr rtlCol="0" anchor="ctr"/>
            <a:lstStyle/>
            <a:p>
              <a:endParaRPr lang="en-US"/>
            </a:p>
          </p:txBody>
        </p:sp>
        <p:sp>
          <p:nvSpPr>
            <p:cNvPr id="23" name="Freeform: Shape 45">
              <a:extLst>
                <a:ext uri="{FF2B5EF4-FFF2-40B4-BE49-F238E27FC236}">
                  <a16:creationId xmlns:a16="http://schemas.microsoft.com/office/drawing/2014/main" id="{2E8E07C9-4759-FF61-245A-C2C8D5A754B9}"/>
                </a:ext>
              </a:extLst>
            </p:cNvPr>
            <p:cNvSpPr/>
            <p:nvPr/>
          </p:nvSpPr>
          <p:spPr>
            <a:xfrm>
              <a:off x="1016935" y="1911114"/>
              <a:ext cx="51824" cy="51824"/>
            </a:xfrm>
            <a:custGeom>
              <a:avLst/>
              <a:gdLst>
                <a:gd name="connsiteX0" fmla="*/ 52887 w 51823"/>
                <a:gd name="connsiteY0" fmla="*/ 26611 h 51823"/>
                <a:gd name="connsiteX1" fmla="*/ 26284 w 51823"/>
                <a:gd name="connsiteY1" fmla="*/ 52523 h 51823"/>
                <a:gd name="connsiteX2" fmla="*/ 27 w 51823"/>
                <a:gd name="connsiteY2" fmla="*/ 24884 h 51823"/>
                <a:gd name="connsiteX3" fmla="*/ 27321 w 51823"/>
                <a:gd name="connsiteY3" fmla="*/ 8 h 51823"/>
                <a:gd name="connsiteX4" fmla="*/ 52887 w 51823"/>
                <a:gd name="connsiteY4" fmla="*/ 26611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887" y="26611"/>
                  </a:moveTo>
                  <a:cubicBezTo>
                    <a:pt x="52541" y="40776"/>
                    <a:pt x="40104" y="52523"/>
                    <a:pt x="26284" y="52523"/>
                  </a:cubicBezTo>
                  <a:cubicBezTo>
                    <a:pt x="12119" y="52523"/>
                    <a:pt x="-664" y="39049"/>
                    <a:pt x="27" y="24884"/>
                  </a:cubicBezTo>
                  <a:cubicBezTo>
                    <a:pt x="718" y="10373"/>
                    <a:pt x="12810" y="-337"/>
                    <a:pt x="27321" y="8"/>
                  </a:cubicBezTo>
                  <a:cubicBezTo>
                    <a:pt x="41831" y="354"/>
                    <a:pt x="53232" y="12446"/>
                    <a:pt x="52887" y="26611"/>
                  </a:cubicBezTo>
                  <a:close/>
                </a:path>
              </a:pathLst>
            </a:custGeom>
            <a:solidFill>
              <a:srgbClr val="000000"/>
            </a:solidFill>
            <a:ln w="3443" cap="flat">
              <a:noFill/>
              <a:prstDash val="solid"/>
              <a:miter/>
            </a:ln>
          </p:spPr>
          <p:txBody>
            <a:bodyPr rtlCol="0" anchor="ctr"/>
            <a:lstStyle/>
            <a:p>
              <a:endParaRPr lang="en-US"/>
            </a:p>
          </p:txBody>
        </p:sp>
        <p:sp>
          <p:nvSpPr>
            <p:cNvPr id="24" name="Freeform: Shape 46">
              <a:extLst>
                <a:ext uri="{FF2B5EF4-FFF2-40B4-BE49-F238E27FC236}">
                  <a16:creationId xmlns:a16="http://schemas.microsoft.com/office/drawing/2014/main" id="{28A08BF3-03D9-C748-0A25-434E43BC37D0}"/>
                </a:ext>
              </a:extLst>
            </p:cNvPr>
            <p:cNvSpPr/>
            <p:nvPr/>
          </p:nvSpPr>
          <p:spPr>
            <a:xfrm>
              <a:off x="1007281" y="2003369"/>
              <a:ext cx="51824" cy="51824"/>
            </a:xfrm>
            <a:custGeom>
              <a:avLst/>
              <a:gdLst>
                <a:gd name="connsiteX0" fmla="*/ 26610 w 51823"/>
                <a:gd name="connsiteY0" fmla="*/ 0 h 51823"/>
                <a:gd name="connsiteX1" fmla="*/ 52867 w 51823"/>
                <a:gd name="connsiteY1" fmla="*/ 25912 h 51823"/>
                <a:gd name="connsiteX2" fmla="*/ 26955 w 51823"/>
                <a:gd name="connsiteY2" fmla="*/ 52169 h 51823"/>
                <a:gd name="connsiteX3" fmla="*/ 7 w 51823"/>
                <a:gd name="connsiteY3" fmla="*/ 25566 h 51823"/>
                <a:gd name="connsiteX4" fmla="*/ 26610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610" y="0"/>
                  </a:moveTo>
                  <a:cubicBezTo>
                    <a:pt x="41120" y="0"/>
                    <a:pt x="52522" y="11747"/>
                    <a:pt x="52867" y="25912"/>
                  </a:cubicBezTo>
                  <a:cubicBezTo>
                    <a:pt x="52867" y="40422"/>
                    <a:pt x="41466" y="51824"/>
                    <a:pt x="26955" y="52169"/>
                  </a:cubicBezTo>
                  <a:cubicBezTo>
                    <a:pt x="12099" y="52169"/>
                    <a:pt x="-338" y="40077"/>
                    <a:pt x="7" y="25566"/>
                  </a:cubicBezTo>
                  <a:cubicBezTo>
                    <a:pt x="353" y="11747"/>
                    <a:pt x="12445" y="0"/>
                    <a:pt x="26610" y="0"/>
                  </a:cubicBezTo>
                  <a:close/>
                </a:path>
              </a:pathLst>
            </a:custGeom>
            <a:solidFill>
              <a:srgbClr val="000000"/>
            </a:solidFill>
            <a:ln w="3443" cap="flat">
              <a:noFill/>
              <a:prstDash val="solid"/>
              <a:miter/>
            </a:ln>
          </p:spPr>
          <p:txBody>
            <a:bodyPr rtlCol="0" anchor="ctr"/>
            <a:lstStyle/>
            <a:p>
              <a:endParaRPr lang="en-US"/>
            </a:p>
          </p:txBody>
        </p:sp>
        <p:sp>
          <p:nvSpPr>
            <p:cNvPr id="25" name="Freeform: Shape 47">
              <a:extLst>
                <a:ext uri="{FF2B5EF4-FFF2-40B4-BE49-F238E27FC236}">
                  <a16:creationId xmlns:a16="http://schemas.microsoft.com/office/drawing/2014/main" id="{6FAC09DC-879E-2294-8350-806CCC022C6C}"/>
                </a:ext>
              </a:extLst>
            </p:cNvPr>
            <p:cNvSpPr/>
            <p:nvPr/>
          </p:nvSpPr>
          <p:spPr>
            <a:xfrm>
              <a:off x="873921" y="1931161"/>
              <a:ext cx="51824" cy="51824"/>
            </a:xfrm>
            <a:custGeom>
              <a:avLst/>
              <a:gdLst>
                <a:gd name="connsiteX0" fmla="*/ 52522 w 51823"/>
                <a:gd name="connsiteY0" fmla="*/ 26257 h 51823"/>
                <a:gd name="connsiteX1" fmla="*/ 26610 w 51823"/>
                <a:gd name="connsiteY1" fmla="*/ 53206 h 51823"/>
                <a:gd name="connsiteX2" fmla="*/ 7 w 51823"/>
                <a:gd name="connsiteY2" fmla="*/ 26948 h 51823"/>
                <a:gd name="connsiteX3" fmla="*/ 25919 w 51823"/>
                <a:gd name="connsiteY3" fmla="*/ 0 h 51823"/>
                <a:gd name="connsiteX4" fmla="*/ 52522 w 51823"/>
                <a:gd name="connsiteY4" fmla="*/ 26257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522" y="26257"/>
                  </a:moveTo>
                  <a:cubicBezTo>
                    <a:pt x="52868" y="40077"/>
                    <a:pt x="40430" y="52860"/>
                    <a:pt x="26610" y="53206"/>
                  </a:cubicBezTo>
                  <a:cubicBezTo>
                    <a:pt x="12791" y="53551"/>
                    <a:pt x="353" y="41459"/>
                    <a:pt x="7" y="26948"/>
                  </a:cubicBezTo>
                  <a:cubicBezTo>
                    <a:pt x="-338" y="12438"/>
                    <a:pt x="11409" y="345"/>
                    <a:pt x="25919" y="0"/>
                  </a:cubicBezTo>
                  <a:cubicBezTo>
                    <a:pt x="39739" y="0"/>
                    <a:pt x="52177" y="12092"/>
                    <a:pt x="52522" y="26257"/>
                  </a:cubicBezTo>
                  <a:close/>
                </a:path>
              </a:pathLst>
            </a:custGeom>
            <a:solidFill>
              <a:srgbClr val="000000"/>
            </a:solidFill>
            <a:ln w="3443" cap="flat">
              <a:noFill/>
              <a:prstDash val="solid"/>
              <a:miter/>
            </a:ln>
          </p:spPr>
          <p:txBody>
            <a:bodyPr rtlCol="0" anchor="ctr"/>
            <a:lstStyle/>
            <a:p>
              <a:endParaRPr lang="en-US"/>
            </a:p>
          </p:txBody>
        </p:sp>
        <p:sp>
          <p:nvSpPr>
            <p:cNvPr id="26" name="Freeform: Shape 48">
              <a:extLst>
                <a:ext uri="{FF2B5EF4-FFF2-40B4-BE49-F238E27FC236}">
                  <a16:creationId xmlns:a16="http://schemas.microsoft.com/office/drawing/2014/main" id="{FF199CB4-ABC1-AFB5-2AD6-9BAE5656B930}"/>
                </a:ext>
              </a:extLst>
            </p:cNvPr>
            <p:cNvSpPr/>
            <p:nvPr/>
          </p:nvSpPr>
          <p:spPr>
            <a:xfrm>
              <a:off x="936117" y="1861717"/>
              <a:ext cx="51824" cy="51824"/>
            </a:xfrm>
            <a:custGeom>
              <a:avLst/>
              <a:gdLst>
                <a:gd name="connsiteX0" fmla="*/ 26257 w 51823"/>
                <a:gd name="connsiteY0" fmla="*/ 0 h 51823"/>
                <a:gd name="connsiteX1" fmla="*/ 52169 w 51823"/>
                <a:gd name="connsiteY1" fmla="*/ 25912 h 51823"/>
                <a:gd name="connsiteX2" fmla="*/ 25912 w 51823"/>
                <a:gd name="connsiteY2" fmla="*/ 51824 h 51823"/>
                <a:gd name="connsiteX3" fmla="*/ 0 w 51823"/>
                <a:gd name="connsiteY3" fmla="*/ 25221 h 51823"/>
                <a:gd name="connsiteX4" fmla="*/ 26257 w 51823"/>
                <a:gd name="connsiteY4" fmla="*/ 0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26257" y="0"/>
                  </a:moveTo>
                  <a:cubicBezTo>
                    <a:pt x="41114" y="0"/>
                    <a:pt x="52169" y="11401"/>
                    <a:pt x="52169" y="25912"/>
                  </a:cubicBezTo>
                  <a:cubicBezTo>
                    <a:pt x="52169" y="40422"/>
                    <a:pt x="40423" y="52169"/>
                    <a:pt x="25912" y="51824"/>
                  </a:cubicBezTo>
                  <a:cubicBezTo>
                    <a:pt x="11401" y="51824"/>
                    <a:pt x="0" y="40077"/>
                    <a:pt x="0" y="25221"/>
                  </a:cubicBezTo>
                  <a:cubicBezTo>
                    <a:pt x="0" y="11056"/>
                    <a:pt x="11401" y="0"/>
                    <a:pt x="26257" y="0"/>
                  </a:cubicBezTo>
                  <a:close/>
                </a:path>
              </a:pathLst>
            </a:custGeom>
            <a:solidFill>
              <a:srgbClr val="000000"/>
            </a:solidFill>
            <a:ln w="3443" cap="flat">
              <a:noFill/>
              <a:prstDash val="solid"/>
              <a:miter/>
            </a:ln>
          </p:spPr>
          <p:txBody>
            <a:bodyPr rtlCol="0" anchor="ctr"/>
            <a:lstStyle/>
            <a:p>
              <a:endParaRPr lang="en-US"/>
            </a:p>
          </p:txBody>
        </p:sp>
        <p:sp>
          <p:nvSpPr>
            <p:cNvPr id="27" name="Freeform: Shape 49">
              <a:extLst>
                <a:ext uri="{FF2B5EF4-FFF2-40B4-BE49-F238E27FC236}">
                  <a16:creationId xmlns:a16="http://schemas.microsoft.com/office/drawing/2014/main" id="{05B3B4E4-EED6-5503-67A6-29730561DC53}"/>
                </a:ext>
              </a:extLst>
            </p:cNvPr>
            <p:cNvSpPr/>
            <p:nvPr/>
          </p:nvSpPr>
          <p:spPr>
            <a:xfrm>
              <a:off x="910543" y="2019944"/>
              <a:ext cx="51824" cy="51824"/>
            </a:xfrm>
            <a:custGeom>
              <a:avLst/>
              <a:gdLst>
                <a:gd name="connsiteX0" fmla="*/ 52177 w 51823"/>
                <a:gd name="connsiteY0" fmla="*/ 25229 h 51823"/>
                <a:gd name="connsiteX1" fmla="*/ 26611 w 51823"/>
                <a:gd name="connsiteY1" fmla="*/ 52177 h 51823"/>
                <a:gd name="connsiteX2" fmla="*/ 8 w 51823"/>
                <a:gd name="connsiteY2" fmla="*/ 26611 h 51823"/>
                <a:gd name="connsiteX3" fmla="*/ 25574 w 51823"/>
                <a:gd name="connsiteY3" fmla="*/ 8 h 51823"/>
                <a:gd name="connsiteX4" fmla="*/ 52177 w 51823"/>
                <a:gd name="connsiteY4" fmla="*/ 25229 h 5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23" h="51823">
                  <a:moveTo>
                    <a:pt x="52177" y="25229"/>
                  </a:moveTo>
                  <a:cubicBezTo>
                    <a:pt x="52522" y="39740"/>
                    <a:pt x="41121" y="51832"/>
                    <a:pt x="26611" y="52177"/>
                  </a:cubicBezTo>
                  <a:cubicBezTo>
                    <a:pt x="12445" y="52523"/>
                    <a:pt x="353" y="40776"/>
                    <a:pt x="8" y="26611"/>
                  </a:cubicBezTo>
                  <a:cubicBezTo>
                    <a:pt x="-338" y="12100"/>
                    <a:pt x="11063" y="354"/>
                    <a:pt x="25574" y="8"/>
                  </a:cubicBezTo>
                  <a:cubicBezTo>
                    <a:pt x="40430" y="-337"/>
                    <a:pt x="51831" y="10373"/>
                    <a:pt x="52177" y="25229"/>
                  </a:cubicBezTo>
                  <a:close/>
                </a:path>
              </a:pathLst>
            </a:custGeom>
            <a:solidFill>
              <a:srgbClr val="000000"/>
            </a:solidFill>
            <a:ln w="3443" cap="flat">
              <a:noFill/>
              <a:prstDash val="solid"/>
              <a:miter/>
            </a:ln>
          </p:spPr>
          <p:txBody>
            <a:bodyPr rtlCol="0" anchor="ctr"/>
            <a:lstStyle/>
            <a:p>
              <a:endParaRPr lang="en-US"/>
            </a:p>
          </p:txBody>
        </p:sp>
        <p:sp>
          <p:nvSpPr>
            <p:cNvPr id="28" name="Freeform: Shape 50">
              <a:extLst>
                <a:ext uri="{FF2B5EF4-FFF2-40B4-BE49-F238E27FC236}">
                  <a16:creationId xmlns:a16="http://schemas.microsoft.com/office/drawing/2014/main" id="{770A2957-BF59-1C7C-DF0A-B4D24E8DB389}"/>
                </a:ext>
              </a:extLst>
            </p:cNvPr>
            <p:cNvSpPr/>
            <p:nvPr/>
          </p:nvSpPr>
          <p:spPr>
            <a:xfrm>
              <a:off x="314233" y="2024789"/>
              <a:ext cx="41459" cy="41459"/>
            </a:xfrm>
            <a:custGeom>
              <a:avLst/>
              <a:gdLst>
                <a:gd name="connsiteX0" fmla="*/ 0 w 41458"/>
                <a:gd name="connsiteY0" fmla="*/ 21766 h 41458"/>
                <a:gd name="connsiteX1" fmla="*/ 21075 w 41458"/>
                <a:gd name="connsiteY1" fmla="*/ 0 h 41458"/>
                <a:gd name="connsiteX2" fmla="*/ 42150 w 41458"/>
                <a:gd name="connsiteY2" fmla="*/ 21075 h 41458"/>
                <a:gd name="connsiteX3" fmla="*/ 20729 w 41458"/>
                <a:gd name="connsiteY3" fmla="*/ 42495 h 41458"/>
                <a:gd name="connsiteX4" fmla="*/ 0 w 41458"/>
                <a:gd name="connsiteY4" fmla="*/ 21766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0" y="21766"/>
                  </a:moveTo>
                  <a:cubicBezTo>
                    <a:pt x="0" y="9674"/>
                    <a:pt x="9328" y="0"/>
                    <a:pt x="21075" y="0"/>
                  </a:cubicBezTo>
                  <a:cubicBezTo>
                    <a:pt x="32131" y="0"/>
                    <a:pt x="41804" y="10019"/>
                    <a:pt x="42150" y="21075"/>
                  </a:cubicBezTo>
                  <a:cubicBezTo>
                    <a:pt x="42495" y="32822"/>
                    <a:pt x="32476" y="42495"/>
                    <a:pt x="20729" y="42495"/>
                  </a:cubicBezTo>
                  <a:cubicBezTo>
                    <a:pt x="8637" y="42495"/>
                    <a:pt x="0" y="33858"/>
                    <a:pt x="0" y="21766"/>
                  </a:cubicBezTo>
                  <a:close/>
                </a:path>
              </a:pathLst>
            </a:custGeom>
            <a:solidFill>
              <a:srgbClr val="000000"/>
            </a:solidFill>
            <a:ln w="3443" cap="flat">
              <a:noFill/>
              <a:prstDash val="solid"/>
              <a:miter/>
            </a:ln>
          </p:spPr>
          <p:txBody>
            <a:bodyPr rtlCol="0" anchor="ctr"/>
            <a:lstStyle/>
            <a:p>
              <a:endParaRPr lang="en-US"/>
            </a:p>
          </p:txBody>
        </p:sp>
        <p:sp>
          <p:nvSpPr>
            <p:cNvPr id="29" name="Freeform: Shape 51">
              <a:extLst>
                <a:ext uri="{FF2B5EF4-FFF2-40B4-BE49-F238E27FC236}">
                  <a16:creationId xmlns:a16="http://schemas.microsoft.com/office/drawing/2014/main" id="{B59E61F8-7C2D-7965-2AB1-1E8D44A63CCA}"/>
                </a:ext>
              </a:extLst>
            </p:cNvPr>
            <p:cNvSpPr/>
            <p:nvPr/>
          </p:nvSpPr>
          <p:spPr>
            <a:xfrm>
              <a:off x="422708" y="2083523"/>
              <a:ext cx="41459" cy="41459"/>
            </a:xfrm>
            <a:custGeom>
              <a:avLst/>
              <a:gdLst>
                <a:gd name="connsiteX0" fmla="*/ 9 w 41458"/>
                <a:gd name="connsiteY0" fmla="*/ 20729 h 41458"/>
                <a:gd name="connsiteX1" fmla="*/ 20393 w 41458"/>
                <a:gd name="connsiteY1" fmla="*/ 0 h 41458"/>
                <a:gd name="connsiteX2" fmla="*/ 42159 w 41458"/>
                <a:gd name="connsiteY2" fmla="*/ 21075 h 41458"/>
                <a:gd name="connsiteX3" fmla="*/ 21084 w 41458"/>
                <a:gd name="connsiteY3" fmla="*/ 42150 h 41458"/>
                <a:gd name="connsiteX4" fmla="*/ 9 w 41458"/>
                <a:gd name="connsiteY4" fmla="*/ 2072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9" y="20729"/>
                  </a:moveTo>
                  <a:cubicBezTo>
                    <a:pt x="9" y="8983"/>
                    <a:pt x="8646" y="0"/>
                    <a:pt x="20393" y="0"/>
                  </a:cubicBezTo>
                  <a:cubicBezTo>
                    <a:pt x="32140" y="0"/>
                    <a:pt x="42504" y="9674"/>
                    <a:pt x="42159" y="21075"/>
                  </a:cubicBezTo>
                  <a:cubicBezTo>
                    <a:pt x="42159" y="32131"/>
                    <a:pt x="32140" y="41804"/>
                    <a:pt x="21084" y="42150"/>
                  </a:cubicBezTo>
                  <a:cubicBezTo>
                    <a:pt x="9337" y="42495"/>
                    <a:pt x="-337" y="32822"/>
                    <a:pt x="9" y="20729"/>
                  </a:cubicBezTo>
                  <a:close/>
                </a:path>
              </a:pathLst>
            </a:custGeom>
            <a:solidFill>
              <a:srgbClr val="000000"/>
            </a:solidFill>
            <a:ln w="3443" cap="flat">
              <a:noFill/>
              <a:prstDash val="solid"/>
              <a:miter/>
            </a:ln>
          </p:spPr>
          <p:txBody>
            <a:bodyPr rtlCol="0" anchor="ctr"/>
            <a:lstStyle/>
            <a:p>
              <a:endParaRPr lang="en-US"/>
            </a:p>
          </p:txBody>
        </p:sp>
        <p:sp>
          <p:nvSpPr>
            <p:cNvPr id="30" name="Freeform: Shape 52">
              <a:extLst>
                <a:ext uri="{FF2B5EF4-FFF2-40B4-BE49-F238E27FC236}">
                  <a16:creationId xmlns:a16="http://schemas.microsoft.com/office/drawing/2014/main" id="{7CFE262B-74A1-F795-0C49-694A9CF51826}"/>
                </a:ext>
              </a:extLst>
            </p:cNvPr>
            <p:cNvSpPr/>
            <p:nvPr/>
          </p:nvSpPr>
          <p:spPr>
            <a:xfrm>
              <a:off x="363629" y="1968119"/>
              <a:ext cx="41459" cy="41459"/>
            </a:xfrm>
            <a:custGeom>
              <a:avLst/>
              <a:gdLst>
                <a:gd name="connsiteX0" fmla="*/ 21084 w 41458"/>
                <a:gd name="connsiteY0" fmla="*/ 9 h 41458"/>
                <a:gd name="connsiteX1" fmla="*/ 42504 w 41458"/>
                <a:gd name="connsiteY1" fmla="*/ 20048 h 41458"/>
                <a:gd name="connsiteX2" fmla="*/ 21775 w 41458"/>
                <a:gd name="connsiteY2" fmla="*/ 42159 h 41458"/>
                <a:gd name="connsiteX3" fmla="*/ 9 w 41458"/>
                <a:gd name="connsiteY3" fmla="*/ 22121 h 41458"/>
                <a:gd name="connsiteX4" fmla="*/ 21084 w 41458"/>
                <a:gd name="connsiteY4" fmla="*/ 9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084" y="9"/>
                  </a:moveTo>
                  <a:cubicBezTo>
                    <a:pt x="32485" y="-336"/>
                    <a:pt x="42159" y="8992"/>
                    <a:pt x="42504" y="20048"/>
                  </a:cubicBezTo>
                  <a:cubicBezTo>
                    <a:pt x="42850" y="32140"/>
                    <a:pt x="33867" y="41814"/>
                    <a:pt x="21775" y="42159"/>
                  </a:cubicBezTo>
                  <a:cubicBezTo>
                    <a:pt x="10374" y="42505"/>
                    <a:pt x="700" y="33176"/>
                    <a:pt x="9" y="22121"/>
                  </a:cubicBezTo>
                  <a:cubicBezTo>
                    <a:pt x="-337" y="10720"/>
                    <a:pt x="9337" y="355"/>
                    <a:pt x="21084" y="9"/>
                  </a:cubicBezTo>
                  <a:close/>
                </a:path>
              </a:pathLst>
            </a:custGeom>
            <a:solidFill>
              <a:srgbClr val="000000"/>
            </a:solidFill>
            <a:ln w="3443" cap="flat">
              <a:noFill/>
              <a:prstDash val="solid"/>
              <a:miter/>
            </a:ln>
          </p:spPr>
          <p:txBody>
            <a:bodyPr rtlCol="0" anchor="ctr"/>
            <a:lstStyle/>
            <a:p>
              <a:endParaRPr lang="en-US"/>
            </a:p>
          </p:txBody>
        </p:sp>
        <p:sp>
          <p:nvSpPr>
            <p:cNvPr id="31" name="Freeform: Shape 53">
              <a:extLst>
                <a:ext uri="{FF2B5EF4-FFF2-40B4-BE49-F238E27FC236}">
                  <a16:creationId xmlns:a16="http://schemas.microsoft.com/office/drawing/2014/main" id="{44A2C0D8-8FDE-8179-4C48-1E4E52301386}"/>
                </a:ext>
              </a:extLst>
            </p:cNvPr>
            <p:cNvSpPr/>
            <p:nvPr/>
          </p:nvSpPr>
          <p:spPr>
            <a:xfrm>
              <a:off x="429618" y="2008516"/>
              <a:ext cx="41459" cy="41459"/>
            </a:xfrm>
            <a:custGeom>
              <a:avLst/>
              <a:gdLst>
                <a:gd name="connsiteX0" fmla="*/ 42504 w 41458"/>
                <a:gd name="connsiteY0" fmla="*/ 21455 h 41458"/>
                <a:gd name="connsiteX1" fmla="*/ 21429 w 41458"/>
                <a:gd name="connsiteY1" fmla="*/ 42185 h 41458"/>
                <a:gd name="connsiteX2" fmla="*/ 9 w 41458"/>
                <a:gd name="connsiteY2" fmla="*/ 20764 h 41458"/>
                <a:gd name="connsiteX3" fmla="*/ 22120 w 41458"/>
                <a:gd name="connsiteY3" fmla="*/ 35 h 41458"/>
                <a:gd name="connsiteX4" fmla="*/ 42504 w 41458"/>
                <a:gd name="connsiteY4" fmla="*/ 2145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42504" y="21455"/>
                  </a:moveTo>
                  <a:cubicBezTo>
                    <a:pt x="42159" y="32857"/>
                    <a:pt x="33176" y="42185"/>
                    <a:pt x="21429" y="42185"/>
                  </a:cubicBezTo>
                  <a:cubicBezTo>
                    <a:pt x="9682" y="42185"/>
                    <a:pt x="-337" y="32511"/>
                    <a:pt x="9" y="20764"/>
                  </a:cubicBezTo>
                  <a:cubicBezTo>
                    <a:pt x="354" y="9018"/>
                    <a:pt x="10373" y="-656"/>
                    <a:pt x="22120" y="35"/>
                  </a:cubicBezTo>
                  <a:cubicBezTo>
                    <a:pt x="33867" y="380"/>
                    <a:pt x="42850" y="10054"/>
                    <a:pt x="42504" y="21455"/>
                  </a:cubicBezTo>
                  <a:close/>
                </a:path>
              </a:pathLst>
            </a:custGeom>
            <a:solidFill>
              <a:srgbClr val="000000"/>
            </a:solidFill>
            <a:ln w="3443" cap="flat">
              <a:noFill/>
              <a:prstDash val="solid"/>
              <a:miter/>
            </a:ln>
          </p:spPr>
          <p:txBody>
            <a:bodyPr rtlCol="0" anchor="ctr"/>
            <a:lstStyle/>
            <a:p>
              <a:endParaRPr lang="en-US"/>
            </a:p>
          </p:txBody>
        </p:sp>
        <p:sp>
          <p:nvSpPr>
            <p:cNvPr id="32" name="Freeform: Shape 54">
              <a:extLst>
                <a:ext uri="{FF2B5EF4-FFF2-40B4-BE49-F238E27FC236}">
                  <a16:creationId xmlns:a16="http://schemas.microsoft.com/office/drawing/2014/main" id="{500BE191-34AC-8334-7768-D9DE9192C8E2}"/>
                </a:ext>
              </a:extLst>
            </p:cNvPr>
            <p:cNvSpPr/>
            <p:nvPr/>
          </p:nvSpPr>
          <p:spPr>
            <a:xfrm>
              <a:off x="343254" y="2095951"/>
              <a:ext cx="41459" cy="41459"/>
            </a:xfrm>
            <a:custGeom>
              <a:avLst/>
              <a:gdLst>
                <a:gd name="connsiteX0" fmla="*/ 21766 w 41458"/>
                <a:gd name="connsiteY0" fmla="*/ 42505 h 41458"/>
                <a:gd name="connsiteX1" fmla="*/ 0 w 41458"/>
                <a:gd name="connsiteY1" fmla="*/ 21084 h 41458"/>
                <a:gd name="connsiteX2" fmla="*/ 21075 w 41458"/>
                <a:gd name="connsiteY2" fmla="*/ 9 h 41458"/>
                <a:gd name="connsiteX3" fmla="*/ 42150 w 41458"/>
                <a:gd name="connsiteY3" fmla="*/ 20393 h 41458"/>
                <a:gd name="connsiteX4" fmla="*/ 21766 w 41458"/>
                <a:gd name="connsiteY4" fmla="*/ 42505 h 4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8" h="41458">
                  <a:moveTo>
                    <a:pt x="21766" y="42505"/>
                  </a:moveTo>
                  <a:cubicBezTo>
                    <a:pt x="9674" y="42505"/>
                    <a:pt x="0" y="32831"/>
                    <a:pt x="0" y="21084"/>
                  </a:cubicBezTo>
                  <a:cubicBezTo>
                    <a:pt x="346" y="10029"/>
                    <a:pt x="10019" y="355"/>
                    <a:pt x="21075" y="9"/>
                  </a:cubicBezTo>
                  <a:cubicBezTo>
                    <a:pt x="32131" y="-336"/>
                    <a:pt x="41804" y="8992"/>
                    <a:pt x="42150" y="20393"/>
                  </a:cubicBezTo>
                  <a:cubicBezTo>
                    <a:pt x="42841" y="32831"/>
                    <a:pt x="33858" y="42159"/>
                    <a:pt x="21766" y="42505"/>
                  </a:cubicBezTo>
                  <a:close/>
                </a:path>
              </a:pathLst>
            </a:custGeom>
            <a:solidFill>
              <a:srgbClr val="000000"/>
            </a:solidFill>
            <a:ln w="3443" cap="flat">
              <a:noFill/>
              <a:prstDash val="solid"/>
              <a:miter/>
            </a:ln>
          </p:spPr>
          <p:txBody>
            <a:bodyPr rtlCol="0" anchor="ctr"/>
            <a:lstStyle/>
            <a:p>
              <a:endParaRPr lang="en-US"/>
            </a:p>
          </p:txBody>
        </p:sp>
      </p:grpSp>
      <p:sp>
        <p:nvSpPr>
          <p:cNvPr id="43" name="標題 1">
            <a:extLst>
              <a:ext uri="{FF2B5EF4-FFF2-40B4-BE49-F238E27FC236}">
                <a16:creationId xmlns:a16="http://schemas.microsoft.com/office/drawing/2014/main" id="{CDCA49A7-1017-28FD-38A0-0AACAB1D8F7B}"/>
              </a:ext>
            </a:extLst>
          </p:cNvPr>
          <p:cNvSpPr txBox="1">
            <a:spLocks/>
          </p:cNvSpPr>
          <p:nvPr/>
        </p:nvSpPr>
        <p:spPr>
          <a:xfrm>
            <a:off x="9744498" y="246093"/>
            <a:ext cx="3257958" cy="5790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TW" altLang="en-US" sz="2200" dirty="0">
                <a:solidFill>
                  <a:schemeClr val="bg1"/>
                </a:solidFill>
                <a:latin typeface="YouYuan" panose="02010509060101010101" pitchFamily="49" charset="-122"/>
                <a:ea typeface="YouYuan" panose="02010509060101010101" pitchFamily="49" charset="-122"/>
              </a:rPr>
              <a:t>講者</a:t>
            </a:r>
            <a:r>
              <a:rPr lang="en-US" altLang="zh-TW" sz="2200" dirty="0">
                <a:solidFill>
                  <a:schemeClr val="bg1"/>
                </a:solidFill>
                <a:latin typeface="YouYuan" panose="02010509060101010101" pitchFamily="49" charset="-122"/>
                <a:ea typeface="YouYuan" panose="02010509060101010101" pitchFamily="49" charset="-122"/>
              </a:rPr>
              <a:t>:</a:t>
            </a:r>
            <a:r>
              <a:rPr lang="zh-TW" altLang="en-US" sz="2200" dirty="0">
                <a:solidFill>
                  <a:schemeClr val="bg1"/>
                </a:solidFill>
                <a:latin typeface="YouYuan" panose="02010509060101010101" pitchFamily="49" charset="-122"/>
                <a:ea typeface="YouYuan" panose="02010509060101010101" pitchFamily="49" charset="-122"/>
              </a:rPr>
              <a:t>劉冠緯</a:t>
            </a:r>
          </a:p>
        </p:txBody>
      </p:sp>
      <p:sp>
        <p:nvSpPr>
          <p:cNvPr id="33" name="標題 1">
            <a:extLst>
              <a:ext uri="{FF2B5EF4-FFF2-40B4-BE49-F238E27FC236}">
                <a16:creationId xmlns:a16="http://schemas.microsoft.com/office/drawing/2014/main" id="{5A1B1FA0-F6E7-41A6-9164-6CD88B89812F}"/>
              </a:ext>
            </a:extLst>
          </p:cNvPr>
          <p:cNvSpPr txBox="1">
            <a:spLocks/>
          </p:cNvSpPr>
          <p:nvPr/>
        </p:nvSpPr>
        <p:spPr>
          <a:xfrm>
            <a:off x="617358" y="-5672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nvGrpSpPr>
          <p:cNvPr id="34" name="群組 33">
            <a:extLst>
              <a:ext uri="{FF2B5EF4-FFF2-40B4-BE49-F238E27FC236}">
                <a16:creationId xmlns:a16="http://schemas.microsoft.com/office/drawing/2014/main" id="{0B5FC35A-6EE6-4FCB-9E37-FCC169CB27A8}"/>
              </a:ext>
            </a:extLst>
          </p:cNvPr>
          <p:cNvGrpSpPr/>
          <p:nvPr/>
        </p:nvGrpSpPr>
        <p:grpSpPr>
          <a:xfrm>
            <a:off x="1" y="-567239"/>
            <a:ext cx="12191999" cy="1407527"/>
            <a:chOff x="-96252" y="-573091"/>
            <a:chExt cx="12191999" cy="1407527"/>
          </a:xfrm>
        </p:grpSpPr>
        <p:grpSp>
          <p:nvGrpSpPr>
            <p:cNvPr id="44" name="群組 43">
              <a:extLst>
                <a:ext uri="{FF2B5EF4-FFF2-40B4-BE49-F238E27FC236}">
                  <a16:creationId xmlns:a16="http://schemas.microsoft.com/office/drawing/2014/main" id="{22605C4A-D71A-4E22-ACEC-6E0DA7ADC27C}"/>
                </a:ext>
              </a:extLst>
            </p:cNvPr>
            <p:cNvGrpSpPr/>
            <p:nvPr/>
          </p:nvGrpSpPr>
          <p:grpSpPr>
            <a:xfrm>
              <a:off x="-96252" y="-219507"/>
              <a:ext cx="12191999" cy="1053943"/>
              <a:chOff x="1" y="-219507"/>
              <a:chExt cx="12191999" cy="1268989"/>
            </a:xfrm>
          </p:grpSpPr>
          <p:sp>
            <p:nvSpPr>
              <p:cNvPr id="46" name="矩形 45">
                <a:extLst>
                  <a:ext uri="{FF2B5EF4-FFF2-40B4-BE49-F238E27FC236}">
                    <a16:creationId xmlns:a16="http://schemas.microsoft.com/office/drawing/2014/main" id="{371C13A5-25EA-46B4-871B-05A7E669E8B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7" name="平行四边形 11">
                <a:extLst>
                  <a:ext uri="{FF2B5EF4-FFF2-40B4-BE49-F238E27FC236}">
                    <a16:creationId xmlns:a16="http://schemas.microsoft.com/office/drawing/2014/main" id="{FBDEB15F-EE3B-40E4-9EC2-674231ABD7E9}"/>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8" name="平行四边形 12">
                <a:extLst>
                  <a:ext uri="{FF2B5EF4-FFF2-40B4-BE49-F238E27FC236}">
                    <a16:creationId xmlns:a16="http://schemas.microsoft.com/office/drawing/2014/main" id="{B0539D64-1397-4EAC-90EF-00803F0038E5}"/>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9" name="平行四边形 13">
                <a:extLst>
                  <a:ext uri="{FF2B5EF4-FFF2-40B4-BE49-F238E27FC236}">
                    <a16:creationId xmlns:a16="http://schemas.microsoft.com/office/drawing/2014/main" id="{9D92D364-BB62-4B86-A2D5-7F66F953745D}"/>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0" name="平行四边形 21">
                <a:extLst>
                  <a:ext uri="{FF2B5EF4-FFF2-40B4-BE49-F238E27FC236}">
                    <a16:creationId xmlns:a16="http://schemas.microsoft.com/office/drawing/2014/main" id="{DED41DB4-6A96-4279-B3F3-A17C79D35119}"/>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51" name="平行四边形 22">
                <a:extLst>
                  <a:ext uri="{FF2B5EF4-FFF2-40B4-BE49-F238E27FC236}">
                    <a16:creationId xmlns:a16="http://schemas.microsoft.com/office/drawing/2014/main" id="{08D1A026-DFAB-4B1D-B48C-B9F8BFFAC0F0}"/>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45" name="標題 1">
              <a:extLst>
                <a:ext uri="{FF2B5EF4-FFF2-40B4-BE49-F238E27FC236}">
                  <a16:creationId xmlns:a16="http://schemas.microsoft.com/office/drawing/2014/main" id="{9771A5B8-7F22-4D01-930C-F5CDCB59AEF7}"/>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sp>
        <p:nvSpPr>
          <p:cNvPr id="52" name="標題 1">
            <a:extLst>
              <a:ext uri="{FF2B5EF4-FFF2-40B4-BE49-F238E27FC236}">
                <a16:creationId xmlns:a16="http://schemas.microsoft.com/office/drawing/2014/main" id="{F5302DCF-F600-4383-A9F9-C6D84FC6402C}"/>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sp>
        <p:nvSpPr>
          <p:cNvPr id="2" name="標題 1">
            <a:extLst>
              <a:ext uri="{FF2B5EF4-FFF2-40B4-BE49-F238E27FC236}">
                <a16:creationId xmlns:a16="http://schemas.microsoft.com/office/drawing/2014/main" id="{F102003F-CB0F-7EC4-5564-A517EB1B23D7}"/>
              </a:ext>
            </a:extLst>
          </p:cNvPr>
          <p:cNvSpPr txBox="1">
            <a:spLocks/>
          </p:cNvSpPr>
          <p:nvPr/>
        </p:nvSpPr>
        <p:spPr>
          <a:xfrm>
            <a:off x="-624" y="2266726"/>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dirty="0">
                <a:latin typeface="Yu Mincho" panose="02020400000000000000" pitchFamily="18" charset="-128"/>
                <a:ea typeface="Yu Mincho" panose="02020400000000000000" pitchFamily="18" charset="-128"/>
              </a:rPr>
              <a:t>Take 07 </a:t>
            </a:r>
            <a:r>
              <a:rPr lang="zh-TW" altLang="en-US" b="1" dirty="0">
                <a:latin typeface="Yu Mincho" panose="02020400000000000000" pitchFamily="18" charset="-128"/>
                <a:ea typeface="Yu Mincho" panose="02020400000000000000" pitchFamily="18" charset="-128"/>
              </a:rPr>
              <a:t>總結與未來展望</a:t>
            </a:r>
            <a:r>
              <a:rPr lang="en-US" altLang="zh-TW" b="1" dirty="0">
                <a:latin typeface="Yu Mincho" panose="02020400000000000000" pitchFamily="18" charset="-128"/>
                <a:ea typeface="Yu Mincho" panose="02020400000000000000" pitchFamily="18" charset="-128"/>
              </a:rPr>
              <a:t> </a:t>
            </a:r>
            <a:endParaRPr lang="zh-TW" altLang="en-US" b="1" dirty="0">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4291080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84</a:t>
            </a:fld>
            <a:endParaRPr lang="zh-TW" altLang="en-US"/>
          </a:p>
        </p:txBody>
      </p:sp>
      <p:sp>
        <p:nvSpPr>
          <p:cNvPr id="15" name="內容版面配置區 2">
            <a:extLst>
              <a:ext uri="{FF2B5EF4-FFF2-40B4-BE49-F238E27FC236}">
                <a16:creationId xmlns:a16="http://schemas.microsoft.com/office/drawing/2014/main" id="{854F45A5-C791-4250-8215-B9D25F84BB80}"/>
              </a:ext>
            </a:extLst>
          </p:cNvPr>
          <p:cNvSpPr txBox="1">
            <a:spLocks/>
          </p:cNvSpPr>
          <p:nvPr/>
        </p:nvSpPr>
        <p:spPr>
          <a:xfrm>
            <a:off x="2161961" y="1520468"/>
            <a:ext cx="7868079" cy="26680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buBlip>
                <a:blip r:embed="rId3"/>
              </a:buBlip>
            </a:pPr>
            <a:r>
              <a:rPr lang="zh-TW" altLang="en-US" dirty="0">
                <a:latin typeface="Yu Mincho" panose="02020400000000000000" pitchFamily="18" charset="-128"/>
                <a:ea typeface="Yu Mincho" panose="02020400000000000000" pitchFamily="18" charset="-128"/>
              </a:rPr>
              <a:t> 以</a:t>
            </a:r>
            <a:r>
              <a:rPr lang="zh-TW" altLang="en-US" dirty="0">
                <a:solidFill>
                  <a:srgbClr val="C00000"/>
                </a:solidFill>
                <a:latin typeface="Yu Mincho" panose="02020400000000000000" pitchFamily="18" charset="-128"/>
                <a:ea typeface="Yu Mincho" panose="02020400000000000000" pitchFamily="18" charset="-128"/>
              </a:rPr>
              <a:t>票房</a:t>
            </a:r>
            <a:r>
              <a:rPr lang="zh-TW" altLang="en-US" dirty="0">
                <a:latin typeface="Yu Mincho" panose="02020400000000000000" pitchFamily="18" charset="-128"/>
                <a:ea typeface="Yu Mincho" panose="02020400000000000000" pitchFamily="18" charset="-128"/>
              </a:rPr>
              <a:t>為目標，知道下列特徵具有較顯著影響</a:t>
            </a:r>
          </a:p>
          <a:p>
            <a:pPr lvl="1" algn="l">
              <a:lnSpc>
                <a:spcPct val="120000"/>
              </a:lnSpc>
              <a:buBlip>
                <a:blip r:embed="rId3"/>
              </a:buBlip>
            </a:pPr>
            <a:r>
              <a:rPr lang="zh-TW" altLang="en-US" sz="2400" dirty="0">
                <a:latin typeface="YouYuan" panose="02010509060101010101" pitchFamily="49" charset="-122"/>
                <a:ea typeface="YouYuan" panose="02010509060101010101" pitchFamily="49" charset="-122"/>
              </a:rPr>
              <a:t> 預算</a:t>
            </a:r>
          </a:p>
          <a:p>
            <a:pPr lvl="1" algn="l">
              <a:lnSpc>
                <a:spcPct val="120000"/>
              </a:lnSpc>
              <a:buBlip>
                <a:blip r:embed="rId3"/>
              </a:buBlip>
            </a:pPr>
            <a:r>
              <a:rPr lang="zh-TW" altLang="en-US" sz="2400" dirty="0">
                <a:latin typeface="YouYuan" panose="02010509060101010101" pitchFamily="49" charset="-122"/>
                <a:ea typeface="YouYuan" panose="02010509060101010101" pitchFamily="49" charset="-122"/>
              </a:rPr>
              <a:t> 導演</a:t>
            </a:r>
            <a:endParaRPr lang="en-US" altLang="zh-TW" sz="2400" dirty="0">
              <a:latin typeface="YouYuan" panose="02010509060101010101" pitchFamily="49" charset="-122"/>
              <a:ea typeface="YouYuan" panose="02010509060101010101" pitchFamily="49" charset="-122"/>
            </a:endParaRPr>
          </a:p>
          <a:p>
            <a:pPr lvl="1" algn="l">
              <a:lnSpc>
                <a:spcPct val="120000"/>
              </a:lnSpc>
              <a:buBlip>
                <a:blip r:embed="rId3"/>
              </a:buBlip>
            </a:pPr>
            <a:r>
              <a:rPr lang="zh-TW" altLang="en-US" sz="2400" dirty="0">
                <a:latin typeface="YouYuan" panose="02010509060101010101" pitchFamily="49" charset="-122"/>
                <a:ea typeface="YouYuan" panose="02010509060101010101" pitchFamily="49" charset="-122"/>
              </a:rPr>
              <a:t> 電影種類</a:t>
            </a:r>
          </a:p>
          <a:p>
            <a:pPr lvl="1" algn="l">
              <a:lnSpc>
                <a:spcPct val="120000"/>
              </a:lnSpc>
              <a:buBlip>
                <a:blip r:embed="rId3"/>
              </a:buBlip>
            </a:pPr>
            <a:r>
              <a:rPr lang="zh-TW" altLang="en-US" sz="2400" dirty="0">
                <a:latin typeface="YouYuan" panose="02010509060101010101" pitchFamily="49" charset="-122"/>
                <a:ea typeface="YouYuan" panose="02010509060101010101" pitchFamily="49" charset="-122"/>
              </a:rPr>
              <a:t> 製片公司</a:t>
            </a:r>
            <a:endParaRPr lang="en-US" altLang="zh-TW" sz="2400" dirty="0">
              <a:latin typeface="YouYuan" panose="02010509060101010101" pitchFamily="49" charset="-122"/>
              <a:ea typeface="YouYuan" panose="02010509060101010101" pitchFamily="49" charset="-122"/>
            </a:endParaRPr>
          </a:p>
        </p:txBody>
      </p:sp>
      <p:sp>
        <p:nvSpPr>
          <p:cNvPr id="14" name="內容版面配置區 2">
            <a:extLst>
              <a:ext uri="{FF2B5EF4-FFF2-40B4-BE49-F238E27FC236}">
                <a16:creationId xmlns:a16="http://schemas.microsoft.com/office/drawing/2014/main" id="{1F880A25-7FED-4D89-B8A9-69DAE8E2DEFA}"/>
              </a:ext>
            </a:extLst>
          </p:cNvPr>
          <p:cNvSpPr txBox="1">
            <a:spLocks/>
          </p:cNvSpPr>
          <p:nvPr/>
        </p:nvSpPr>
        <p:spPr>
          <a:xfrm>
            <a:off x="2161960" y="4480143"/>
            <a:ext cx="7868082" cy="21890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buBlip>
                <a:blip r:embed="rId3"/>
              </a:buBlip>
            </a:pPr>
            <a:r>
              <a:rPr lang="zh-TW" altLang="en-US" dirty="0">
                <a:ln w="0"/>
                <a:latin typeface="Yu Mincho" panose="02020400000000000000" pitchFamily="18" charset="-128"/>
                <a:ea typeface="Yu Mincho" panose="02020400000000000000" pitchFamily="18" charset="-128"/>
              </a:rPr>
              <a:t> 以</a:t>
            </a:r>
            <a:r>
              <a:rPr lang="zh-TW" altLang="en-US" dirty="0">
                <a:ln w="0"/>
                <a:solidFill>
                  <a:srgbClr val="C00000"/>
                </a:solidFill>
                <a:latin typeface="Yu Mincho" panose="02020400000000000000" pitchFamily="18" charset="-128"/>
                <a:ea typeface="Yu Mincho" panose="02020400000000000000" pitchFamily="18" charset="-128"/>
              </a:rPr>
              <a:t>評分</a:t>
            </a:r>
            <a:r>
              <a:rPr lang="en-US" altLang="zh-TW" dirty="0">
                <a:ln w="0"/>
                <a:solidFill>
                  <a:srgbClr val="C00000"/>
                </a:solidFill>
                <a:latin typeface="Yu Mincho" panose="02020400000000000000" pitchFamily="18" charset="-128"/>
                <a:ea typeface="Yu Mincho" panose="02020400000000000000" pitchFamily="18" charset="-128"/>
              </a:rPr>
              <a:t>(</a:t>
            </a:r>
            <a:r>
              <a:rPr lang="zh-TW" altLang="en-US" dirty="0">
                <a:ln w="0"/>
                <a:solidFill>
                  <a:srgbClr val="C00000"/>
                </a:solidFill>
                <a:latin typeface="Yu Mincho" panose="02020400000000000000" pitchFamily="18" charset="-128"/>
                <a:ea typeface="Yu Mincho" panose="02020400000000000000" pitchFamily="18" charset="-128"/>
              </a:rPr>
              <a:t>喜好度</a:t>
            </a:r>
            <a:r>
              <a:rPr lang="en-US" altLang="zh-TW" dirty="0">
                <a:ln w="0"/>
                <a:solidFill>
                  <a:srgbClr val="C00000"/>
                </a:solidFill>
                <a:latin typeface="Yu Mincho" panose="02020400000000000000" pitchFamily="18" charset="-128"/>
                <a:ea typeface="Yu Mincho" panose="02020400000000000000" pitchFamily="18" charset="-128"/>
              </a:rPr>
              <a:t>)</a:t>
            </a:r>
            <a:r>
              <a:rPr lang="zh-TW" altLang="en-US" dirty="0">
                <a:ln w="0"/>
                <a:latin typeface="Yu Mincho" panose="02020400000000000000" pitchFamily="18" charset="-128"/>
                <a:ea typeface="Yu Mincho" panose="02020400000000000000" pitchFamily="18" charset="-128"/>
              </a:rPr>
              <a:t>為目標，可發現目前樣本的欄位中，無法對喜好度做明確預測，我們推測因為評分沒有客觀標準，多半基於無法量化的因素而送出分數</a:t>
            </a:r>
            <a:endParaRPr lang="en-US" altLang="zh-TW" dirty="0">
              <a:ln w="0"/>
              <a:latin typeface="Yu Mincho" panose="02020400000000000000" pitchFamily="18" charset="-128"/>
              <a:ea typeface="Yu Mincho" panose="02020400000000000000" pitchFamily="18" charset="-128"/>
            </a:endParaRPr>
          </a:p>
        </p:txBody>
      </p:sp>
      <p:grpSp>
        <p:nvGrpSpPr>
          <p:cNvPr id="16" name="群組 15">
            <a:extLst>
              <a:ext uri="{FF2B5EF4-FFF2-40B4-BE49-F238E27FC236}">
                <a16:creationId xmlns:a16="http://schemas.microsoft.com/office/drawing/2014/main" id="{0A79B9BE-6CDE-410C-9F23-353AE796D79A}"/>
              </a:ext>
            </a:extLst>
          </p:cNvPr>
          <p:cNvGrpSpPr/>
          <p:nvPr/>
        </p:nvGrpSpPr>
        <p:grpSpPr>
          <a:xfrm>
            <a:off x="1" y="-567239"/>
            <a:ext cx="12367098" cy="1407527"/>
            <a:chOff x="1" y="-567239"/>
            <a:chExt cx="12367098" cy="1407527"/>
          </a:xfrm>
        </p:grpSpPr>
        <p:grpSp>
          <p:nvGrpSpPr>
            <p:cNvPr id="17" name="群組 16">
              <a:extLst>
                <a:ext uri="{FF2B5EF4-FFF2-40B4-BE49-F238E27FC236}">
                  <a16:creationId xmlns:a16="http://schemas.microsoft.com/office/drawing/2014/main" id="{08C9E193-696F-46F6-AF2D-C1308CAFBBE0}"/>
                </a:ext>
              </a:extLst>
            </p:cNvPr>
            <p:cNvGrpSpPr/>
            <p:nvPr/>
          </p:nvGrpSpPr>
          <p:grpSpPr>
            <a:xfrm>
              <a:off x="1" y="-567239"/>
              <a:ext cx="12191999" cy="1407527"/>
              <a:chOff x="-96252" y="-573091"/>
              <a:chExt cx="12191999" cy="1407527"/>
            </a:xfrm>
          </p:grpSpPr>
          <p:grpSp>
            <p:nvGrpSpPr>
              <p:cNvPr id="19" name="群組 18">
                <a:extLst>
                  <a:ext uri="{FF2B5EF4-FFF2-40B4-BE49-F238E27FC236}">
                    <a16:creationId xmlns:a16="http://schemas.microsoft.com/office/drawing/2014/main" id="{9767045A-7C92-427F-8C6B-4114BDAD8083}"/>
                  </a:ext>
                </a:extLst>
              </p:cNvPr>
              <p:cNvGrpSpPr/>
              <p:nvPr/>
            </p:nvGrpSpPr>
            <p:grpSpPr>
              <a:xfrm>
                <a:off x="-96252" y="-219507"/>
                <a:ext cx="12191999" cy="1053943"/>
                <a:chOff x="1" y="-219507"/>
                <a:chExt cx="12191999" cy="1268989"/>
              </a:xfrm>
            </p:grpSpPr>
            <p:sp>
              <p:nvSpPr>
                <p:cNvPr id="21" name="矩形 20">
                  <a:extLst>
                    <a:ext uri="{FF2B5EF4-FFF2-40B4-BE49-F238E27FC236}">
                      <a16:creationId xmlns:a16="http://schemas.microsoft.com/office/drawing/2014/main" id="{C60F97F8-9058-4625-A32D-94BDAF425C0F}"/>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2" name="平行四边形 11">
                  <a:extLst>
                    <a:ext uri="{FF2B5EF4-FFF2-40B4-BE49-F238E27FC236}">
                      <a16:creationId xmlns:a16="http://schemas.microsoft.com/office/drawing/2014/main" id="{4DCA7398-E2FA-4B51-9AF5-EDEF860FF639}"/>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2">
                  <a:extLst>
                    <a:ext uri="{FF2B5EF4-FFF2-40B4-BE49-F238E27FC236}">
                      <a16:creationId xmlns:a16="http://schemas.microsoft.com/office/drawing/2014/main" id="{72A9F599-DC14-4458-9AB3-3F15F191FB37}"/>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13">
                  <a:extLst>
                    <a:ext uri="{FF2B5EF4-FFF2-40B4-BE49-F238E27FC236}">
                      <a16:creationId xmlns:a16="http://schemas.microsoft.com/office/drawing/2014/main" id="{A5403037-9557-4F2B-8F27-420B19EC84B6}"/>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1">
                  <a:extLst>
                    <a:ext uri="{FF2B5EF4-FFF2-40B4-BE49-F238E27FC236}">
                      <a16:creationId xmlns:a16="http://schemas.microsoft.com/office/drawing/2014/main" id="{450EB201-69C6-4E0C-BC23-4030B241856D}"/>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6" name="平行四边形 22">
                  <a:extLst>
                    <a:ext uri="{FF2B5EF4-FFF2-40B4-BE49-F238E27FC236}">
                      <a16:creationId xmlns:a16="http://schemas.microsoft.com/office/drawing/2014/main" id="{F9E628BD-F510-4BB7-8694-95CB429FA98A}"/>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20" name="標題 1">
                <a:extLst>
                  <a:ext uri="{FF2B5EF4-FFF2-40B4-BE49-F238E27FC236}">
                    <a16:creationId xmlns:a16="http://schemas.microsoft.com/office/drawing/2014/main" id="{61AD8F1D-E7A9-4AFC-9802-E8B1DD37B132}"/>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結論</a:t>
                </a:r>
              </a:p>
            </p:txBody>
          </p:sp>
        </p:grpSp>
        <p:sp>
          <p:nvSpPr>
            <p:cNvPr id="18" name="標題 1">
              <a:extLst>
                <a:ext uri="{FF2B5EF4-FFF2-40B4-BE49-F238E27FC236}">
                  <a16:creationId xmlns:a16="http://schemas.microsoft.com/office/drawing/2014/main" id="{38A5595B-05FF-40A6-9585-29F2C92CF7A3}"/>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Tree>
    <p:extLst>
      <p:ext uri="{BB962C8B-B14F-4D97-AF65-F5344CB8AC3E}">
        <p14:creationId xmlns:p14="http://schemas.microsoft.com/office/powerpoint/2010/main" val="41236136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85</a:t>
            </a:fld>
            <a:endParaRPr lang="zh-TW" altLang="en-US"/>
          </a:p>
        </p:txBody>
      </p:sp>
      <p:sp>
        <p:nvSpPr>
          <p:cNvPr id="16" name="內容版面配置區 2">
            <a:extLst>
              <a:ext uri="{FF2B5EF4-FFF2-40B4-BE49-F238E27FC236}">
                <a16:creationId xmlns:a16="http://schemas.microsoft.com/office/drawing/2014/main" id="{854F45A5-C791-4250-8215-B9D25F84BB80}"/>
              </a:ext>
            </a:extLst>
          </p:cNvPr>
          <p:cNvSpPr txBox="1">
            <a:spLocks/>
          </p:cNvSpPr>
          <p:nvPr/>
        </p:nvSpPr>
        <p:spPr>
          <a:xfrm>
            <a:off x="1397836" y="1724788"/>
            <a:ext cx="9396329" cy="48141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endParaRPr lang="en-US" altLang="zh-TW" dirty="0"/>
          </a:p>
          <a:p>
            <a:pPr algn="l">
              <a:lnSpc>
                <a:spcPct val="120000"/>
              </a:lnSpc>
              <a:buBlip>
                <a:blip r:embed="rId3"/>
              </a:buBlip>
            </a:pPr>
            <a:r>
              <a:rPr lang="zh-TW" altLang="en-US" dirty="0">
                <a:ln w="0"/>
                <a:latin typeface="Yu Mincho" panose="02020400000000000000" pitchFamily="18" charset="-128"/>
                <a:ea typeface="Yu Mincho" panose="02020400000000000000" pitchFamily="18" charset="-128"/>
              </a:rPr>
              <a:t> 透過分析</a:t>
            </a:r>
            <a:r>
              <a:rPr lang="zh-TW" altLang="en-US" dirty="0">
                <a:ln w="0"/>
                <a:solidFill>
                  <a:srgbClr val="C00000"/>
                </a:solidFill>
                <a:latin typeface="Yu Mincho" panose="02020400000000000000" pitchFamily="18" charset="-128"/>
                <a:ea typeface="Yu Mincho" panose="02020400000000000000" pitchFamily="18" charset="-128"/>
              </a:rPr>
              <a:t>整份劇本</a:t>
            </a:r>
            <a:r>
              <a:rPr lang="zh-TW" altLang="en-US" dirty="0">
                <a:ln w="0"/>
                <a:latin typeface="Yu Mincho" panose="02020400000000000000" pitchFamily="18" charset="-128"/>
                <a:ea typeface="Yu Mincho" panose="02020400000000000000" pitchFamily="18" charset="-128"/>
              </a:rPr>
              <a:t>，對票房或電影評分進行預測</a:t>
            </a:r>
            <a:endParaRPr lang="en-US" altLang="zh-TW" dirty="0">
              <a:ln w="0"/>
              <a:latin typeface="Yu Mincho" panose="02020400000000000000" pitchFamily="18" charset="-128"/>
              <a:ea typeface="Yu Mincho" panose="02020400000000000000" pitchFamily="18" charset="-128"/>
            </a:endParaRPr>
          </a:p>
          <a:p>
            <a:pPr algn="l">
              <a:lnSpc>
                <a:spcPct val="120000"/>
              </a:lnSpc>
            </a:pPr>
            <a:endParaRPr lang="en-US" altLang="zh-TW" dirty="0">
              <a:ln w="0"/>
              <a:latin typeface="Yu Mincho" panose="02020400000000000000" pitchFamily="18" charset="-128"/>
              <a:ea typeface="Yu Mincho" panose="02020400000000000000" pitchFamily="18" charset="-128"/>
            </a:endParaRPr>
          </a:p>
          <a:p>
            <a:pPr algn="l">
              <a:lnSpc>
                <a:spcPct val="120000"/>
              </a:lnSpc>
              <a:buBlip>
                <a:blip r:embed="rId3"/>
              </a:buBlip>
            </a:pPr>
            <a:r>
              <a:rPr lang="zh-TW" altLang="en-US" dirty="0">
                <a:ln w="0"/>
                <a:latin typeface="Yu Mincho" panose="02020400000000000000" pitchFamily="18" charset="-128"/>
                <a:ea typeface="Yu Mincho" panose="02020400000000000000" pitchFamily="18" charset="-128"/>
              </a:rPr>
              <a:t> 研究幕後人員：如</a:t>
            </a:r>
            <a:r>
              <a:rPr lang="zh-TW" altLang="en-US" dirty="0">
                <a:ln w="0"/>
                <a:solidFill>
                  <a:srgbClr val="C00000"/>
                </a:solidFill>
                <a:latin typeface="Yu Mincho" panose="02020400000000000000" pitchFamily="18" charset="-128"/>
                <a:ea typeface="Yu Mincho" panose="02020400000000000000" pitchFamily="18" charset="-128"/>
              </a:rPr>
              <a:t>特效</a:t>
            </a:r>
            <a:r>
              <a:rPr lang="zh-TW" altLang="en-US" dirty="0">
                <a:ln w="0"/>
                <a:latin typeface="Yu Mincho" panose="02020400000000000000" pitchFamily="18" charset="-128"/>
                <a:ea typeface="Yu Mincho" panose="02020400000000000000" pitchFamily="18" charset="-128"/>
              </a:rPr>
              <a:t>工作室、</a:t>
            </a:r>
            <a:r>
              <a:rPr lang="zh-TW" altLang="en-US" dirty="0">
                <a:ln w="0"/>
                <a:solidFill>
                  <a:srgbClr val="C00000"/>
                </a:solidFill>
                <a:latin typeface="Yu Mincho" panose="02020400000000000000" pitchFamily="18" charset="-128"/>
                <a:ea typeface="Yu Mincho" panose="02020400000000000000" pitchFamily="18" charset="-128"/>
              </a:rPr>
              <a:t>編劇</a:t>
            </a:r>
            <a:r>
              <a:rPr lang="zh-TW" altLang="en-US" dirty="0">
                <a:ln w="0"/>
                <a:latin typeface="Yu Mincho" panose="02020400000000000000" pitchFamily="18" charset="-128"/>
                <a:ea typeface="Yu Mincho" panose="02020400000000000000" pitchFamily="18" charset="-128"/>
              </a:rPr>
              <a:t>人員對票房或電影評分進行預測</a:t>
            </a:r>
            <a:endParaRPr lang="en-US" altLang="zh-TW" dirty="0">
              <a:ln w="0"/>
              <a:latin typeface="Yu Mincho" panose="02020400000000000000" pitchFamily="18" charset="-128"/>
              <a:ea typeface="Yu Mincho" panose="02020400000000000000" pitchFamily="18" charset="-128"/>
            </a:endParaRPr>
          </a:p>
          <a:p>
            <a:pPr algn="l">
              <a:lnSpc>
                <a:spcPct val="120000"/>
              </a:lnSpc>
            </a:pPr>
            <a:endParaRPr lang="en-US" altLang="zh-TW" dirty="0">
              <a:ln w="0"/>
              <a:latin typeface="Yu Mincho" panose="02020400000000000000" pitchFamily="18" charset="-128"/>
              <a:ea typeface="Yu Mincho" panose="02020400000000000000" pitchFamily="18" charset="-128"/>
            </a:endParaRPr>
          </a:p>
          <a:p>
            <a:pPr algn="l">
              <a:lnSpc>
                <a:spcPct val="120000"/>
              </a:lnSpc>
              <a:buBlip>
                <a:blip r:embed="rId3"/>
              </a:buBlip>
            </a:pPr>
            <a:r>
              <a:rPr lang="en-US" altLang="zh-TW" dirty="0">
                <a:ln w="0"/>
                <a:latin typeface="Yu Mincho" panose="02020400000000000000" pitchFamily="18" charset="-128"/>
                <a:ea typeface="Yu Mincho" panose="02020400000000000000" pitchFamily="18" charset="-128"/>
              </a:rPr>
              <a:t> </a:t>
            </a:r>
            <a:r>
              <a:rPr lang="zh-TW" altLang="en-US" dirty="0">
                <a:ln w="0"/>
                <a:latin typeface="Yu Mincho" panose="02020400000000000000" pitchFamily="18" charset="-128"/>
                <a:ea typeface="Yu Mincho" panose="02020400000000000000" pitchFamily="18" charset="-128"/>
              </a:rPr>
              <a:t>預算影響很大，但預算理應由數種項目組成，例如</a:t>
            </a:r>
            <a:r>
              <a:rPr lang="zh-TW" altLang="en-US" dirty="0">
                <a:ln w="0"/>
                <a:solidFill>
                  <a:srgbClr val="C00000"/>
                </a:solidFill>
                <a:latin typeface="Yu Mincho" panose="02020400000000000000" pitchFamily="18" charset="-128"/>
                <a:ea typeface="Yu Mincho" panose="02020400000000000000" pitchFamily="18" charset="-128"/>
              </a:rPr>
              <a:t>演員片酬</a:t>
            </a:r>
            <a:r>
              <a:rPr lang="zh-TW" altLang="en-US" dirty="0">
                <a:ln w="0"/>
                <a:latin typeface="Yu Mincho" panose="02020400000000000000" pitchFamily="18" charset="-128"/>
                <a:ea typeface="Yu Mincho" panose="02020400000000000000" pitchFamily="18" charset="-128"/>
              </a:rPr>
              <a:t>、</a:t>
            </a:r>
            <a:r>
              <a:rPr lang="zh-TW" altLang="en-US" dirty="0">
                <a:ln w="0"/>
                <a:solidFill>
                  <a:srgbClr val="C00000"/>
                </a:solidFill>
                <a:latin typeface="Yu Mincho" panose="02020400000000000000" pitchFamily="18" charset="-128"/>
                <a:ea typeface="Yu Mincho" panose="02020400000000000000" pitchFamily="18" charset="-128"/>
              </a:rPr>
              <a:t>場景搭建成本</a:t>
            </a:r>
            <a:r>
              <a:rPr lang="zh-TW" altLang="en-US" dirty="0">
                <a:ln w="0"/>
                <a:latin typeface="Yu Mincho" panose="02020400000000000000" pitchFamily="18" charset="-128"/>
                <a:ea typeface="Yu Mincho" panose="02020400000000000000" pitchFamily="18" charset="-128"/>
              </a:rPr>
              <a:t>等，若能分析成本結構，或許可以更精準預測</a:t>
            </a:r>
            <a:endParaRPr lang="en-US" altLang="zh-TW" dirty="0">
              <a:ln w="0"/>
              <a:latin typeface="Yu Mincho" panose="02020400000000000000" pitchFamily="18" charset="-128"/>
              <a:ea typeface="Yu Mincho" panose="02020400000000000000" pitchFamily="18" charset="-128"/>
            </a:endParaRPr>
          </a:p>
        </p:txBody>
      </p:sp>
      <p:grpSp>
        <p:nvGrpSpPr>
          <p:cNvPr id="14" name="群組 13">
            <a:extLst>
              <a:ext uri="{FF2B5EF4-FFF2-40B4-BE49-F238E27FC236}">
                <a16:creationId xmlns:a16="http://schemas.microsoft.com/office/drawing/2014/main" id="{A6EF8FA3-E425-473A-B481-04CB40EBA2D5}"/>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24561ECC-0973-4E48-A69B-E4127B1E1A64}"/>
                </a:ext>
              </a:extLst>
            </p:cNvPr>
            <p:cNvGrpSpPr/>
            <p:nvPr/>
          </p:nvGrpSpPr>
          <p:grpSpPr>
            <a:xfrm>
              <a:off x="1" y="-567239"/>
              <a:ext cx="12191999" cy="1407527"/>
              <a:chOff x="-96252" y="-573091"/>
              <a:chExt cx="12191999" cy="1407527"/>
            </a:xfrm>
          </p:grpSpPr>
          <p:grpSp>
            <p:nvGrpSpPr>
              <p:cNvPr id="18" name="群組 17">
                <a:extLst>
                  <a:ext uri="{FF2B5EF4-FFF2-40B4-BE49-F238E27FC236}">
                    <a16:creationId xmlns:a16="http://schemas.microsoft.com/office/drawing/2014/main" id="{2E2C9E62-2552-453F-A1C9-37895539B250}"/>
                  </a:ext>
                </a:extLst>
              </p:cNvPr>
              <p:cNvGrpSpPr/>
              <p:nvPr/>
            </p:nvGrpSpPr>
            <p:grpSpPr>
              <a:xfrm>
                <a:off x="-96252" y="-219507"/>
                <a:ext cx="12191999" cy="1053943"/>
                <a:chOff x="1" y="-219507"/>
                <a:chExt cx="12191999" cy="1268989"/>
              </a:xfrm>
            </p:grpSpPr>
            <p:sp>
              <p:nvSpPr>
                <p:cNvPr id="20" name="矩形 19">
                  <a:extLst>
                    <a:ext uri="{FF2B5EF4-FFF2-40B4-BE49-F238E27FC236}">
                      <a16:creationId xmlns:a16="http://schemas.microsoft.com/office/drawing/2014/main" id="{CFE0974F-C642-42A8-A26D-2F515B6C75A9}"/>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1" name="平行四边形 11">
                  <a:extLst>
                    <a:ext uri="{FF2B5EF4-FFF2-40B4-BE49-F238E27FC236}">
                      <a16:creationId xmlns:a16="http://schemas.microsoft.com/office/drawing/2014/main" id="{A3980A36-B8F2-4FE5-8D9F-0FF49B66610D}"/>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2" name="平行四边形 12">
                  <a:extLst>
                    <a:ext uri="{FF2B5EF4-FFF2-40B4-BE49-F238E27FC236}">
                      <a16:creationId xmlns:a16="http://schemas.microsoft.com/office/drawing/2014/main" id="{6026C8D6-A885-47DA-A807-E356E0FAEB1D}"/>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13">
                  <a:extLst>
                    <a:ext uri="{FF2B5EF4-FFF2-40B4-BE49-F238E27FC236}">
                      <a16:creationId xmlns:a16="http://schemas.microsoft.com/office/drawing/2014/main" id="{26E9AC4D-3147-4ED3-925A-CA2E05F75939}"/>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1">
                  <a:extLst>
                    <a:ext uri="{FF2B5EF4-FFF2-40B4-BE49-F238E27FC236}">
                      <a16:creationId xmlns:a16="http://schemas.microsoft.com/office/drawing/2014/main" id="{C93D0C3B-19A5-4787-8FFB-1308B67EB0CD}"/>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5" name="平行四边形 22">
                  <a:extLst>
                    <a:ext uri="{FF2B5EF4-FFF2-40B4-BE49-F238E27FC236}">
                      <a16:creationId xmlns:a16="http://schemas.microsoft.com/office/drawing/2014/main" id="{3197F003-512E-45CE-84DA-2D9C34E25B0E}"/>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9" name="標題 1">
                <a:extLst>
                  <a:ext uri="{FF2B5EF4-FFF2-40B4-BE49-F238E27FC236}">
                    <a16:creationId xmlns:a16="http://schemas.microsoft.com/office/drawing/2014/main" id="{38FAFC9C-A238-40FB-9C44-5B2A05397C51}"/>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未來展望</a:t>
                </a:r>
              </a:p>
            </p:txBody>
          </p:sp>
        </p:grpSp>
        <p:sp>
          <p:nvSpPr>
            <p:cNvPr id="17" name="標題 1">
              <a:extLst>
                <a:ext uri="{FF2B5EF4-FFF2-40B4-BE49-F238E27FC236}">
                  <a16:creationId xmlns:a16="http://schemas.microsoft.com/office/drawing/2014/main" id="{3335A3B5-6E07-459A-8E7D-87D599758A62}"/>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spTree>
    <p:extLst>
      <p:ext uri="{BB962C8B-B14F-4D97-AF65-F5344CB8AC3E}">
        <p14:creationId xmlns:p14="http://schemas.microsoft.com/office/powerpoint/2010/main" val="23686420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rapezoid 32">
            <a:extLst>
              <a:ext uri="{FF2B5EF4-FFF2-40B4-BE49-F238E27FC236}">
                <a16:creationId xmlns:a16="http://schemas.microsoft.com/office/drawing/2014/main" id="{C436C86A-4CF0-48D8-AE33-E81EA8B05A1C}"/>
              </a:ext>
            </a:extLst>
          </p:cNvPr>
          <p:cNvSpPr/>
          <p:nvPr/>
        </p:nvSpPr>
        <p:spPr>
          <a:xfrm rot="16200000">
            <a:off x="6061354" y="-1140050"/>
            <a:ext cx="2656936" cy="9743818"/>
          </a:xfrm>
          <a:prstGeom prst="trapezoid">
            <a:avLst>
              <a:gd name="adj" fmla="val 37046"/>
            </a:avLst>
          </a:prstGeom>
          <a:solidFill>
            <a:schemeClr val="accent2">
              <a:lumMod val="40000"/>
              <a:lumOff val="6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投影片編號版面配置區 3">
            <a:extLst>
              <a:ext uri="{FF2B5EF4-FFF2-40B4-BE49-F238E27FC236}">
                <a16:creationId xmlns:a16="http://schemas.microsoft.com/office/drawing/2014/main" id="{B3EAE1B7-F0A9-483C-AC00-338DE9905B2D}"/>
              </a:ext>
            </a:extLst>
          </p:cNvPr>
          <p:cNvSpPr>
            <a:spLocks noGrp="1"/>
          </p:cNvSpPr>
          <p:nvPr>
            <p:ph type="sldNum" sz="quarter" idx="12"/>
          </p:nvPr>
        </p:nvSpPr>
        <p:spPr/>
        <p:txBody>
          <a:bodyPr/>
          <a:lstStyle/>
          <a:p>
            <a:fld id="{4270B8D7-6D49-4743-8D36-FC6599991F56}" type="slidenum">
              <a:rPr lang="zh-TW" altLang="en-US" smtClean="0"/>
              <a:t>86</a:t>
            </a:fld>
            <a:endParaRPr lang="zh-TW" altLang="en-US"/>
          </a:p>
        </p:txBody>
      </p:sp>
      <p:grpSp>
        <p:nvGrpSpPr>
          <p:cNvPr id="13" name="群組 12">
            <a:extLst>
              <a:ext uri="{FF2B5EF4-FFF2-40B4-BE49-F238E27FC236}">
                <a16:creationId xmlns:a16="http://schemas.microsoft.com/office/drawing/2014/main" id="{9F58D5B5-C4EA-4B46-8FC5-DC30D8620194}"/>
              </a:ext>
            </a:extLst>
          </p:cNvPr>
          <p:cNvGrpSpPr/>
          <p:nvPr/>
        </p:nvGrpSpPr>
        <p:grpSpPr>
          <a:xfrm>
            <a:off x="1" y="-567239"/>
            <a:ext cx="12367098" cy="1407527"/>
            <a:chOff x="1" y="-567239"/>
            <a:chExt cx="12367098" cy="1407527"/>
          </a:xfrm>
        </p:grpSpPr>
        <p:grpSp>
          <p:nvGrpSpPr>
            <p:cNvPr id="15" name="群組 14">
              <a:extLst>
                <a:ext uri="{FF2B5EF4-FFF2-40B4-BE49-F238E27FC236}">
                  <a16:creationId xmlns:a16="http://schemas.microsoft.com/office/drawing/2014/main" id="{41893DFC-7D69-4913-B113-3577B9C36A12}"/>
                </a:ext>
              </a:extLst>
            </p:cNvPr>
            <p:cNvGrpSpPr/>
            <p:nvPr/>
          </p:nvGrpSpPr>
          <p:grpSpPr>
            <a:xfrm>
              <a:off x="1" y="-567239"/>
              <a:ext cx="12191999" cy="1407527"/>
              <a:chOff x="-96252" y="-573091"/>
              <a:chExt cx="12191999" cy="1407527"/>
            </a:xfrm>
          </p:grpSpPr>
          <p:grpSp>
            <p:nvGrpSpPr>
              <p:cNvPr id="17" name="群組 16">
                <a:extLst>
                  <a:ext uri="{FF2B5EF4-FFF2-40B4-BE49-F238E27FC236}">
                    <a16:creationId xmlns:a16="http://schemas.microsoft.com/office/drawing/2014/main" id="{53D07BC8-FBB0-46B7-B524-7736FBC514C0}"/>
                  </a:ext>
                </a:extLst>
              </p:cNvPr>
              <p:cNvGrpSpPr/>
              <p:nvPr/>
            </p:nvGrpSpPr>
            <p:grpSpPr>
              <a:xfrm>
                <a:off x="-96252" y="-219507"/>
                <a:ext cx="12191999" cy="1053943"/>
                <a:chOff x="1" y="-219507"/>
                <a:chExt cx="12191999" cy="1268989"/>
              </a:xfrm>
            </p:grpSpPr>
            <p:sp>
              <p:nvSpPr>
                <p:cNvPr id="19" name="矩形 18">
                  <a:extLst>
                    <a:ext uri="{FF2B5EF4-FFF2-40B4-BE49-F238E27FC236}">
                      <a16:creationId xmlns:a16="http://schemas.microsoft.com/office/drawing/2014/main" id="{1B062FD3-BBEE-42DF-9459-363E327EA356}"/>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cs typeface="+mn-ea"/>
                    <a:sym typeface="+mn-lt"/>
                  </a:endParaRPr>
                </a:p>
              </p:txBody>
            </p:sp>
            <p:sp>
              <p:nvSpPr>
                <p:cNvPr id="20" name="平行四边形 11">
                  <a:extLst>
                    <a:ext uri="{FF2B5EF4-FFF2-40B4-BE49-F238E27FC236}">
                      <a16:creationId xmlns:a16="http://schemas.microsoft.com/office/drawing/2014/main" id="{8B871C61-3670-4944-A05E-FE65C077F80C}"/>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1" name="平行四边形 12">
                  <a:extLst>
                    <a:ext uri="{FF2B5EF4-FFF2-40B4-BE49-F238E27FC236}">
                      <a16:creationId xmlns:a16="http://schemas.microsoft.com/office/drawing/2014/main" id="{A32664B2-7C86-4C52-93DE-860F43403BF5}"/>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2" name="平行四边形 13">
                  <a:extLst>
                    <a:ext uri="{FF2B5EF4-FFF2-40B4-BE49-F238E27FC236}">
                      <a16:creationId xmlns:a16="http://schemas.microsoft.com/office/drawing/2014/main" id="{55C78F40-73CA-4126-9A2E-C669B85110DF}"/>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3" name="平行四边形 21">
                  <a:extLst>
                    <a:ext uri="{FF2B5EF4-FFF2-40B4-BE49-F238E27FC236}">
                      <a16:creationId xmlns:a16="http://schemas.microsoft.com/office/drawing/2014/main" id="{71C529AA-01BC-4AFE-8095-B3817981736A}"/>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24" name="平行四边形 22">
                  <a:extLst>
                    <a:ext uri="{FF2B5EF4-FFF2-40B4-BE49-F238E27FC236}">
                      <a16:creationId xmlns:a16="http://schemas.microsoft.com/office/drawing/2014/main" id="{F43310DC-F0E9-4ED3-8E4C-BB8B049D10F1}"/>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18" name="標題 1">
                <a:extLst>
                  <a:ext uri="{FF2B5EF4-FFF2-40B4-BE49-F238E27FC236}">
                    <a16:creationId xmlns:a16="http://schemas.microsoft.com/office/drawing/2014/main" id="{F9D1799D-1508-4DCB-A113-3009E04ADD45}"/>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4400" dirty="0">
                  <a:solidFill>
                    <a:schemeClr val="bg1"/>
                  </a:solidFill>
                  <a:latin typeface="YouYuan" panose="02010509060101010101" pitchFamily="49" charset="-122"/>
                  <a:ea typeface="YouYuan" panose="02010509060101010101" pitchFamily="49" charset="-122"/>
                </a:endParaRPr>
              </a:p>
            </p:txBody>
          </p:sp>
        </p:grpSp>
        <p:sp>
          <p:nvSpPr>
            <p:cNvPr id="16" name="標題 1">
              <a:extLst>
                <a:ext uri="{FF2B5EF4-FFF2-40B4-BE49-F238E27FC236}">
                  <a16:creationId xmlns:a16="http://schemas.microsoft.com/office/drawing/2014/main" id="{855DD93F-5321-488C-880F-358E88EA9ABD}"/>
                </a:ext>
              </a:extLst>
            </p:cNvPr>
            <p:cNvSpPr txBox="1">
              <a:spLocks/>
            </p:cNvSpPr>
            <p:nvPr/>
          </p:nvSpPr>
          <p:spPr>
            <a:xfrm>
              <a:off x="10495081" y="264441"/>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zh-TW" altLang="en-US" sz="2200" dirty="0">
                <a:solidFill>
                  <a:schemeClr val="bg1"/>
                </a:solidFill>
                <a:latin typeface="YouYuan" panose="02010509060101010101" pitchFamily="49" charset="-122"/>
                <a:ea typeface="YouYuan" panose="02010509060101010101" pitchFamily="49" charset="-122"/>
              </a:endParaRPr>
            </a:p>
          </p:txBody>
        </p:sp>
      </p:grpSp>
      <p:pic>
        <p:nvPicPr>
          <p:cNvPr id="3" name="圖片 2">
            <a:extLst>
              <a:ext uri="{FF2B5EF4-FFF2-40B4-BE49-F238E27FC236}">
                <a16:creationId xmlns:a16="http://schemas.microsoft.com/office/drawing/2014/main" id="{FD8C92C2-B5A7-4B7E-9210-98FBE26AFBA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083670" y="2701939"/>
            <a:ext cx="1454121" cy="1454121"/>
          </a:xfrm>
          <a:prstGeom prst="rect">
            <a:avLst/>
          </a:prstGeom>
        </p:spPr>
      </p:pic>
      <p:sp>
        <p:nvSpPr>
          <p:cNvPr id="5" name="文字方塊 4">
            <a:extLst>
              <a:ext uri="{FF2B5EF4-FFF2-40B4-BE49-F238E27FC236}">
                <a16:creationId xmlns:a16="http://schemas.microsoft.com/office/drawing/2014/main" id="{4EC5AF31-7A01-48FC-9CF1-99CD7155ABE5}"/>
              </a:ext>
            </a:extLst>
          </p:cNvPr>
          <p:cNvSpPr txBox="1"/>
          <p:nvPr/>
        </p:nvSpPr>
        <p:spPr>
          <a:xfrm>
            <a:off x="5231774" y="3395131"/>
            <a:ext cx="5168348" cy="707886"/>
          </a:xfrm>
          <a:prstGeom prst="rect">
            <a:avLst/>
          </a:prstGeom>
          <a:noFill/>
        </p:spPr>
        <p:txBody>
          <a:bodyPr wrap="square" rtlCol="0">
            <a:spAutoFit/>
          </a:bodyPr>
          <a:lstStyle/>
          <a:p>
            <a:r>
              <a:rPr lang="en-US" altLang="zh-TW" sz="4000" dirty="0">
                <a:latin typeface="STXingkai" panose="02010800040101010101" pitchFamily="2" charset="-122"/>
                <a:ea typeface="STXingkai" panose="02010800040101010101" pitchFamily="2" charset="-122"/>
              </a:rPr>
              <a:t>Thank you for your attention.</a:t>
            </a:r>
            <a:endParaRPr lang="zh-TW" altLang="en-US" sz="40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2251835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a:extLst>
              <a:ext uri="{FF2B5EF4-FFF2-40B4-BE49-F238E27FC236}">
                <a16:creationId xmlns:a16="http://schemas.microsoft.com/office/drawing/2014/main" id="{44A8CDBA-8AA8-41FB-A9A1-B6D99691BC4D}"/>
              </a:ext>
            </a:extLst>
          </p:cNvPr>
          <p:cNvSpPr>
            <a:spLocks noGrp="1"/>
          </p:cNvSpPr>
          <p:nvPr>
            <p:ph type="sldNum" sz="quarter" idx="12"/>
          </p:nvPr>
        </p:nvSpPr>
        <p:spPr/>
        <p:txBody>
          <a:bodyPr/>
          <a:lstStyle/>
          <a:p>
            <a:fld id="{4270B8D7-6D49-4743-8D36-FC6599991F56}" type="slidenum">
              <a:rPr lang="zh-TW" altLang="en-US" smtClean="0"/>
              <a:t>9</a:t>
            </a:fld>
            <a:endParaRPr lang="zh-TW" altLang="en-US"/>
          </a:p>
        </p:txBody>
      </p:sp>
      <p:grpSp>
        <p:nvGrpSpPr>
          <p:cNvPr id="2" name="群組 1">
            <a:extLst>
              <a:ext uri="{FF2B5EF4-FFF2-40B4-BE49-F238E27FC236}">
                <a16:creationId xmlns:a16="http://schemas.microsoft.com/office/drawing/2014/main" id="{48A93DEF-7143-46EC-8E98-B8C48E782E61}"/>
              </a:ext>
            </a:extLst>
          </p:cNvPr>
          <p:cNvGrpSpPr/>
          <p:nvPr/>
        </p:nvGrpSpPr>
        <p:grpSpPr>
          <a:xfrm>
            <a:off x="8199685" y="1323047"/>
            <a:ext cx="2745825" cy="5231870"/>
            <a:chOff x="3279988" y="1308100"/>
            <a:chExt cx="2745825" cy="5231870"/>
          </a:xfrm>
        </p:grpSpPr>
        <p:sp>
          <p:nvSpPr>
            <p:cNvPr id="30" name="Rectangle 2">
              <a:extLst>
                <a:ext uri="{FF2B5EF4-FFF2-40B4-BE49-F238E27FC236}">
                  <a16:creationId xmlns:a16="http://schemas.microsoft.com/office/drawing/2014/main" id="{210F8F86-BCAA-5368-3F19-92194AF8E462}"/>
                </a:ext>
              </a:extLst>
            </p:cNvPr>
            <p:cNvSpPr/>
            <p:nvPr/>
          </p:nvSpPr>
          <p:spPr>
            <a:xfrm>
              <a:off x="3279988" y="1308100"/>
              <a:ext cx="2745825" cy="5231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pic>
          <p:nvPicPr>
            <p:cNvPr id="49" name="圖片 48" descr="一張含有 人員, 西裝, 擺姿勢, 穿好衣服的 的圖片&#10;&#10;自動產生的描述">
              <a:extLst>
                <a:ext uri="{FF2B5EF4-FFF2-40B4-BE49-F238E27FC236}">
                  <a16:creationId xmlns:a16="http://schemas.microsoft.com/office/drawing/2014/main" id="{CE2B1801-028A-5404-21CC-FB674C1D2006}"/>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891039" y="1427517"/>
              <a:ext cx="1523721" cy="1986536"/>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0" name="矩形 49">
              <a:extLst>
                <a:ext uri="{FF2B5EF4-FFF2-40B4-BE49-F238E27FC236}">
                  <a16:creationId xmlns:a16="http://schemas.microsoft.com/office/drawing/2014/main" id="{8097B929-7FA6-1CD0-8F05-DDFB74C2E2CC}"/>
                </a:ext>
              </a:extLst>
            </p:cNvPr>
            <p:cNvSpPr/>
            <p:nvPr/>
          </p:nvSpPr>
          <p:spPr>
            <a:xfrm>
              <a:off x="3400643" y="3479573"/>
              <a:ext cx="2496100" cy="596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Yu Mincho" panose="02020400000000000000" pitchFamily="18" charset="-128"/>
                  <a:ea typeface="Yu Mincho" panose="02020400000000000000" pitchFamily="18" charset="-128"/>
                </a:rPr>
                <a:t>劉智維</a:t>
              </a:r>
            </a:p>
          </p:txBody>
        </p:sp>
        <p:sp>
          <p:nvSpPr>
            <p:cNvPr id="51" name="矩形 50">
              <a:extLst>
                <a:ext uri="{FF2B5EF4-FFF2-40B4-BE49-F238E27FC236}">
                  <a16:creationId xmlns:a16="http://schemas.microsoft.com/office/drawing/2014/main" id="{F0DF3A31-5F76-3CEB-4F2B-2A08B9CE7FEC}"/>
                </a:ext>
              </a:extLst>
            </p:cNvPr>
            <p:cNvSpPr/>
            <p:nvPr/>
          </p:nvSpPr>
          <p:spPr>
            <a:xfrm>
              <a:off x="3400643" y="4134948"/>
              <a:ext cx="2496100" cy="22897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網路爬蟲</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特徵工程</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資料分析</a:t>
              </a:r>
              <a:endParaRPr lang="en-US" altLang="zh-TW" sz="2400" dirty="0">
                <a:solidFill>
                  <a:schemeClr val="tx1"/>
                </a:solidFill>
                <a:latin typeface="Yu Mincho" panose="02020400000000000000" pitchFamily="18" charset="-128"/>
                <a:ea typeface="Yu Mincho" panose="02020400000000000000" pitchFamily="18" charset="-128"/>
              </a:endParaRPr>
            </a:p>
            <a:p>
              <a:pPr algn="ctr"/>
              <a:endParaRPr lang="en-US" altLang="zh-TW" sz="2400" dirty="0">
                <a:solidFill>
                  <a:schemeClr val="tx1"/>
                </a:solidFill>
                <a:latin typeface="Yu Mincho" panose="02020400000000000000" pitchFamily="18" charset="-128"/>
                <a:ea typeface="Yu Mincho" panose="02020400000000000000" pitchFamily="18" charset="-128"/>
              </a:endParaRPr>
            </a:p>
          </p:txBody>
        </p:sp>
      </p:grpSp>
      <p:grpSp>
        <p:nvGrpSpPr>
          <p:cNvPr id="3" name="群組 2">
            <a:extLst>
              <a:ext uri="{FF2B5EF4-FFF2-40B4-BE49-F238E27FC236}">
                <a16:creationId xmlns:a16="http://schemas.microsoft.com/office/drawing/2014/main" id="{076CFF2F-E6EF-452B-A482-31482202071B}"/>
              </a:ext>
            </a:extLst>
          </p:cNvPr>
          <p:cNvGrpSpPr/>
          <p:nvPr/>
        </p:nvGrpSpPr>
        <p:grpSpPr>
          <a:xfrm>
            <a:off x="4735238" y="1323047"/>
            <a:ext cx="2745825" cy="5231870"/>
            <a:chOff x="6180666" y="1308100"/>
            <a:chExt cx="2745825" cy="5231870"/>
          </a:xfrm>
        </p:grpSpPr>
        <p:sp>
          <p:nvSpPr>
            <p:cNvPr id="34" name="Rectangle 2">
              <a:extLst>
                <a:ext uri="{FF2B5EF4-FFF2-40B4-BE49-F238E27FC236}">
                  <a16:creationId xmlns:a16="http://schemas.microsoft.com/office/drawing/2014/main" id="{98E7B1B1-4392-B4AC-BA49-FE476A123B95}"/>
                </a:ext>
              </a:extLst>
            </p:cNvPr>
            <p:cNvSpPr/>
            <p:nvPr/>
          </p:nvSpPr>
          <p:spPr>
            <a:xfrm>
              <a:off x="6180666" y="1308100"/>
              <a:ext cx="2745825" cy="5231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4" name="矩形 53">
              <a:extLst>
                <a:ext uri="{FF2B5EF4-FFF2-40B4-BE49-F238E27FC236}">
                  <a16:creationId xmlns:a16="http://schemas.microsoft.com/office/drawing/2014/main" id="{7C070F8C-F988-11A6-F5AB-DDD3B7971E2C}"/>
                </a:ext>
              </a:extLst>
            </p:cNvPr>
            <p:cNvSpPr/>
            <p:nvPr/>
          </p:nvSpPr>
          <p:spPr>
            <a:xfrm>
              <a:off x="6301166" y="4129329"/>
              <a:ext cx="2496100" cy="22897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Yu Mincho" panose="02020400000000000000" pitchFamily="18" charset="-128"/>
                  <a:ea typeface="Yu Mincho" panose="02020400000000000000" pitchFamily="18" charset="-128"/>
                </a:rPr>
                <a:t>網路爬蟲</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簡報製作</a:t>
              </a:r>
              <a:endParaRPr lang="en-US" altLang="zh-TW" sz="2400" dirty="0">
                <a:solidFill>
                  <a:schemeClr val="tx1"/>
                </a:solidFill>
                <a:latin typeface="Yu Mincho" panose="02020400000000000000" pitchFamily="18" charset="-128"/>
                <a:ea typeface="Yu Mincho" panose="02020400000000000000" pitchFamily="18" charset="-128"/>
              </a:endParaRPr>
            </a:p>
          </p:txBody>
        </p:sp>
      </p:grpSp>
      <p:grpSp>
        <p:nvGrpSpPr>
          <p:cNvPr id="5" name="群組 4">
            <a:extLst>
              <a:ext uri="{FF2B5EF4-FFF2-40B4-BE49-F238E27FC236}">
                <a16:creationId xmlns:a16="http://schemas.microsoft.com/office/drawing/2014/main" id="{4F18F45B-1DA1-4F5F-87E2-9EB6575950E3}"/>
              </a:ext>
            </a:extLst>
          </p:cNvPr>
          <p:cNvGrpSpPr/>
          <p:nvPr/>
        </p:nvGrpSpPr>
        <p:grpSpPr>
          <a:xfrm>
            <a:off x="1270791" y="1323047"/>
            <a:ext cx="2745825" cy="5231870"/>
            <a:chOff x="9081344" y="1287952"/>
            <a:chExt cx="2745825" cy="5231870"/>
          </a:xfrm>
        </p:grpSpPr>
        <p:sp>
          <p:nvSpPr>
            <p:cNvPr id="55" name="Rectangle 2">
              <a:extLst>
                <a:ext uri="{FF2B5EF4-FFF2-40B4-BE49-F238E27FC236}">
                  <a16:creationId xmlns:a16="http://schemas.microsoft.com/office/drawing/2014/main" id="{208ECB75-F0E1-35A2-B6AA-28B9F621EDF8}"/>
                </a:ext>
              </a:extLst>
            </p:cNvPr>
            <p:cNvSpPr/>
            <p:nvPr/>
          </p:nvSpPr>
          <p:spPr>
            <a:xfrm>
              <a:off x="9081344" y="1287952"/>
              <a:ext cx="2745825" cy="5231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7" name="矩形 56">
              <a:extLst>
                <a:ext uri="{FF2B5EF4-FFF2-40B4-BE49-F238E27FC236}">
                  <a16:creationId xmlns:a16="http://schemas.microsoft.com/office/drawing/2014/main" id="{0FA6CCFA-6B1B-5B4A-88F1-6B86FFFFEFAE}"/>
                </a:ext>
              </a:extLst>
            </p:cNvPr>
            <p:cNvSpPr/>
            <p:nvPr/>
          </p:nvSpPr>
          <p:spPr>
            <a:xfrm>
              <a:off x="9201999" y="4114800"/>
              <a:ext cx="2496100" cy="22897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solidFill>
                    <a:schemeClr val="tx1"/>
                  </a:solidFill>
                  <a:latin typeface="Yu Mincho" panose="02020400000000000000" pitchFamily="18" charset="-128"/>
                  <a:ea typeface="Yu Mincho" panose="02020400000000000000" pitchFamily="18" charset="-128"/>
                </a:rPr>
                <a:t>網路爬蟲</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網頁設計</a:t>
              </a:r>
              <a:endParaRPr lang="en-US" altLang="zh-TW" sz="2400" dirty="0">
                <a:solidFill>
                  <a:schemeClr val="tx1"/>
                </a:solidFill>
                <a:latin typeface="Yu Mincho" panose="02020400000000000000" pitchFamily="18" charset="-128"/>
                <a:ea typeface="Yu Mincho" panose="02020400000000000000" pitchFamily="18" charset="-128"/>
              </a:endParaRPr>
            </a:p>
            <a:p>
              <a:pPr algn="ctr"/>
              <a:r>
                <a:rPr lang="zh-TW" altLang="en-US" sz="2400" dirty="0">
                  <a:solidFill>
                    <a:schemeClr val="tx1"/>
                  </a:solidFill>
                  <a:latin typeface="Yu Mincho" panose="02020400000000000000" pitchFamily="18" charset="-128"/>
                  <a:ea typeface="Yu Mincho" panose="02020400000000000000" pitchFamily="18" charset="-128"/>
                </a:rPr>
                <a:t>網站建置</a:t>
              </a:r>
              <a:endParaRPr lang="en-US" altLang="zh-TW" dirty="0">
                <a:solidFill>
                  <a:schemeClr val="tx1"/>
                </a:solidFill>
              </a:endParaRPr>
            </a:p>
          </p:txBody>
        </p:sp>
      </p:grpSp>
      <p:grpSp>
        <p:nvGrpSpPr>
          <p:cNvPr id="31" name="群組 30">
            <a:extLst>
              <a:ext uri="{FF2B5EF4-FFF2-40B4-BE49-F238E27FC236}">
                <a16:creationId xmlns:a16="http://schemas.microsoft.com/office/drawing/2014/main" id="{83F3F33D-A1C3-4D41-844E-4FBC90B0C28D}"/>
              </a:ext>
            </a:extLst>
          </p:cNvPr>
          <p:cNvGrpSpPr/>
          <p:nvPr/>
        </p:nvGrpSpPr>
        <p:grpSpPr>
          <a:xfrm>
            <a:off x="1" y="-567239"/>
            <a:ext cx="12191999" cy="1407527"/>
            <a:chOff x="-96252" y="-573091"/>
            <a:chExt cx="12191999" cy="1407527"/>
          </a:xfrm>
        </p:grpSpPr>
        <p:grpSp>
          <p:nvGrpSpPr>
            <p:cNvPr id="32" name="群組 31">
              <a:extLst>
                <a:ext uri="{FF2B5EF4-FFF2-40B4-BE49-F238E27FC236}">
                  <a16:creationId xmlns:a16="http://schemas.microsoft.com/office/drawing/2014/main" id="{BDAE0F09-E417-4017-8824-8E384C34B721}"/>
                </a:ext>
              </a:extLst>
            </p:cNvPr>
            <p:cNvGrpSpPr/>
            <p:nvPr/>
          </p:nvGrpSpPr>
          <p:grpSpPr>
            <a:xfrm>
              <a:off x="-96252" y="-219507"/>
              <a:ext cx="12191999" cy="1053943"/>
              <a:chOff x="1" y="-219507"/>
              <a:chExt cx="12191999" cy="1268989"/>
            </a:xfrm>
          </p:grpSpPr>
          <p:sp>
            <p:nvSpPr>
              <p:cNvPr id="35" name="矩形 34">
                <a:extLst>
                  <a:ext uri="{FF2B5EF4-FFF2-40B4-BE49-F238E27FC236}">
                    <a16:creationId xmlns:a16="http://schemas.microsoft.com/office/drawing/2014/main" id="{30FCA3E0-4969-44EA-96DD-7278D8C926CD}"/>
                  </a:ext>
                </a:extLst>
              </p:cNvPr>
              <p:cNvSpPr/>
              <p:nvPr/>
            </p:nvSpPr>
            <p:spPr>
              <a:xfrm>
                <a:off x="1" y="-219507"/>
                <a:ext cx="12191999" cy="126492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6" name="平行四边形 11">
                <a:extLst>
                  <a:ext uri="{FF2B5EF4-FFF2-40B4-BE49-F238E27FC236}">
                    <a16:creationId xmlns:a16="http://schemas.microsoft.com/office/drawing/2014/main" id="{8901BBA8-D03C-4B74-ADC6-7A696B14CF72}"/>
                  </a:ext>
                </a:extLst>
              </p:cNvPr>
              <p:cNvSpPr/>
              <p:nvPr/>
            </p:nvSpPr>
            <p:spPr>
              <a:xfrm>
                <a:off x="5592810"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7" name="平行四边形 12">
                <a:extLst>
                  <a:ext uri="{FF2B5EF4-FFF2-40B4-BE49-F238E27FC236}">
                    <a16:creationId xmlns:a16="http://schemas.microsoft.com/office/drawing/2014/main" id="{F873D380-C645-4159-8F60-3F5D3E52DAD5}"/>
                  </a:ext>
                </a:extLst>
              </p:cNvPr>
              <p:cNvSpPr/>
              <p:nvPr/>
            </p:nvSpPr>
            <p:spPr>
              <a:xfrm>
                <a:off x="6961764"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8" name="平行四边形 13">
                <a:extLst>
                  <a:ext uri="{FF2B5EF4-FFF2-40B4-BE49-F238E27FC236}">
                    <a16:creationId xmlns:a16="http://schemas.microsoft.com/office/drawing/2014/main" id="{320F9B4D-101E-4639-B955-72C0EE9DD8C3}"/>
                  </a:ext>
                </a:extLst>
              </p:cNvPr>
              <p:cNvSpPr/>
              <p:nvPr/>
            </p:nvSpPr>
            <p:spPr>
              <a:xfrm>
                <a:off x="4223856"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39" name="平行四边形 21">
                <a:extLst>
                  <a:ext uri="{FF2B5EF4-FFF2-40B4-BE49-F238E27FC236}">
                    <a16:creationId xmlns:a16="http://schemas.microsoft.com/office/drawing/2014/main" id="{F5B9D5B5-5A74-406C-AB6A-2856F7A19E13}"/>
                  </a:ext>
                </a:extLst>
              </p:cNvPr>
              <p:cNvSpPr/>
              <p:nvPr/>
            </p:nvSpPr>
            <p:spPr>
              <a:xfrm>
                <a:off x="9699672"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sp>
            <p:nvSpPr>
              <p:cNvPr id="41" name="平行四边形 22">
                <a:extLst>
                  <a:ext uri="{FF2B5EF4-FFF2-40B4-BE49-F238E27FC236}">
                    <a16:creationId xmlns:a16="http://schemas.microsoft.com/office/drawing/2014/main" id="{7643B51A-9C3A-4E79-A3DC-67E97382ADC1}"/>
                  </a:ext>
                </a:extLst>
              </p:cNvPr>
              <p:cNvSpPr/>
              <p:nvPr/>
            </p:nvSpPr>
            <p:spPr>
              <a:xfrm>
                <a:off x="8330718" y="0"/>
                <a:ext cx="1007918" cy="1049482"/>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cs typeface="+mn-ea"/>
                  <a:sym typeface="+mn-lt"/>
                </a:endParaRPr>
              </a:p>
            </p:txBody>
          </p:sp>
        </p:grpSp>
        <p:sp>
          <p:nvSpPr>
            <p:cNvPr id="33" name="標題 1">
              <a:extLst>
                <a:ext uri="{FF2B5EF4-FFF2-40B4-BE49-F238E27FC236}">
                  <a16:creationId xmlns:a16="http://schemas.microsoft.com/office/drawing/2014/main" id="{04B4B6E9-3AEA-4DA6-943F-AC75A4B3FEAA}"/>
                </a:ext>
              </a:extLst>
            </p:cNvPr>
            <p:cNvSpPr txBox="1">
              <a:spLocks/>
            </p:cNvSpPr>
            <p:nvPr/>
          </p:nvSpPr>
          <p:spPr>
            <a:xfrm>
              <a:off x="521105" y="-573091"/>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TW" altLang="en-US" sz="4400" dirty="0">
                  <a:solidFill>
                    <a:schemeClr val="bg1"/>
                  </a:solidFill>
                  <a:latin typeface="YouYuan" panose="02010509060101010101" pitchFamily="49" charset="-122"/>
                  <a:ea typeface="YouYuan" panose="02010509060101010101" pitchFamily="49" charset="-122"/>
                </a:rPr>
                <a:t>團隊介紹</a:t>
              </a:r>
            </a:p>
          </p:txBody>
        </p:sp>
      </p:grpSp>
      <p:pic>
        <p:nvPicPr>
          <p:cNvPr id="63" name="圖片 62" descr="一張含有 人員, 男人, 襯衫, 擺姿勢 的圖片&#10;&#10;自動產生的描述">
            <a:extLst>
              <a:ext uri="{FF2B5EF4-FFF2-40B4-BE49-F238E27FC236}">
                <a16:creationId xmlns:a16="http://schemas.microsoft.com/office/drawing/2014/main" id="{1BEB74AE-077C-4519-963F-CC125DE7CDD8}"/>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b="-1881"/>
          <a:stretch/>
        </p:blipFill>
        <p:spPr>
          <a:xfrm>
            <a:off x="1903135" y="1415647"/>
            <a:ext cx="1487765" cy="1986536"/>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4" name="圖片 63">
            <a:extLst>
              <a:ext uri="{FF2B5EF4-FFF2-40B4-BE49-F238E27FC236}">
                <a16:creationId xmlns:a16="http://schemas.microsoft.com/office/drawing/2014/main" id="{CB1180E7-4D80-4F83-8511-AB36C77F22ED}"/>
              </a:ext>
            </a:extLst>
          </p:cNvPr>
          <p:cNvPicPr>
            <a:picLocks noChangeAspect="1"/>
          </p:cNvPicPr>
          <p:nvPr/>
        </p:nvPicPr>
        <p:blipFill rotWithShape="1">
          <a:blip r:embed="rId5"/>
          <a:srcRect l="16410" t="579" r="16410" b="3208"/>
          <a:stretch/>
        </p:blipFill>
        <p:spPr>
          <a:xfrm>
            <a:off x="5341927" y="1418575"/>
            <a:ext cx="1523721" cy="19748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8" name="矩形 27">
            <a:extLst>
              <a:ext uri="{FF2B5EF4-FFF2-40B4-BE49-F238E27FC236}">
                <a16:creationId xmlns:a16="http://schemas.microsoft.com/office/drawing/2014/main" id="{3DCD7C91-1387-40C5-926E-CEA7596BFB47}"/>
              </a:ext>
            </a:extLst>
          </p:cNvPr>
          <p:cNvSpPr/>
          <p:nvPr/>
        </p:nvSpPr>
        <p:spPr>
          <a:xfrm>
            <a:off x="4847950" y="3498527"/>
            <a:ext cx="2496100" cy="596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Yu Mincho" panose="02020400000000000000" pitchFamily="18" charset="-128"/>
                <a:ea typeface="Yu Mincho" panose="02020400000000000000" pitchFamily="18" charset="-128"/>
              </a:rPr>
              <a:t>葉昀抗</a:t>
            </a:r>
          </a:p>
        </p:txBody>
      </p:sp>
      <p:sp>
        <p:nvSpPr>
          <p:cNvPr id="29" name="矩形 28">
            <a:extLst>
              <a:ext uri="{FF2B5EF4-FFF2-40B4-BE49-F238E27FC236}">
                <a16:creationId xmlns:a16="http://schemas.microsoft.com/office/drawing/2014/main" id="{F67C500D-AADD-43EB-AC30-E23E7F6E95A9}"/>
              </a:ext>
            </a:extLst>
          </p:cNvPr>
          <p:cNvSpPr/>
          <p:nvPr/>
        </p:nvSpPr>
        <p:spPr>
          <a:xfrm>
            <a:off x="1391446" y="3503258"/>
            <a:ext cx="2496100" cy="5961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Yu Mincho" panose="02020400000000000000" pitchFamily="18" charset="-128"/>
                <a:ea typeface="Yu Mincho" panose="02020400000000000000" pitchFamily="18" charset="-128"/>
              </a:rPr>
              <a:t>陳信佑</a:t>
            </a:r>
          </a:p>
        </p:txBody>
      </p:sp>
      <p:sp>
        <p:nvSpPr>
          <p:cNvPr id="4" name="標題 1">
            <a:extLst>
              <a:ext uri="{FF2B5EF4-FFF2-40B4-BE49-F238E27FC236}">
                <a16:creationId xmlns:a16="http://schemas.microsoft.com/office/drawing/2014/main" id="{608601D7-32FF-4CEC-414B-1EE3612CB6BA}"/>
              </a:ext>
            </a:extLst>
          </p:cNvPr>
          <p:cNvSpPr txBox="1">
            <a:spLocks/>
          </p:cNvSpPr>
          <p:nvPr/>
        </p:nvSpPr>
        <p:spPr>
          <a:xfrm>
            <a:off x="2142458" y="5947426"/>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1800" dirty="0">
                <a:latin typeface="Yu Mincho" panose="02020400000000000000" pitchFamily="18" charset="-128"/>
                <a:ea typeface="Yu Mincho" panose="02020400000000000000" pitchFamily="18" charset="-128"/>
                <a:cs typeface="+mn-cs"/>
              </a:rPr>
              <a:t>-</a:t>
            </a:r>
            <a:r>
              <a:rPr lang="zh-TW" altLang="en-US" sz="1800" dirty="0">
                <a:latin typeface="Yu Mincho" panose="02020400000000000000" pitchFamily="18" charset="-128"/>
                <a:ea typeface="Yu Mincho" panose="02020400000000000000" pitchFamily="18" charset="-128"/>
                <a:cs typeface="+mn-cs"/>
              </a:rPr>
              <a:t>前後端工程師</a:t>
            </a:r>
            <a:r>
              <a:rPr lang="en-US" altLang="zh-TW" sz="1800" dirty="0">
                <a:latin typeface="Yu Mincho" panose="02020400000000000000" pitchFamily="18" charset="-128"/>
                <a:ea typeface="Yu Mincho" panose="02020400000000000000" pitchFamily="18" charset="-128"/>
                <a:cs typeface="+mn-cs"/>
              </a:rPr>
              <a:t>-</a:t>
            </a:r>
            <a:endParaRPr lang="zh-TW" altLang="en-US" sz="2400" dirty="0">
              <a:latin typeface="Yu Mincho" panose="02020400000000000000" pitchFamily="18" charset="-128"/>
              <a:ea typeface="Yu Mincho" panose="02020400000000000000" pitchFamily="18" charset="-128"/>
              <a:cs typeface="+mn-cs"/>
            </a:endParaRPr>
          </a:p>
        </p:txBody>
      </p:sp>
      <p:sp>
        <p:nvSpPr>
          <p:cNvPr id="6" name="標題 1">
            <a:extLst>
              <a:ext uri="{FF2B5EF4-FFF2-40B4-BE49-F238E27FC236}">
                <a16:creationId xmlns:a16="http://schemas.microsoft.com/office/drawing/2014/main" id="{210053B9-C771-1BBD-667E-337C23F30179}"/>
              </a:ext>
            </a:extLst>
          </p:cNvPr>
          <p:cNvSpPr txBox="1">
            <a:spLocks/>
          </p:cNvSpPr>
          <p:nvPr/>
        </p:nvSpPr>
        <p:spPr>
          <a:xfrm>
            <a:off x="5683965" y="5950444"/>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2400" dirty="0">
                <a:latin typeface="Yu Mincho" panose="02020400000000000000" pitchFamily="18" charset="-128"/>
                <a:ea typeface="Yu Mincho" panose="02020400000000000000" pitchFamily="18" charset="-128"/>
                <a:cs typeface="+mn-cs"/>
              </a:rPr>
              <a:t>-</a:t>
            </a:r>
            <a:r>
              <a:rPr lang="zh-TW" altLang="en-US" sz="1800" dirty="0">
                <a:latin typeface="Yu Mincho" panose="02020400000000000000" pitchFamily="18" charset="-128"/>
                <a:ea typeface="Yu Mincho" panose="02020400000000000000" pitchFamily="18" charset="-128"/>
                <a:cs typeface="+mn-cs"/>
              </a:rPr>
              <a:t>爬蟲工程師</a:t>
            </a:r>
            <a:r>
              <a:rPr lang="en-US" altLang="zh-TW" sz="1800" dirty="0">
                <a:latin typeface="Yu Mincho" panose="02020400000000000000" pitchFamily="18" charset="-128"/>
                <a:ea typeface="Yu Mincho" panose="02020400000000000000" pitchFamily="18" charset="-128"/>
                <a:cs typeface="+mn-cs"/>
              </a:rPr>
              <a:t>-</a:t>
            </a:r>
            <a:endParaRPr lang="zh-TW" altLang="en-US" sz="2400" dirty="0">
              <a:latin typeface="Yu Mincho" panose="02020400000000000000" pitchFamily="18" charset="-128"/>
              <a:ea typeface="Yu Mincho" panose="02020400000000000000" pitchFamily="18" charset="-128"/>
              <a:cs typeface="+mn-cs"/>
            </a:endParaRPr>
          </a:p>
        </p:txBody>
      </p:sp>
      <p:sp>
        <p:nvSpPr>
          <p:cNvPr id="7" name="標題 1">
            <a:extLst>
              <a:ext uri="{FF2B5EF4-FFF2-40B4-BE49-F238E27FC236}">
                <a16:creationId xmlns:a16="http://schemas.microsoft.com/office/drawing/2014/main" id="{9804D5EB-1139-A95D-3A1A-2A12F8F8ECDA}"/>
              </a:ext>
            </a:extLst>
          </p:cNvPr>
          <p:cNvSpPr txBox="1">
            <a:spLocks/>
          </p:cNvSpPr>
          <p:nvPr/>
        </p:nvSpPr>
        <p:spPr>
          <a:xfrm>
            <a:off x="9138027" y="5942693"/>
            <a:ext cx="1872018" cy="533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2400" dirty="0">
                <a:latin typeface="Yu Mincho" panose="02020400000000000000" pitchFamily="18" charset="-128"/>
                <a:ea typeface="Yu Mincho" panose="02020400000000000000" pitchFamily="18" charset="-128"/>
                <a:cs typeface="+mn-cs"/>
              </a:rPr>
              <a:t>-</a:t>
            </a:r>
            <a:r>
              <a:rPr lang="zh-TW" altLang="en-US" sz="1800" dirty="0">
                <a:latin typeface="Yu Mincho" panose="02020400000000000000" pitchFamily="18" charset="-128"/>
                <a:ea typeface="Yu Mincho" panose="02020400000000000000" pitchFamily="18" charset="-128"/>
                <a:cs typeface="+mn-cs"/>
              </a:rPr>
              <a:t>資料分析師</a:t>
            </a:r>
            <a:r>
              <a:rPr lang="en-US" altLang="zh-TW" sz="1800" dirty="0">
                <a:latin typeface="Yu Mincho" panose="02020400000000000000" pitchFamily="18" charset="-128"/>
                <a:ea typeface="Yu Mincho" panose="02020400000000000000" pitchFamily="18" charset="-128"/>
                <a:cs typeface="+mn-cs"/>
              </a:rPr>
              <a:t>-</a:t>
            </a:r>
            <a:endParaRPr lang="zh-TW" altLang="en-US" sz="2400" dirty="0">
              <a:latin typeface="Yu Mincho" panose="02020400000000000000" pitchFamily="18" charset="-128"/>
              <a:ea typeface="Yu Mincho" panose="02020400000000000000" pitchFamily="18" charset="-128"/>
              <a:cs typeface="+mn-cs"/>
            </a:endParaRPr>
          </a:p>
        </p:txBody>
      </p:sp>
    </p:spTree>
    <p:extLst>
      <p:ext uri="{BB962C8B-B14F-4D97-AF65-F5344CB8AC3E}">
        <p14:creationId xmlns:p14="http://schemas.microsoft.com/office/powerpoint/2010/main" val="32303359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7920</TotalTime>
  <Words>5634</Words>
  <Application>Microsoft Office PowerPoint</Application>
  <PresentationFormat>寬螢幕</PresentationFormat>
  <Paragraphs>1269</Paragraphs>
  <Slides>86</Slides>
  <Notes>77</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86</vt:i4>
      </vt:variant>
    </vt:vector>
  </HeadingPairs>
  <TitlesOfParts>
    <vt:vector size="101" baseType="lpstr">
      <vt:lpstr>等线</vt:lpstr>
      <vt:lpstr>맑은 고딕</vt:lpstr>
      <vt:lpstr>STXingkai</vt:lpstr>
      <vt:lpstr>YouYuan</vt:lpstr>
      <vt:lpstr>Yu Gothic UI Semibold</vt:lpstr>
      <vt:lpstr>Yu Mincho</vt:lpstr>
      <vt:lpstr>微軟正黑體</vt:lpstr>
      <vt:lpstr>新細明體</vt:lpstr>
      <vt:lpstr>Arial</vt:lpstr>
      <vt:lpstr>Calibri</vt:lpstr>
      <vt:lpstr>Calibri Light</vt:lpstr>
      <vt:lpstr>Tahoma</vt:lpstr>
      <vt:lpstr>Times New Roman</vt:lpstr>
      <vt:lpstr>Wingdings</vt:lpstr>
      <vt:lpstr>Office 佈景主題</vt:lpstr>
      <vt:lpstr>我想Py電影</vt:lpstr>
      <vt:lpstr>PowerPoint 簡報</vt:lpstr>
      <vt:lpstr>PowerPoint 簡報</vt:lpstr>
      <vt:lpstr>PowerPoint 簡報</vt:lpstr>
      <vt:lpstr>PowerPoint 簡報</vt:lpstr>
      <vt:lpstr>為什麼有這樣的落差？</vt:lpstr>
      <vt:lpstr>後疫情時代，日常娛樂漸漸復甦</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Kuan-Wei Liu</dc:creator>
  <cp:lastModifiedBy>hanklee</cp:lastModifiedBy>
  <cp:revision>113</cp:revision>
  <cp:lastPrinted>2023-04-27T10:02:13Z</cp:lastPrinted>
  <dcterms:created xsi:type="dcterms:W3CDTF">2023-04-15T11:33:41Z</dcterms:created>
  <dcterms:modified xsi:type="dcterms:W3CDTF">2023-05-04T17:33:46Z</dcterms:modified>
</cp:coreProperties>
</file>